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71" r:id="rId4"/>
    <p:sldId id="272" r:id="rId5"/>
    <p:sldId id="273" r:id="rId6"/>
    <p:sldId id="270" r:id="rId7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CA"/>
              <a:t>Page </a:t>
            </a:r>
            <a:fld id="{A90B1337-EDE8-4086-9544-27A46DF24E3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CA"/>
              <a:t>Page </a:t>
            </a:r>
            <a:fld id="{0586C38E-BAB0-478E-909B-01879B8BDB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D39F5879-EB75-4A79-950D-DEC090C8F472}" type="slidenum">
              <a:rPr lang="en-CA"/>
              <a:pPr/>
              <a:t>1</a:t>
            </a:fld>
            <a:endParaRPr lang="en-CA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67DA9EAE-FE09-47E6-BEAB-E543E70E85FB}" type="slidenum">
              <a:rPr lang="en-CA"/>
              <a:pPr/>
              <a:t>2</a:t>
            </a:fld>
            <a:endParaRPr lang="en-CA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B802E0CF-4ABB-415E-B05E-A3D220BCA1C1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28E7C036-33F9-42BC-97AE-184C460D90E0}" type="slidenum">
              <a:rPr lang="en-CA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133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FA928609-BED4-4257-9C56-4825B0022490}" type="slidenum">
              <a:rPr lang="en-CA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802.11-10/1155r0</a:t>
            </a:r>
            <a:endParaRPr lang="en-CA"/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9DCDCA3B-A103-4E2E-8E39-A8992D5EA8E3}" type="slidenum">
              <a:rPr lang="en-CA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CBE007EC-50B9-4D92-B9E4-DBCCE5A2C96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367EC37F-EAE9-4A6E-A02B-80A39CED92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2B0D4FF1-25FF-4962-93F2-072B0AE74D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C380EB4D-07D5-4B94-8BDC-0E7BD6D53B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EB452353-B151-49A8-B5D9-80076B08B0D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2E1B287A-4898-44CA-AAD5-C470800793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C8B7895A-ECA8-4A45-8EC9-2CBD2D22B0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0E0AB44E-C96D-44AA-8CD9-0220D5E052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7AE5A9C1-CA36-4306-A492-824DE8E828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BD4BAF55-680B-4D49-9AE1-C56B497153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E9FD2097-B32E-429B-BE04-6084EEF47C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CA"/>
              <a:t>Slide </a:t>
            </a:r>
            <a:fld id="{A5BE7C4E-F5E7-4814-969A-258200D40B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CA" sz="1800" b="1" dirty="0"/>
              <a:t>doc.: IEEE </a:t>
            </a:r>
            <a:r>
              <a:rPr lang="en-CA" sz="1800" b="1" dirty="0" smtClean="0"/>
              <a:t>802.11-10/1155r0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B0541B62-74A1-4A47-8312-6C38C79E69C6}" type="slidenum">
              <a:rPr lang="en-CA"/>
              <a:pPr/>
              <a:t>1</a:t>
            </a:fld>
            <a:endParaRPr lang="en-CA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Proposed </a:t>
            </a:r>
            <a:r>
              <a:rPr lang="en-CA" dirty="0" smtClean="0"/>
              <a:t>Timeline </a:t>
            </a:r>
            <a:r>
              <a:rPr lang="en-CA" dirty="0" smtClean="0"/>
              <a:t>Changes</a:t>
            </a:r>
            <a:endParaRPr lang="en-CA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Date:</a:t>
            </a:r>
            <a:r>
              <a:rPr lang="en-CA" sz="2000" b="0" dirty="0" smtClean="0"/>
              <a:t> </a:t>
            </a:r>
            <a:r>
              <a:rPr lang="en-CA" sz="2000" b="0" dirty="0" smtClean="0"/>
              <a:t>2010-09-15</a:t>
            </a:r>
            <a:endParaRPr lang="en-CA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7050" y="2271713"/>
          <a:ext cx="7896225" cy="2411412"/>
        </p:xfrm>
        <a:graphic>
          <a:graphicData uri="http://schemas.openxmlformats.org/presentationml/2006/ole">
            <p:oleObj spid="_x0000_s1026" name="Document" r:id="rId4" imgW="8257888" imgH="253885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/>
              <a:t>Authors:</a:t>
            </a:r>
            <a:endParaRPr lang="en-CA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E3F9C055-CC49-4EF9-8EE1-395FF1E89709}" type="slidenum">
              <a:rPr lang="en-CA"/>
              <a:pPr/>
              <a:t>2</a:t>
            </a:fld>
            <a:endParaRPr lang="en-CA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CA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CA" smtClean="0"/>
              <a:t>This submission proposes changes to the current TGac Timeline to reflect current progress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TGac Current Timeline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95400"/>
          </a:xfrm>
        </p:spPr>
        <p:txBody>
          <a:bodyPr/>
          <a:lstStyle/>
          <a:p>
            <a:r>
              <a:rPr lang="en-CA" smtClean="0"/>
              <a:t>The current timeline doesn’t reflect the current progress</a:t>
            </a:r>
          </a:p>
          <a:p>
            <a:r>
              <a:rPr lang="en-CA" smtClean="0"/>
              <a:t>Need to define a more realistic timeline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A59F72C4-C6E8-468E-97E7-460F19EDA411}" type="slidenum">
              <a:rPr lang="en-CA"/>
              <a:pPr/>
              <a:t>3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841375" y="3573463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09007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648869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08873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3018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691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9700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1375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1238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21100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60963" y="3789363"/>
            <a:ext cx="1441450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02413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5" name="TextBox 18"/>
          <p:cNvSpPr txBox="1">
            <a:spLocks noChangeArrowheads="1"/>
          </p:cNvSpPr>
          <p:nvPr/>
        </p:nvSpPr>
        <p:spPr bwMode="auto">
          <a:xfrm>
            <a:off x="1273175" y="3860800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2009</a:t>
            </a:r>
          </a:p>
        </p:txBody>
      </p:sp>
      <p:sp>
        <p:nvSpPr>
          <p:cNvPr id="4116" name="TextBox 19"/>
          <p:cNvSpPr txBox="1">
            <a:spLocks noChangeArrowheads="1"/>
          </p:cNvSpPr>
          <p:nvPr/>
        </p:nvSpPr>
        <p:spPr bwMode="auto">
          <a:xfrm>
            <a:off x="278606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2010</a:t>
            </a:r>
          </a:p>
        </p:txBody>
      </p:sp>
      <p:sp>
        <p:nvSpPr>
          <p:cNvPr id="4117" name="TextBox 20"/>
          <p:cNvSpPr txBox="1">
            <a:spLocks noChangeArrowheads="1"/>
          </p:cNvSpPr>
          <p:nvPr/>
        </p:nvSpPr>
        <p:spPr bwMode="auto">
          <a:xfrm>
            <a:off x="4225925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2011</a:t>
            </a:r>
          </a:p>
        </p:txBody>
      </p:sp>
      <p:sp>
        <p:nvSpPr>
          <p:cNvPr id="4118" name="TextBox 21"/>
          <p:cNvSpPr txBox="1">
            <a:spLocks noChangeArrowheads="1"/>
          </p:cNvSpPr>
          <p:nvPr/>
        </p:nvSpPr>
        <p:spPr bwMode="auto">
          <a:xfrm>
            <a:off x="5665788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2012</a:t>
            </a:r>
          </a:p>
        </p:txBody>
      </p:sp>
      <p:sp>
        <p:nvSpPr>
          <p:cNvPr id="4119" name="TextBox 22"/>
          <p:cNvSpPr txBox="1">
            <a:spLocks noChangeArrowheads="1"/>
          </p:cNvSpPr>
          <p:nvPr/>
        </p:nvSpPr>
        <p:spPr bwMode="auto">
          <a:xfrm>
            <a:off x="703421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2013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12925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52787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69265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3410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5739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730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1375" y="2852738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7" name="Group 30"/>
          <p:cNvGrpSpPr>
            <a:grpSpLocks/>
          </p:cNvGrpSpPr>
          <p:nvPr/>
        </p:nvGrpSpPr>
        <p:grpSpPr bwMode="auto">
          <a:xfrm>
            <a:off x="827088" y="2781300"/>
            <a:ext cx="1298575" cy="333375"/>
            <a:chOff x="958074" y="4797152"/>
            <a:chExt cx="1297676" cy="333618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1" name="TextBox 37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92" name="TextBox 38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93" name="TextBox 39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94" name="TextBox 40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95" name="TextBox 41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96" name="TextBox 42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 rot="5400000">
            <a:off x="29416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2939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5098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7257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1575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3734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4" name="TextBox 49"/>
          <p:cNvSpPr txBox="1">
            <a:spLocks noChangeArrowheads="1"/>
          </p:cNvSpPr>
          <p:nvPr/>
        </p:nvSpPr>
        <p:spPr bwMode="auto">
          <a:xfrm>
            <a:off x="2279650" y="2852738"/>
            <a:ext cx="230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4135" name="TextBox 50"/>
          <p:cNvSpPr txBox="1">
            <a:spLocks noChangeArrowheads="1"/>
          </p:cNvSpPr>
          <p:nvPr/>
        </p:nvSpPr>
        <p:spPr bwMode="auto">
          <a:xfrm>
            <a:off x="2436813" y="2852738"/>
            <a:ext cx="30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4136" name="TextBox 51"/>
          <p:cNvSpPr txBox="1">
            <a:spLocks noChangeArrowheads="1"/>
          </p:cNvSpPr>
          <p:nvPr/>
        </p:nvSpPr>
        <p:spPr bwMode="auto">
          <a:xfrm>
            <a:off x="2636838" y="2852738"/>
            <a:ext cx="30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4137" name="TextBox 52"/>
          <p:cNvSpPr txBox="1">
            <a:spLocks noChangeArrowheads="1"/>
          </p:cNvSpPr>
          <p:nvPr/>
        </p:nvSpPr>
        <p:spPr bwMode="auto">
          <a:xfrm>
            <a:off x="2868613" y="2852738"/>
            <a:ext cx="2301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4138" name="TextBox 53"/>
          <p:cNvSpPr txBox="1">
            <a:spLocks noChangeArrowheads="1"/>
          </p:cNvSpPr>
          <p:nvPr/>
        </p:nvSpPr>
        <p:spPr bwMode="auto">
          <a:xfrm>
            <a:off x="3086100" y="2852738"/>
            <a:ext cx="247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S</a:t>
            </a:r>
          </a:p>
        </p:txBody>
      </p:sp>
      <p:sp>
        <p:nvSpPr>
          <p:cNvPr id="4139" name="TextBox 54"/>
          <p:cNvSpPr txBox="1">
            <a:spLocks noChangeArrowheads="1"/>
          </p:cNvSpPr>
          <p:nvPr/>
        </p:nvSpPr>
        <p:spPr bwMode="auto">
          <a:xfrm>
            <a:off x="3302000" y="2852738"/>
            <a:ext cx="2746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N</a:t>
            </a:r>
          </a:p>
        </p:txBody>
      </p:sp>
      <p:grpSp>
        <p:nvGrpSpPr>
          <p:cNvPr id="4140" name="Group 55"/>
          <p:cNvGrpSpPr>
            <a:grpSpLocks/>
          </p:cNvGrpSpPr>
          <p:nvPr/>
        </p:nvGrpSpPr>
        <p:grpSpPr bwMode="auto">
          <a:xfrm>
            <a:off x="3719513" y="2781300"/>
            <a:ext cx="1298575" cy="333375"/>
            <a:chOff x="958074" y="4797152"/>
            <a:chExt cx="1297676" cy="333618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79" name="TextBox 62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80" name="TextBox 63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81" name="TextBox 64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82" name="TextBox 65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83" name="TextBox 66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84" name="TextBox 67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4141" name="Group 68"/>
          <p:cNvGrpSpPr>
            <a:grpSpLocks/>
          </p:cNvGrpSpPr>
          <p:nvPr/>
        </p:nvGrpSpPr>
        <p:grpSpPr bwMode="auto">
          <a:xfrm>
            <a:off x="5160963" y="2781300"/>
            <a:ext cx="1298575" cy="333375"/>
            <a:chOff x="958074" y="4797152"/>
            <a:chExt cx="1297676" cy="33361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7" name="TextBox 75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68" name="TextBox 76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69" name="TextBox 77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70" name="TextBox 78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71" name="TextBox 79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72" name="TextBox 80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4142" name="Group 81"/>
          <p:cNvGrpSpPr>
            <a:grpSpLocks/>
          </p:cNvGrpSpPr>
          <p:nvPr/>
        </p:nvGrpSpPr>
        <p:grpSpPr bwMode="auto">
          <a:xfrm>
            <a:off x="6600825" y="2781300"/>
            <a:ext cx="1296988" cy="333375"/>
            <a:chOff x="958074" y="4797152"/>
            <a:chExt cx="1297676" cy="333618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161960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971560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18757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403589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835618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051632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5" name="TextBox 88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56" name="TextBox 89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57" name="TextBox 90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58" name="TextBox 91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59" name="TextBox 92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60" name="TextBox 93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95" name="Straight Arrow Connector 94"/>
          <p:cNvCxnSpPr/>
          <p:nvPr/>
        </p:nvCxnSpPr>
        <p:spPr>
          <a:xfrm rot="5400000">
            <a:off x="3146425" y="2563813"/>
            <a:ext cx="5762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4" name="TextBox 95"/>
          <p:cNvSpPr txBox="1">
            <a:spLocks noChangeArrowheads="1"/>
          </p:cNvSpPr>
          <p:nvPr/>
        </p:nvSpPr>
        <p:spPr bwMode="auto">
          <a:xfrm>
            <a:off x="3124200" y="1992313"/>
            <a:ext cx="619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D1.0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433763" y="2420938"/>
            <a:ext cx="1439862" cy="43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146" name="TextBox 97"/>
          <p:cNvSpPr txBox="1">
            <a:spLocks noChangeArrowheads="1"/>
          </p:cNvSpPr>
          <p:nvPr/>
        </p:nvSpPr>
        <p:spPr bwMode="auto">
          <a:xfrm>
            <a:off x="3516313" y="2420938"/>
            <a:ext cx="1212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/>
              <a:t>WG Letter ballot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873625" y="2420938"/>
            <a:ext cx="850900" cy="43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148" name="TextBox 99"/>
          <p:cNvSpPr txBox="1">
            <a:spLocks noChangeArrowheads="1"/>
          </p:cNvSpPr>
          <p:nvPr/>
        </p:nvSpPr>
        <p:spPr bwMode="auto">
          <a:xfrm>
            <a:off x="4859338" y="2420938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/>
              <a:t>Sponsor ballot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Proposed Changes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55576" y="4581128"/>
            <a:ext cx="7772400" cy="838200"/>
          </a:xfrm>
        </p:spPr>
        <p:txBody>
          <a:bodyPr/>
          <a:lstStyle/>
          <a:p>
            <a:r>
              <a:rPr lang="en-CA" sz="2000" dirty="0" smtClean="0"/>
              <a:t>Draft 1.0 is to be ready by May 2011 for WG Letter Ballot</a:t>
            </a:r>
          </a:p>
          <a:p>
            <a:pPr lvl="1"/>
            <a:r>
              <a:rPr lang="en-CA" sz="1800" dirty="0" smtClean="0"/>
              <a:t>Versions of the draft (e.g. D0.1) may be available earlier</a:t>
            </a:r>
          </a:p>
          <a:p>
            <a:r>
              <a:rPr lang="en-CA" sz="2200" dirty="0" smtClean="0"/>
              <a:t>WG Letter Ballot is extended to 20 months, which seems to be close to the current WG average [1].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C7CC4A8F-1A92-4020-A989-43EE1CD7449F}" type="slidenum">
              <a:rPr lang="en-CA"/>
              <a:pPr/>
              <a:t>4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841375" y="3573463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09007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648869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08873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3018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691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9700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1375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1238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21100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60963" y="3789363"/>
            <a:ext cx="1441450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02413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18"/>
          <p:cNvSpPr txBox="1">
            <a:spLocks noChangeArrowheads="1"/>
          </p:cNvSpPr>
          <p:nvPr/>
        </p:nvSpPr>
        <p:spPr bwMode="auto">
          <a:xfrm>
            <a:off x="1273175" y="3860800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2009</a:t>
            </a:r>
          </a:p>
        </p:txBody>
      </p:sp>
      <p:sp>
        <p:nvSpPr>
          <p:cNvPr id="5140" name="TextBox 19"/>
          <p:cNvSpPr txBox="1">
            <a:spLocks noChangeArrowheads="1"/>
          </p:cNvSpPr>
          <p:nvPr/>
        </p:nvSpPr>
        <p:spPr bwMode="auto">
          <a:xfrm>
            <a:off x="278606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2010</a:t>
            </a:r>
          </a:p>
        </p:txBody>
      </p:sp>
      <p:sp>
        <p:nvSpPr>
          <p:cNvPr id="5141" name="TextBox 20"/>
          <p:cNvSpPr txBox="1">
            <a:spLocks noChangeArrowheads="1"/>
          </p:cNvSpPr>
          <p:nvPr/>
        </p:nvSpPr>
        <p:spPr bwMode="auto">
          <a:xfrm>
            <a:off x="4225925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2011</a:t>
            </a:r>
          </a:p>
        </p:txBody>
      </p:sp>
      <p:sp>
        <p:nvSpPr>
          <p:cNvPr id="5142" name="TextBox 21"/>
          <p:cNvSpPr txBox="1">
            <a:spLocks noChangeArrowheads="1"/>
          </p:cNvSpPr>
          <p:nvPr/>
        </p:nvSpPr>
        <p:spPr bwMode="auto">
          <a:xfrm>
            <a:off x="5665788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2012</a:t>
            </a:r>
          </a:p>
        </p:txBody>
      </p:sp>
      <p:sp>
        <p:nvSpPr>
          <p:cNvPr id="5143" name="TextBox 22"/>
          <p:cNvSpPr txBox="1">
            <a:spLocks noChangeArrowheads="1"/>
          </p:cNvSpPr>
          <p:nvPr/>
        </p:nvSpPr>
        <p:spPr bwMode="auto">
          <a:xfrm>
            <a:off x="703421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2013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12925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52787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69265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3410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5739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730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1375" y="2852738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51" name="Group 30"/>
          <p:cNvGrpSpPr>
            <a:grpSpLocks/>
          </p:cNvGrpSpPr>
          <p:nvPr/>
        </p:nvGrpSpPr>
        <p:grpSpPr bwMode="auto">
          <a:xfrm>
            <a:off x="827088" y="2781300"/>
            <a:ext cx="1298575" cy="333375"/>
            <a:chOff x="958074" y="4797152"/>
            <a:chExt cx="1297676" cy="333618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15" name="TextBox 37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16" name="TextBox 38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17" name="TextBox 39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18" name="TextBox 40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19" name="TextBox 41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220" name="TextBox 42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 rot="5400000">
            <a:off x="29416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2939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5098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7257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1575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3734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8" name="TextBox 49"/>
          <p:cNvSpPr txBox="1">
            <a:spLocks noChangeArrowheads="1"/>
          </p:cNvSpPr>
          <p:nvPr/>
        </p:nvSpPr>
        <p:spPr bwMode="auto">
          <a:xfrm>
            <a:off x="2279650" y="2852738"/>
            <a:ext cx="230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5159" name="TextBox 50"/>
          <p:cNvSpPr txBox="1">
            <a:spLocks noChangeArrowheads="1"/>
          </p:cNvSpPr>
          <p:nvPr/>
        </p:nvSpPr>
        <p:spPr bwMode="auto">
          <a:xfrm>
            <a:off x="2436813" y="2852738"/>
            <a:ext cx="30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5160" name="TextBox 51"/>
          <p:cNvSpPr txBox="1">
            <a:spLocks noChangeArrowheads="1"/>
          </p:cNvSpPr>
          <p:nvPr/>
        </p:nvSpPr>
        <p:spPr bwMode="auto">
          <a:xfrm>
            <a:off x="2636838" y="2852738"/>
            <a:ext cx="30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5161" name="TextBox 52"/>
          <p:cNvSpPr txBox="1">
            <a:spLocks noChangeArrowheads="1"/>
          </p:cNvSpPr>
          <p:nvPr/>
        </p:nvSpPr>
        <p:spPr bwMode="auto">
          <a:xfrm>
            <a:off x="2868613" y="2852738"/>
            <a:ext cx="2301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5162" name="TextBox 53"/>
          <p:cNvSpPr txBox="1">
            <a:spLocks noChangeArrowheads="1"/>
          </p:cNvSpPr>
          <p:nvPr/>
        </p:nvSpPr>
        <p:spPr bwMode="auto">
          <a:xfrm>
            <a:off x="3086100" y="2852738"/>
            <a:ext cx="247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S</a:t>
            </a:r>
          </a:p>
        </p:txBody>
      </p:sp>
      <p:sp>
        <p:nvSpPr>
          <p:cNvPr id="5163" name="TextBox 54"/>
          <p:cNvSpPr txBox="1">
            <a:spLocks noChangeArrowheads="1"/>
          </p:cNvSpPr>
          <p:nvPr/>
        </p:nvSpPr>
        <p:spPr bwMode="auto">
          <a:xfrm>
            <a:off x="3302000" y="2852738"/>
            <a:ext cx="2746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N</a:t>
            </a:r>
          </a:p>
        </p:txBody>
      </p:sp>
      <p:grpSp>
        <p:nvGrpSpPr>
          <p:cNvPr id="5164" name="Group 55"/>
          <p:cNvGrpSpPr>
            <a:grpSpLocks/>
          </p:cNvGrpSpPr>
          <p:nvPr/>
        </p:nvGrpSpPr>
        <p:grpSpPr bwMode="auto">
          <a:xfrm>
            <a:off x="3719513" y="2781300"/>
            <a:ext cx="1298575" cy="333375"/>
            <a:chOff x="958074" y="4797152"/>
            <a:chExt cx="1297676" cy="333618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3" name="TextBox 62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04" name="TextBox 63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05" name="TextBox 64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06" name="TextBox 65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07" name="TextBox 66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208" name="TextBox 67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5165" name="Group 68"/>
          <p:cNvGrpSpPr>
            <a:grpSpLocks/>
          </p:cNvGrpSpPr>
          <p:nvPr/>
        </p:nvGrpSpPr>
        <p:grpSpPr bwMode="auto">
          <a:xfrm>
            <a:off x="5160963" y="2781300"/>
            <a:ext cx="1298575" cy="333375"/>
            <a:chOff x="958074" y="4797152"/>
            <a:chExt cx="1297676" cy="33361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91" name="TextBox 75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92" name="TextBox 76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93" name="TextBox 77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94" name="TextBox 78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95" name="TextBox 79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196" name="TextBox 80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5166" name="Group 81"/>
          <p:cNvGrpSpPr>
            <a:grpSpLocks/>
          </p:cNvGrpSpPr>
          <p:nvPr/>
        </p:nvGrpSpPr>
        <p:grpSpPr bwMode="auto">
          <a:xfrm>
            <a:off x="6600825" y="2781300"/>
            <a:ext cx="1296988" cy="333375"/>
            <a:chOff x="958074" y="4797152"/>
            <a:chExt cx="1297676" cy="333618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161960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971560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18757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403589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835618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051632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9" name="TextBox 88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80" name="TextBox 89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81" name="TextBox 90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82" name="TextBox 91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83" name="TextBox 92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184" name="TextBox 93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95" name="Straight Arrow Connector 94"/>
          <p:cNvCxnSpPr/>
          <p:nvPr/>
        </p:nvCxnSpPr>
        <p:spPr>
          <a:xfrm rot="5400000">
            <a:off x="3924622" y="2564210"/>
            <a:ext cx="5762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8" name="TextBox 95"/>
          <p:cNvSpPr txBox="1">
            <a:spLocks noChangeArrowheads="1"/>
          </p:cNvSpPr>
          <p:nvPr/>
        </p:nvSpPr>
        <p:spPr bwMode="auto">
          <a:xfrm>
            <a:off x="3581400" y="1981200"/>
            <a:ext cx="61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D1.0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211960" y="2438400"/>
            <a:ext cx="2493640" cy="41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70" name="TextBox 97"/>
          <p:cNvSpPr txBox="1">
            <a:spLocks noChangeArrowheads="1"/>
          </p:cNvSpPr>
          <p:nvPr/>
        </p:nvSpPr>
        <p:spPr bwMode="auto">
          <a:xfrm>
            <a:off x="4648200" y="2514600"/>
            <a:ext cx="1214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/>
              <a:t>WG Letter ballot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705600" y="2438400"/>
            <a:ext cx="1066800" cy="43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72" name="TextBox 99"/>
          <p:cNvSpPr txBox="1">
            <a:spLocks noChangeArrowheads="1"/>
          </p:cNvSpPr>
          <p:nvPr/>
        </p:nvSpPr>
        <p:spPr bwMode="auto">
          <a:xfrm>
            <a:off x="6781800" y="2433638"/>
            <a:ext cx="855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/>
              <a:t>Sponsor ballot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Straw Poll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Do you agree to change the current TGac Timeline as indicated in slide 4 of this presentation.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981BF67B-3882-499C-9942-5B4639956DB6}" type="slidenum">
              <a:rPr lang="en-CA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07393576-DA02-4EBF-B7AE-3E9CA5253465}" type="slidenum">
              <a:rPr lang="en-CA"/>
              <a:pPr/>
              <a:t>6</a:t>
            </a:fld>
            <a:endParaRPr lang="en-CA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[1] 11-07-1952-14-0000, “Non-Procedural Letter Ballot Results”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-10-xxxx-00-00ac-TGac-Timeline-proposed-change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11-10-xxxx-00-00ac-TGac-Timeline-proposed-changes</Template>
  <TotalTime>32</TotalTime>
  <Words>331</Words>
  <Application>Microsoft Office PowerPoint</Application>
  <PresentationFormat>On-screen Show (4:3)</PresentationFormat>
  <Paragraphs>134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11-10-xxxx-00-00ac-TGac-Timeline-proposed-changes</vt:lpstr>
      <vt:lpstr>Microsoft Office Word 97 - 2003 Document</vt:lpstr>
      <vt:lpstr>TGac Proposed Timeline Changes</vt:lpstr>
      <vt:lpstr>Abstract</vt:lpstr>
      <vt:lpstr>TGac Current Timeline</vt:lpstr>
      <vt:lpstr>Proposed Changes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[TGac Timeline Proposed Changes]</dc:title>
  <dc:creator>osama</dc:creator>
  <cp:lastModifiedBy>Preferred Customer</cp:lastModifiedBy>
  <cp:revision>3</cp:revision>
  <cp:lastPrinted>1998-02-10T13:28:06Z</cp:lastPrinted>
  <dcterms:created xsi:type="dcterms:W3CDTF">2010-09-09T15:47:30Z</dcterms:created>
  <dcterms:modified xsi:type="dcterms:W3CDTF">2010-09-15T21:23:24Z</dcterms:modified>
</cp:coreProperties>
</file>