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296" r:id="rId4"/>
    <p:sldId id="310" r:id="rId5"/>
    <p:sldId id="302" r:id="rId6"/>
    <p:sldId id="305" r:id="rId7"/>
    <p:sldId id="307" r:id="rId8"/>
    <p:sldId id="312" r:id="rId9"/>
    <p:sldId id="308" r:id="rId10"/>
    <p:sldId id="314" r:id="rId11"/>
    <p:sldId id="309" r:id="rId12"/>
    <p:sldId id="311" r:id="rId13"/>
    <p:sldId id="313" r:id="rId14"/>
    <p:sldId id="315" r:id="rId15"/>
    <p:sldId id="291" r:id="rId16"/>
    <p:sldId id="294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90" d="100"/>
          <a:sy n="90" d="100"/>
        </p:scale>
        <p:origin x="-59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77000"/>
            <a:ext cx="58349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60432" y="6475413"/>
            <a:ext cx="58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13781" y="332601"/>
            <a:ext cx="3231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802.11-…………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err="1" smtClean="0"/>
              <a:t>Interleavers</a:t>
            </a:r>
            <a:r>
              <a:rPr lang="en-US" sz="2800" dirty="0" smtClean="0"/>
              <a:t> for 160MHz Transmission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2010-09-12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09600" y="25146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914400" y="3200400"/>
          <a:ext cx="7634288" cy="2590799"/>
        </p:xfrm>
        <a:graphic>
          <a:graphicData uri="http://schemas.openxmlformats.org/presentationml/2006/ole">
            <p:oleObj spid="_x0000_s13313" name="Document" r:id="rId4" imgW="8257888" imgH="26503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MCS4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771787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52723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4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with One 20MHz sub-channels has -16dB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029200" y="4267200"/>
            <a:ext cx="1371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29200" y="373380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2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7800"/>
            <a:ext cx="7620000" cy="513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 bwMode="auto">
          <a:xfrm>
            <a:off x="4038600" y="3886200"/>
            <a:ext cx="12192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10000" y="3352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1.6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3999"/>
            <a:ext cx="7467600" cy="503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181600" y="4648200"/>
            <a:ext cx="23622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257800" y="4114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3.2 dB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6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with One 20MHz sub-channels has -24dB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Interleaver</a:t>
            </a:r>
            <a:r>
              <a:rPr lang="en-US" dirty="0" smtClean="0"/>
              <a:t> Across Two </a:t>
            </a:r>
            <a:r>
              <a:rPr lang="en-US" smtClean="0"/>
              <a:t>80MHz Segments </a:t>
            </a:r>
            <a:r>
              <a:rPr lang="en-US" dirty="0" smtClean="0"/>
              <a:t>Can Significantly Improves Performance of 160MHz Transmission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Harvest Frequency Selectivity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Improve Robustness to Interference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Tone </a:t>
            </a:r>
            <a:r>
              <a:rPr lang="en-US" dirty="0" err="1" smtClean="0"/>
              <a:t>Interleaver</a:t>
            </a:r>
            <a:r>
              <a:rPr lang="en-US" dirty="0" smtClean="0"/>
              <a:t> Looks Desirable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Little Change on Architecture and Implementation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Improve Performance For Most MCS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Decrease Error Floor When Sub-Band Interferences Exist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Do you agree to further investigate </a:t>
            </a:r>
            <a:r>
              <a:rPr lang="en-US" dirty="0" err="1" smtClean="0"/>
              <a:t>interleaver</a:t>
            </a:r>
            <a:r>
              <a:rPr lang="en-US" dirty="0" smtClean="0"/>
              <a:t> and/or bit parser for 160MHz transmission?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[1] </a:t>
            </a:r>
            <a:r>
              <a:rPr lang="en-US" dirty="0" smtClean="0"/>
              <a:t>Stacey, R. </a:t>
            </a:r>
            <a:r>
              <a:rPr lang="en-US" i="1" dirty="0" smtClean="0"/>
              <a:t>et al.</a:t>
            </a:r>
            <a:r>
              <a:rPr lang="en-US" dirty="0" smtClean="0"/>
              <a:t>, Specification Framework for </a:t>
            </a:r>
            <a:r>
              <a:rPr lang="en-US" dirty="0" err="1" smtClean="0"/>
              <a:t>TGac</a:t>
            </a:r>
            <a:r>
              <a:rPr lang="en-US" dirty="0" smtClean="0"/>
              <a:t>, IEEE 802.11-09/0992r13, July 2010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[2] ac 80MHz Transmission Flow, 10/0548r2 11,  May 2010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[3] Kim, Y. </a:t>
            </a:r>
            <a:r>
              <a:rPr lang="en-US" i="1" dirty="0" smtClean="0"/>
              <a:t>et al.</a:t>
            </a:r>
            <a:r>
              <a:rPr lang="en-US" dirty="0" smtClean="0"/>
              <a:t>, </a:t>
            </a:r>
            <a:r>
              <a:rPr lang="en-GB" dirty="0" smtClean="0"/>
              <a:t>160 MHz Transmissions, 10/0774r0, July 2010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Framework for </a:t>
            </a:r>
            <a:r>
              <a:rPr lang="en-GB" dirty="0" err="1" smtClean="0"/>
              <a:t>Tgac</a:t>
            </a:r>
            <a:r>
              <a:rPr lang="en-GB" dirty="0" smtClean="0"/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Contiguous and non-contiguous 160 MHz channel width transmission and reception capability is optional [3].</a:t>
            </a:r>
          </a:p>
          <a:p>
            <a:pPr>
              <a:buFont typeface="Wingdings" pitchFamily="2" charset="2"/>
              <a:buChar char="q"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Frequency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defined for 80MHz transmission [2]</a:t>
            </a:r>
          </a:p>
          <a:p>
            <a:pPr lvl="1"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For BCC encoding,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COL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= 26 for 80 </a:t>
            </a:r>
            <a:r>
              <a:rPr lang="en-GB" sz="1800" dirty="0" err="1" smtClean="0">
                <a:solidFill>
                  <a:schemeClr val="accent2">
                    <a:lumMod val="75000"/>
                  </a:schemeClr>
                </a:solidFill>
              </a:rPr>
              <a:t>MHz.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ROT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= 58 for 4 or fewer streams; </a:t>
            </a:r>
          </a:p>
          <a:p>
            <a:pPr lvl="1"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The cyclic shifts applied on the different streams are given by [0 2 1 3]*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ROT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, identical to 11n.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on 160MHz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Interferences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160MHz transmission increases the probability of experiencing interference from other OBSS for one or a few 20MHz sub-bands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Different sub-bands may have different interferences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some cases, interference could only exist in one 80MHz band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Frequency Selectivity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160MHz channel has more frequency selectivity than 80MHz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 160MHz transmission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Improve robustness when interferences exist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Harvest frequency selectivity more efficiently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Candidate Interleaving Methods for 160MHz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Define New Frequency Bit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 160MHz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Given by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Nrow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Ncol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Nrot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hardware friendly since 80MHz modules can not be re-used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Parser after Stream Parser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Simple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about performance?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Add a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Between Two 80MHz Segments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80MHz modules can still be re-used in 160MHz transmission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Little changes on architecture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on top of any simple bit parser idea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flexible if other channel combining is required in the future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</a:t>
            </a:r>
            <a:r>
              <a:rPr lang="en-US" dirty="0" err="1" smtClean="0"/>
              <a:t>Interleaver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724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Requirements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index of DC tones, pilot tones and null tones must match the 11ac specification framework after interleaving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adjacent tones are mapped to far separated tones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crosses the whole OFDM symbol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Reversal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or Block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Description of Bit Reversal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Convert the index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=0, 1, …, 511) into binary representation as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interleaved/de-interleaved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657600" y="4648200"/>
          <a:ext cx="1502835" cy="381000"/>
        </p:xfrm>
        <a:graphic>
          <a:graphicData uri="http://schemas.openxmlformats.org/presentationml/2006/ole">
            <p:oleObj spid="_x0000_s2064" name="公式" r:id="rId4" imgW="901440" imgH="22860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962400" y="5486400"/>
          <a:ext cx="1491910" cy="703263"/>
        </p:xfrm>
        <a:graphic>
          <a:graphicData uri="http://schemas.openxmlformats.org/presentationml/2006/ole">
            <p:oleObj spid="_x0000_s2065" name="公式" r:id="rId5" imgW="914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1066800"/>
          </a:xfrm>
        </p:spPr>
        <p:txBody>
          <a:bodyPr/>
          <a:lstStyle/>
          <a:p>
            <a:pPr algn="l"/>
            <a:r>
              <a:rPr lang="en-US" dirty="0" smtClean="0"/>
              <a:t>Transmit Architecture with Tone </a:t>
            </a:r>
            <a:r>
              <a:rPr lang="en-US" dirty="0" err="1" smtClean="0"/>
              <a:t>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8382000" cy="1905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Introduces little modification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applied together with bit parser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Flexible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 other sub-band combinations allowed in the future, fixed bit parser maybe not applicable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324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914400" y="1828800"/>
            <a:ext cx="8229600" cy="3940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Parser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stream parser output bits are allocated to two 80 MHz segments in an alternating fashion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(IEEE 802.11-10-1063)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Bit-reversal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Simulation Scenario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Using channel DNLOS with 10000 channel trials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Applying bit </a:t>
            </a:r>
            <a:r>
              <a:rPr lang="en-US" sz="1800" dirty="0" err="1" smtClean="0">
                <a:solidFill>
                  <a:schemeClr val="accent2"/>
                </a:solidFill>
              </a:rPr>
              <a:t>interleaver</a:t>
            </a:r>
            <a:r>
              <a:rPr lang="en-US" sz="1800" dirty="0" smtClean="0">
                <a:solidFill>
                  <a:schemeClr val="accent2"/>
                </a:solidFill>
              </a:rPr>
              <a:t> as defined in [1] on each 80MHz segment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/>
                </a:solidFill>
              </a:rPr>
              <a:t>Interferences from OBSS are only at one or two 20MHz sub-bands; with Interference-Over-Signal-Ratio in the particular sub-bands of  -K dB.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27234"/>
            <a:ext cx="7086600" cy="48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3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343400" y="3962400"/>
            <a:ext cx="60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800600" y="350073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0.7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3 </a:t>
            </a:r>
            <a:br>
              <a:rPr lang="en-US" dirty="0" smtClean="0"/>
            </a:br>
            <a:r>
              <a:rPr lang="en-US" sz="2400" dirty="0" smtClean="0">
                <a:solidFill>
                  <a:srgbClr val="00B0F0"/>
                </a:solidFill>
              </a:rPr>
              <a:t>with Two 20MHz sub-channels have -12dB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6781800" cy="462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 bwMode="auto">
          <a:xfrm>
            <a:off x="4396565" y="4582633"/>
            <a:ext cx="1905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95800" y="4114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2.8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</TotalTime>
  <Words>797</Words>
  <Application>Microsoft Office PowerPoint</Application>
  <PresentationFormat>On-screen Show (4:3)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公式</vt:lpstr>
      <vt:lpstr>Interleavers for 160MHz Transmission</vt:lpstr>
      <vt:lpstr>Specification Framework for Tgac [1]</vt:lpstr>
      <vt:lpstr>Facts on 160MHz Transmission</vt:lpstr>
      <vt:lpstr>Candidate Interleaving Methods for 160MHz Transmission</vt:lpstr>
      <vt:lpstr>Tone Interleaver Proposal</vt:lpstr>
      <vt:lpstr>Transmit Architecture with Tone Interleaver</vt:lpstr>
      <vt:lpstr>Simulation Parameters</vt:lpstr>
      <vt:lpstr>MCS 3 </vt:lpstr>
      <vt:lpstr>MCS 3  with Two 20MHz sub-channels have -12dB interference</vt:lpstr>
      <vt:lpstr>MCS4</vt:lpstr>
      <vt:lpstr>MCS 4  with One 20MHz sub-channels has -16dB interference</vt:lpstr>
      <vt:lpstr>MCS 6</vt:lpstr>
      <vt:lpstr>MCS 6  with One 20MHz sub-channels has -24dB interference</vt:lpstr>
      <vt:lpstr>Conclusions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497</cp:revision>
  <cp:lastPrinted>1998-02-10T13:28:06Z</cp:lastPrinted>
  <dcterms:created xsi:type="dcterms:W3CDTF">2007-05-21T21:00:37Z</dcterms:created>
  <dcterms:modified xsi:type="dcterms:W3CDTF">2010-09-14T00:32:59Z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1941027795</vt:i4>
  </property>
  <property fmtid="{D5CDD505-2E9C-101B-9397-08002B2CF9AE}" pid="3" name="_NewReviewCycle">
    <vt:lpwstr/>
  </property>
  <property fmtid="{D5CDD505-2E9C-101B-9397-08002B2CF9AE}" pid="4" name="_EmailSubject">
    <vt:lpwstr>The final version from Jianhan</vt:lpwstr>
  </property>
  <property fmtid="{D5CDD505-2E9C-101B-9397-08002B2CF9AE}" pid="5" name="_AuthorEmail">
    <vt:lpwstr>alvin.hsu@mediatek.com</vt:lpwstr>
  </property>
  <property fmtid="{D5CDD505-2E9C-101B-9397-08002B2CF9AE}" pid="6" name="_AuthorEmailDisplayName">
    <vt:lpwstr>Alvin Hsu (徐永平)</vt:lpwstr>
  </property>
  <property fmtid="{D5CDD505-2E9C-101B-9397-08002B2CF9AE}" pid="7" name="_PreviousAdHocReviewCycleID">
    <vt:i4>-1370810689</vt:i4>
  </property>
</Properties>
</file>