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4" r:id="rId16"/>
    <p:sldId id="295" r:id="rId17"/>
    <p:sldId id="293" r:id="rId18"/>
    <p:sldId id="2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7" autoAdjust="0"/>
  </p:normalViewPr>
  <p:slideViewPr>
    <p:cSldViewPr>
      <p:cViewPr varScale="1">
        <p:scale>
          <a:sx n="86" d="100"/>
          <a:sy n="86" d="100"/>
        </p:scale>
        <p:origin x="-1542" y="-90"/>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 2010</a:t>
            </a:r>
            <a:endParaRPr lang="en-US"/>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802.11-10/1102r3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Report Sept 2010</a:t>
            </a:r>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2010-09-13</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Sept 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a:t>
            </a:r>
          </a:p>
          <a:p>
            <a:pPr lvl="1"/>
            <a:r>
              <a:rPr lang="en-US" altLang="ja-JP" sz="1200" dirty="0" smtClean="0">
                <a:ea typeface="ＭＳ Ｐゴシック" pitchFamily="34" charset="-128"/>
              </a:rPr>
              <a:t>10/</a:t>
            </a:r>
            <a:r>
              <a:rPr lang="en-US" sz="1200" dirty="0" smtClean="0"/>
              <a:t>1105,</a:t>
            </a:r>
            <a:r>
              <a:rPr lang="en-US" altLang="ja-JP" sz="1200" dirty="0" smtClean="0">
                <a:ea typeface="ＭＳ Ｐゴシック" pitchFamily="34" charset="-128"/>
              </a:rPr>
              <a:t>  “Explicit Sounding and Feedback”, </a:t>
            </a:r>
            <a:r>
              <a:rPr lang="en-US" sz="1200" dirty="0" smtClean="0"/>
              <a:t>Hongyuan Zhang (Marvell) (</a:t>
            </a:r>
            <a:r>
              <a:rPr lang="en-US" sz="1200" b="1" dirty="0" smtClean="0"/>
              <a:t>Joint session with PHY AdHoc</a:t>
            </a:r>
            <a:r>
              <a:rPr lang="en-US" sz="1200" dirty="0" smtClean="0"/>
              <a:t>)</a:t>
            </a:r>
          </a:p>
          <a:p>
            <a:pPr lvl="1"/>
            <a:r>
              <a:rPr lang="en-US" altLang="ja-JP" sz="1200" dirty="0" smtClean="0">
                <a:ea typeface="ＭＳ Ｐゴシック" pitchFamily="34" charset="-128"/>
              </a:rPr>
              <a:t>10/1131, “Time-Domain CSI Compression Schemes for Explicit BF in MU-MIMO”, Yusuke Asai (NTT)</a:t>
            </a:r>
            <a:endParaRPr lang="en-US" sz="1200" dirty="0" smtClean="0"/>
          </a:p>
          <a:p>
            <a:pPr lvl="1"/>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endParaRPr lang="en-US" sz="1200" dirty="0" smtClean="0"/>
          </a:p>
          <a:p>
            <a:pPr>
              <a:buFontTx/>
              <a:buNone/>
            </a:pPr>
            <a:endParaRPr lang="en-US" sz="1600" dirty="0" smtClean="0"/>
          </a:p>
          <a:p>
            <a:r>
              <a:rPr lang="en-US" sz="1600" dirty="0" smtClean="0"/>
              <a:t>Wednesday PM1</a:t>
            </a:r>
          </a:p>
          <a:p>
            <a:pPr lvl="1">
              <a:lnSpc>
                <a:spcPct val="80000"/>
              </a:lnSpc>
            </a:pPr>
            <a:r>
              <a:rPr lang="en-US" altLang="ja-JP" sz="1200" dirty="0" smtClean="0">
                <a:ea typeface="ＭＳ Ｐゴシック" pitchFamily="34" charset="-128"/>
              </a:rPr>
              <a:t>10/1055,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p>
          <a:p>
            <a:pPr lvl="1">
              <a:lnSpc>
                <a:spcPct val="80000"/>
              </a:lnSpc>
            </a:pPr>
            <a:r>
              <a:rPr lang="en-US" altLang="ja-JP" sz="1200" dirty="0" smtClean="0">
                <a:ea typeface="ＭＳ Ｐゴシック" pitchFamily="34" charset="-128"/>
              </a:rPr>
              <a:t>10/1124, “Multi RTS Proposal”, Yuichi Morioka (Sony Corporation)</a:t>
            </a:r>
            <a:endParaRPr lang="en-US" sz="1200" dirty="0" smtClean="0"/>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p>
          <a:p>
            <a:pPr lvl="1"/>
            <a:r>
              <a:rPr lang="en-US" sz="1200" dirty="0" smtClean="0"/>
              <a:t>10/1113, “ Doubling number of VHT-LTFs”, Nir Shapira (Celeno)</a:t>
            </a:r>
          </a:p>
          <a:p>
            <a:pPr lvl="1"/>
            <a:r>
              <a:rPr lang="en-US" sz="1200" dirty="0" smtClean="0"/>
              <a:t>10/1114, “Channel dimension reduction proposal”, Nir Shapira (Celeno)</a:t>
            </a:r>
          </a:p>
          <a:p>
            <a:pPr lvl="1"/>
            <a:r>
              <a:rPr lang="en-US" sz="1200" dirty="0" smtClean="0"/>
              <a:t>10/1099, “Using DL-SDMA in PSMP HCCA”, Liwen Chu </a:t>
            </a:r>
          </a:p>
          <a:p>
            <a:pPr lvl="1"/>
            <a:endParaRPr lang="en-US" sz="12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2800" dirty="0" smtClean="0"/>
              <a:t>Straw poll 1 on sounding protocol </a:t>
            </a:r>
            <a:r>
              <a:rPr lang="en-US" altLang="ko-KR" sz="2800" dirty="0" smtClean="0">
                <a:ea typeface="굴림" pitchFamily="50" charset="-127"/>
              </a:rPr>
              <a:t>(intended to move to TG motion)</a:t>
            </a:r>
            <a:endParaRPr lang="en-US" sz="2800" dirty="0" smtClean="0"/>
          </a:p>
        </p:txBody>
      </p:sp>
      <p:sp>
        <p:nvSpPr>
          <p:cNvPr id="18434" name="Content Placeholder 2"/>
          <p:cNvSpPr>
            <a:spLocks noGrp="1"/>
          </p:cNvSpPr>
          <p:nvPr>
            <p:ph idx="1"/>
          </p:nvPr>
        </p:nvSpPr>
        <p:spPr>
          <a:xfrm>
            <a:off x="685800" y="1905000"/>
            <a:ext cx="7772400" cy="4114800"/>
          </a:xfrm>
        </p:spPr>
        <p:txBody>
          <a:bodyPr/>
          <a:lstStyle/>
          <a:p>
            <a:pPr eaLnBrk="1" hangingPunct="1"/>
            <a:r>
              <a:rPr lang="en-US" sz="1800" dirty="0" smtClean="0"/>
              <a:t>Do you accept to add to the TGac spec framework document the sounding frame exchange protocol as defined in slides 3 and 4 of doc. </a:t>
            </a:r>
            <a:r>
              <a:rPr lang="en-US" altLang="ja-JP" sz="1800" dirty="0" smtClean="0">
                <a:ea typeface="ＭＳ Ｐゴシック" pitchFamily="34" charset="-128"/>
              </a:rPr>
              <a:t>10/1091r0 </a:t>
            </a:r>
            <a:r>
              <a:rPr lang="en-US" sz="1800" dirty="0" smtClean="0"/>
              <a:t>?</a:t>
            </a:r>
          </a:p>
          <a:p>
            <a:pPr eaLnBrk="1" hangingPunct="1"/>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A-3</a:t>
            </a:r>
          </a:p>
          <a:p>
            <a:pPr lvl="1" eaLnBrk="1" hangingPunct="1"/>
            <a:endParaRPr lang="en-US" sz="1400" dirty="0" smtClean="0"/>
          </a:p>
          <a:p>
            <a:pPr eaLnBrk="1" hangingPunct="1">
              <a:buNone/>
            </a:pPr>
            <a:r>
              <a:rPr lang="en-US" sz="1400" dirty="0" smtClean="0"/>
              <a:t>          </a:t>
            </a:r>
            <a:r>
              <a:rPr lang="en-US" sz="1800" dirty="0" smtClean="0"/>
              <a:t>Result : Passed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2800" dirty="0" smtClean="0"/>
              <a:t>Straw poll 2 on sounding protocol </a:t>
            </a:r>
            <a:r>
              <a:rPr lang="en-US" altLang="ko-KR" sz="2800" dirty="0" smtClean="0">
                <a:ea typeface="굴림" pitchFamily="50" charset="-127"/>
              </a:rPr>
              <a:t>(intended to move to TG motion)</a:t>
            </a:r>
            <a:endParaRPr lang="en-US" sz="2800" dirty="0" smtClean="0"/>
          </a:p>
        </p:txBody>
      </p:sp>
      <p:sp>
        <p:nvSpPr>
          <p:cNvPr id="19458" name="Rectangle 3"/>
          <p:cNvSpPr>
            <a:spLocks noGrp="1" noChangeArrowheads="1"/>
          </p:cNvSpPr>
          <p:nvPr>
            <p:ph type="body" idx="1"/>
          </p:nvPr>
        </p:nvSpPr>
        <p:spPr>
          <a:xfrm>
            <a:off x="685800" y="1905000"/>
            <a:ext cx="8077200" cy="4114800"/>
          </a:xfrm>
        </p:spPr>
        <p:txBody>
          <a:bodyPr/>
          <a:lstStyle/>
          <a:p>
            <a:r>
              <a:rPr lang="en-US" sz="1800" dirty="0" smtClean="0"/>
              <a:t>Do you accept to add to the TGac spec framework document the frame formats for NDPA, Poll and Sounding Feedback frames, as defined in slide 5 of doc. </a:t>
            </a:r>
            <a:r>
              <a:rPr lang="en-US" altLang="ja-JP" sz="1800" dirty="0" smtClean="0">
                <a:ea typeface="ＭＳ Ｐゴシック" pitchFamily="34" charset="-128"/>
              </a:rPr>
              <a:t>10/1091r0 </a:t>
            </a:r>
            <a:r>
              <a:rPr lang="en-US" sz="1800" dirty="0" smtClean="0"/>
              <a:t>?</a:t>
            </a:r>
          </a:p>
          <a:p>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A-2</a:t>
            </a:r>
          </a:p>
          <a:p>
            <a:pPr lvl="1" eaLnBrk="1" hangingPunct="1"/>
            <a:endParaRPr lang="en-US" sz="1400" dirty="0" smtClean="0"/>
          </a:p>
          <a:p>
            <a:pPr eaLnBrk="1" hangingPunct="1">
              <a:buNone/>
            </a:pPr>
            <a:r>
              <a:rPr lang="en-US" sz="1800" dirty="0" smtClean="0"/>
              <a:t>       Result: Passed</a:t>
            </a:r>
          </a:p>
          <a:p>
            <a:endParaRPr lang="en-US"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dirty="0" smtClean="0">
                <a:ea typeface="굴림" pitchFamily="50" charset="-127"/>
              </a:rPr>
              <a:t>Straw Poll on zzz </a:t>
            </a:r>
            <a:r>
              <a:rPr lang="en-US" altLang="ko-KR" sz="2400" dirty="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17</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17</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One conference call planned before November IEEE</a:t>
            </a:r>
          </a:p>
          <a:p>
            <a:endParaRPr lang="en-US" dirty="0" smtClean="0"/>
          </a:p>
          <a:p>
            <a:r>
              <a:rPr lang="en-US" dirty="0" smtClean="0"/>
              <a:t>Based on input from the AdHoc groups, the conference call schedule is to be finalized during Thursday PM 2 (before adjourning the TGac meeting)</a:t>
            </a:r>
          </a:p>
          <a:p>
            <a:endParaRPr lang="en-US" dirty="0" smtClean="0"/>
          </a:p>
          <a:p>
            <a:r>
              <a:rPr lang="en-US" altLang="ko-KR" dirty="0" smtClean="0">
                <a:ea typeface="굴림" pitchFamily="50" charset="-127"/>
              </a:rPr>
              <a:t>Propose the following time to TGac for approval</a:t>
            </a:r>
            <a:endParaRPr lang="en-US" dirty="0" smtClean="0"/>
          </a:p>
          <a:p>
            <a:pPr lvl="1"/>
            <a:r>
              <a:rPr lang="en-US" dirty="0" smtClean="0"/>
              <a:t>Thu  Oct 21, 20:00-21:00 ET</a:t>
            </a:r>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18</a:t>
            </a:fld>
            <a:endParaRPr lang="en-US" smtClean="0"/>
          </a:p>
        </p:txBody>
      </p:sp>
      <p:sp>
        <p:nvSpPr>
          <p:cNvPr id="1843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5501</TotalTime>
  <Words>2237</Words>
  <Application>Microsoft Office PowerPoint</Application>
  <PresentationFormat>On-screen Show (4:3)</PresentationFormat>
  <Paragraphs>238</Paragraphs>
  <Slides>18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1 on sounding protocol (intended to move to TG motion)</vt:lpstr>
      <vt:lpstr>Straw poll 2 on sounding protocol (intended to move to TG motion)</vt:lpstr>
      <vt:lpstr>Straw Poll on zzz (intended to move to TG motion)</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357</cp:revision>
  <cp:lastPrinted>1998-02-10T13:28:06Z</cp:lastPrinted>
  <dcterms:created xsi:type="dcterms:W3CDTF">2009-01-02T14:48:00Z</dcterms:created>
  <dcterms:modified xsi:type="dcterms:W3CDTF">2010-09-14T20:59:23Z</dcterms:modified>
</cp:coreProperties>
</file>