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3" r:id="rId16"/>
    <p:sldId id="290"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11" autoAdjust="0"/>
    <p:restoredTop sz="94627" autoAdjust="0"/>
  </p:normalViewPr>
  <p:slideViewPr>
    <p:cSldViewPr>
      <p:cViewPr varScale="1">
        <p:scale>
          <a:sx n="86" d="100"/>
          <a:sy n="86" d="100"/>
        </p:scale>
        <p:origin x="-1554" y="-90"/>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 2010</a:t>
            </a:r>
            <a:endParaRPr lang="en-US"/>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802.11-10/1102r2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Report Sept 2010</a:t>
            </a:r>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2010-09-13</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Sept 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 (Joint session with PHY AdHoc)</a:t>
            </a:r>
          </a:p>
          <a:p>
            <a:pPr lvl="1">
              <a:lnSpc>
                <a:spcPct val="80000"/>
              </a:lnSpc>
            </a:pPr>
            <a:r>
              <a:rPr lang="en-US" altLang="ja-JP" sz="1200" dirty="0" smtClean="0">
                <a:ea typeface="ＭＳ Ｐゴシック" pitchFamily="34" charset="-128"/>
              </a:rPr>
              <a:t>10/1055,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p>
          <a:p>
            <a:pPr lvl="1">
              <a:lnSpc>
                <a:spcPct val="80000"/>
              </a:lnSpc>
            </a:pPr>
            <a:r>
              <a:rPr lang="en-US" altLang="ja-JP" sz="1200" dirty="0" smtClean="0">
                <a:ea typeface="ＭＳ Ｐゴシック" pitchFamily="34" charset="-128"/>
              </a:rPr>
              <a:t>10/</a:t>
            </a:r>
            <a:r>
              <a:rPr lang="en-US" sz="1200" dirty="0" smtClean="0"/>
              <a:t>1105,</a:t>
            </a:r>
            <a:r>
              <a:rPr lang="en-US" altLang="ja-JP" sz="1200" dirty="0" smtClean="0">
                <a:ea typeface="ＭＳ Ｐゴシック" pitchFamily="34" charset="-128"/>
              </a:rPr>
              <a:t>  “Explicit Sounding and Feedback”, </a:t>
            </a:r>
            <a:r>
              <a:rPr lang="en-US" sz="1200" dirty="0" smtClean="0"/>
              <a:t>Hongyuan Zhang (Marvell)</a:t>
            </a:r>
            <a:endParaRPr lang="en-US" altLang="ja-JP" sz="1200" dirty="0" smtClean="0">
              <a:ea typeface="ＭＳ Ｐゴシック" pitchFamily="34" charset="-128"/>
            </a:endParaRPr>
          </a:p>
          <a:p>
            <a:pPr lvl="1">
              <a:lnSpc>
                <a:spcPct val="80000"/>
              </a:lnSpc>
            </a:pPr>
            <a:endParaRPr lang="en-US" sz="1200" dirty="0" smtClean="0"/>
          </a:p>
          <a:p>
            <a:pPr>
              <a:buFontTx/>
              <a:buNone/>
            </a:pPr>
            <a:endParaRPr lang="en-US" sz="1600" dirty="0" smtClean="0"/>
          </a:p>
          <a:p>
            <a:r>
              <a:rPr lang="en-US" sz="1600" dirty="0" smtClean="0"/>
              <a:t>Wednesday PM1</a:t>
            </a:r>
          </a:p>
          <a:p>
            <a:pPr lvl="1"/>
            <a:endParaRPr lang="en-US" sz="1200" dirty="0" smtClean="0"/>
          </a:p>
          <a:p>
            <a:pPr lvl="1">
              <a:lnSpc>
                <a:spcPct val="80000"/>
              </a:lnSpc>
            </a:pPr>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p>
          <a:p>
            <a:pPr lvl="1"/>
            <a:r>
              <a:rPr lang="en-US" sz="1200" dirty="0" smtClean="0"/>
              <a:t>10/1113</a:t>
            </a:r>
            <a:r>
              <a:rPr lang="en-US" sz="1200" dirty="0" smtClean="0"/>
              <a:t>, “ Doubling number of VHT-LTFs” , Nir Shapira (Celeno)</a:t>
            </a:r>
          </a:p>
          <a:p>
            <a:pPr lvl="1"/>
            <a:r>
              <a:rPr lang="en-US" sz="1200" dirty="0" smtClean="0"/>
              <a:t>10/1114 , “Channel dimension reduction proposal”, Nir Shapira (Celeno)</a:t>
            </a:r>
          </a:p>
          <a:p>
            <a:pPr lvl="1"/>
            <a:r>
              <a:rPr lang="en-US" sz="1200" dirty="0" smtClean="0"/>
              <a:t>10/1099, “Using DL-SDMA in PSMP HCCA”, Liwen Chu </a:t>
            </a:r>
          </a:p>
          <a:p>
            <a:pPr lvl="1"/>
            <a:endParaRPr lang="en-US" sz="12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smtClean="0">
                <a:ea typeface="굴림" pitchFamily="50" charset="-127"/>
              </a:rPr>
              <a:t>Straw Poll on zzz </a:t>
            </a:r>
            <a:r>
              <a:rPr lang="en-US" altLang="ko-KR" sz="240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15</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15</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One conference call planned before November IEEE</a:t>
            </a:r>
          </a:p>
          <a:p>
            <a:endParaRPr lang="en-US" dirty="0" smtClean="0"/>
          </a:p>
          <a:p>
            <a:r>
              <a:rPr lang="en-US" dirty="0" smtClean="0"/>
              <a:t>Based on input from the AdHoc groups, the conference call schedule is to be finalized during Thursday PM 2 (before adjourning the TGac meeting)</a:t>
            </a:r>
          </a:p>
          <a:p>
            <a:endParaRPr lang="en-US" dirty="0" smtClean="0"/>
          </a:p>
          <a:p>
            <a:r>
              <a:rPr lang="en-US" altLang="ko-KR" dirty="0" smtClean="0">
                <a:ea typeface="굴림" pitchFamily="50" charset="-127"/>
              </a:rPr>
              <a:t>Propose the following time to TGac for approval</a:t>
            </a:r>
            <a:endParaRPr lang="en-US" dirty="0" smtClean="0"/>
          </a:p>
          <a:p>
            <a:pPr lvl="1"/>
            <a:r>
              <a:rPr lang="en-US" dirty="0" smtClean="0"/>
              <a:t>Thu  Oct 21, 20:00-21:00 ET</a:t>
            </a:r>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16</a:t>
            </a:fld>
            <a:endParaRPr lang="en-US" smtClean="0"/>
          </a:p>
        </p:txBody>
      </p:sp>
      <p:sp>
        <p:nvSpPr>
          <p:cNvPr id="1843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5366</TotalTime>
  <Words>2102</Words>
  <Application>Microsoft Office PowerPoint</Application>
  <PresentationFormat>On-screen Show (4:3)</PresentationFormat>
  <Paragraphs>221</Paragraphs>
  <Slides>16</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802-11-Submission</vt:lpstr>
      <vt:lpstr>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on zzz (intended to move to TG motion)</vt:lpstr>
      <vt:lpstr>Conference Call Timings</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Vermani, Sameer</cp:lastModifiedBy>
  <cp:revision>344</cp:revision>
  <cp:lastPrinted>1998-02-10T13:28:06Z</cp:lastPrinted>
  <dcterms:created xsi:type="dcterms:W3CDTF">2009-01-02T14:48:00Z</dcterms:created>
  <dcterms:modified xsi:type="dcterms:W3CDTF">2010-09-14T01:03:21Z</dcterms:modified>
</cp:coreProperties>
</file>