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65" r:id="rId4"/>
    <p:sldId id="27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802.11-10/0965r1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FEEAD72-CA51-B946-80B7-1B528B7E9E2C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smtClean="0"/>
              <a:t>doc.: IEEE 802.11-10/0965r1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825205CF-D45F-E14E-9573-AC8DE252AC4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802.11-10/0965r1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smtClean="0"/>
              <a:t>Marc Emmelmann, Fraunhofer FOKUS</a:t>
            </a:r>
            <a:endParaRPr lang="en-US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C162625-1D46-EC45-915E-8C9F7D0C9D10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802.11-10/0965r1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smtClean="0"/>
              <a:t>Marc Emmelmann, Fraunhofer FOKUS</a:t>
            </a:r>
            <a:endParaRPr lang="en-US" smtClean="0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6DFC48D-3AFF-6D41-8CFC-00BBB2628757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802.11-10/0965r1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25205CF-D45F-E14E-9573-AC8DE252AC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4D4A08-A5B5-D94A-A8FE-12066441DAA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F59CFAE-58CC-134E-8E94-B7A3FF333DF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26FF55-E0E4-6345-B8E0-9C6319736D7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B79607A-7758-3047-83F9-4D40BBCAF6A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C323351-CF74-B347-BF03-6E31C2D4C7A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0DF76-F82C-6444-A0ED-D49BDADB35E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B2805CB-069F-6145-B6D2-6FB06A1E59E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07BCED-4255-E444-848B-5D4123A1A95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65F9D31-322C-AC49-816A-C15C19029D6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B07C43-3EDD-904B-A5BE-D02964AD8D6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0729" y="6477000"/>
            <a:ext cx="2453196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837C7E6-66B5-1B43-9846-4A7C030DAFA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September 2010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774400B6-FDC9-434B-939A-7389654DFCF8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-10/0965r1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 smtClean="0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715000" y="6477000"/>
            <a:ext cx="2828925" cy="15240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Marc Emmelmann, Fraunhofer FOKUS</a:t>
            </a:r>
            <a:endParaRPr lang="en-US" dirty="0" smtClean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E5D0AA-166C-AF43-BC23-9598570753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Potential performance improvements with fast initial link set-up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2010-08-04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505075"/>
          <a:ext cx="8156575" cy="2828925"/>
        </p:xfrm>
        <a:graphic>
          <a:graphicData uri="http://schemas.openxmlformats.org/presentationml/2006/ole">
            <p:oleObj spid="_x0000_s15362" name="Dokument" r:id="rId4" imgW="8255000" imgH="28702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 smtClean="0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715000" y="6477000"/>
            <a:ext cx="2828925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Marc Emmelmann, Fraunhofer FOKUS</a:t>
            </a:r>
            <a:endParaRPr lang="en-US" dirty="0" smtClean="0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2C7447D-F92E-894C-8B42-CABCEAC4B88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presentations supports the PAR &amp; 5C under creation by the FIA SG. It emphasizes the technical need and feasibility for a new 802.11 WG on Fast Initial Link Set-Up.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presentation summarizes the potential performance improvements of fast initial link set-up.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 presentation only shows the final results and references corresponding presentations given more detail.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 smtClean="0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791200" y="6477000"/>
            <a:ext cx="2752725" cy="15240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Marc Emmelmann, Fraunhofer FOKUS</a:t>
            </a:r>
            <a:endParaRPr lang="en-US" dirty="0" smtClean="0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7280A6D-472A-304A-AC4B-2C169603F8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Setup Phases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8600" y="1935480"/>
          <a:ext cx="8610601" cy="321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EAP-GPSK</a:t>
                      </a:r>
                      <a:r>
                        <a:rPr lang="en-US" sz="1200" baseline="0" dirty="0" smtClean="0"/>
                        <a:t> @ OFDM6</a:t>
                      </a:r>
                      <a:r>
                        <a:rPr lang="en-US" sz="1400" baseline="0" dirty="0" smtClean="0"/>
                        <a:t>: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6ms + 71ms processing time 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EAP-GPSK w/ </a:t>
                      </a:r>
                      <a:r>
                        <a:rPr lang="de-DE" sz="1200" dirty="0" err="1" smtClean="0"/>
                        <a:t>Piggy</a:t>
                      </a:r>
                      <a:r>
                        <a:rPr lang="de-DE" sz="1200" dirty="0" smtClean="0"/>
                        <a:t> Back@ OFDM6:</a:t>
                      </a:r>
                    </a:p>
                    <a:p>
                      <a:pPr algn="ctr"/>
                      <a:r>
                        <a:rPr lang="en-US" sz="1400" dirty="0" smtClean="0"/>
                        <a:t>5ms + 31ms processing time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(reduced number of messages require less processing time, further optimization might be possible)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pending submission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 smtClean="0"/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715000" y="6477000"/>
            <a:ext cx="2828925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Marc Emmelmann, Fraunhofer FOKUS</a:t>
            </a:r>
            <a:endParaRPr lang="en-US" dirty="0" smtClean="0"/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EDE986C-1A8A-4341-87C5-E66FE0284FA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10/922r1: Achievable gains in AP Discovery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301</Words>
  <Application>Microsoft Macintosh PowerPoint</Application>
  <PresentationFormat>Bildschirmpräsentation (4:3)</PresentationFormat>
  <Paragraphs>63</Paragraphs>
  <Slides>4</Slides>
  <Notes>3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802-11-Submission-emmelmann</vt:lpstr>
      <vt:lpstr>Microsoft Word 97- 2004-Dokument</vt:lpstr>
      <vt:lpstr>Potential performance improvements with fast initial link set-up</vt:lpstr>
      <vt:lpstr>Abstract</vt:lpstr>
      <vt:lpstr>Link Setup Phases</vt:lpstr>
      <vt:lpstr>References</vt:lpstr>
    </vt:vector>
  </TitlesOfParts>
  <Manager/>
  <Company>Fraunhofer FOKUS / 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performance improvements with fast initial link set-up</dc:title>
  <dc:subject/>
  <dc:creator>Marc Emmelmann</dc:creator>
  <cp:keywords/>
  <dc:description/>
  <cp:lastModifiedBy>Marc Emmelmann</cp:lastModifiedBy>
  <cp:revision>12</cp:revision>
  <cp:lastPrinted>1998-02-10T13:28:06Z</cp:lastPrinted>
  <dcterms:created xsi:type="dcterms:W3CDTF">2010-09-13T19:21:40Z</dcterms:created>
  <dcterms:modified xsi:type="dcterms:W3CDTF">2010-09-13T19:22:32Z</dcterms:modified>
  <cp:category/>
</cp:coreProperties>
</file>