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9" r:id="rId2"/>
    <p:sldId id="270" r:id="rId3"/>
    <p:sldId id="271" r:id="rId4"/>
    <p:sldId id="273" r:id="rId5"/>
    <p:sldId id="272" r:id="rId6"/>
    <p:sldId id="274" r:id="rId7"/>
    <p:sldId id="275" r:id="rId8"/>
    <p:sldId id="276" r:id="rId9"/>
    <p:sldId id="277" r:id="rId10"/>
    <p:sldId id="278" r:id="rId11"/>
    <p:sldId id="279" r:id="rId12"/>
    <p:sldId id="280" r:id="rId13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780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en-US" smtClean="0"/>
              <a:t>doc.: IEEE 802.11-10/0587r0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pPr>
              <a:defRPr/>
            </a:pPr>
            <a:r>
              <a:rPr lang="en-US"/>
              <a:t>David Halasz, Aclara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57331469-CC73-4F6F-814E-517B0B11AA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>
              <a:defRPr/>
            </a:pPr>
            <a:r>
              <a:rPr lang="en-US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en-US" smtClean="0"/>
              <a:t>doc.: IEEE 802.11-10/0587r0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/>
            </a:lvl5pPr>
          </a:lstStyle>
          <a:p>
            <a:pPr lvl="4">
              <a:defRPr/>
            </a:pPr>
            <a:r>
              <a:rPr lang="en-US"/>
              <a:t>David Halasz, Aclara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7797EB75-BD9E-45DB-A35F-6C321BEA61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doc.: IEEE 802.11-10/0587r0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/>
              <a:t>Month Year</a:t>
            </a:r>
          </a:p>
        </p:txBody>
      </p:sp>
      <p:sp>
        <p:nvSpPr>
          <p:cNvPr id="2458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lvl="4"/>
            <a:r>
              <a:rPr lang="en-US" smtClean="0"/>
              <a:t>David Halasz, Aclara</a:t>
            </a:r>
          </a:p>
        </p:txBody>
      </p:sp>
      <p:sp>
        <p:nvSpPr>
          <p:cNvPr id="245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/>
              <a:t>Page </a:t>
            </a:r>
            <a:fld id="{EAA737DE-91F0-4B7D-8A18-ED5F5E01B10B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45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701675"/>
            <a:ext cx="4625975" cy="3468688"/>
          </a:xfrm>
          <a:ln/>
        </p:spPr>
      </p:sp>
      <p:sp>
        <p:nvSpPr>
          <p:cNvPr id="245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5975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802.11-10/0587r0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David Halasz, Aclara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David Halasz, Aclara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A27BAEC-4E92-428C-ACCA-21570D1D19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David Halasz, Aclara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0B8A76E-7BA7-4C9B-837C-355FCD7B16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David Halasz, Aclara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AA5FCF3-553F-4D02-B98B-995DD4F30E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David </a:t>
            </a:r>
            <a:r>
              <a:rPr lang="en-US" err="1"/>
              <a:t>Halasz</a:t>
            </a:r>
            <a:r>
              <a:rPr lang="en-US"/>
              <a:t>, </a:t>
            </a:r>
            <a:r>
              <a:rPr lang="en-US" err="1"/>
              <a:t>Aclara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F280238-5E03-4A90-BACD-D800220B26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David Halasz, Aclara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757BC58-BACD-405D-B618-E32E80D6B6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David Halasz, Aclara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438A36A-A85A-4993-AA9A-DAE717E40F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2010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David Halasz, Aclara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26762A5E-7C72-410F-BAC3-6E6D273799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2010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David Halasz, Aclara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818DF38-7C2F-431A-BC51-6973307295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2010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David Halasz, Aclara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25721EC0-9E3F-4D94-B125-3AEE1BE749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David Halasz, Aclara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0909BE1-62D5-4B97-94AD-A28DFF66D9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David Halasz, Aclara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D5D6F34-4A63-4A43-9856-E699E8924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94256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pPr>
              <a:defRPr/>
            </a:pPr>
            <a:r>
              <a:rPr lang="en-US" smtClean="0"/>
              <a:t>July 2010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227888" y="6475413"/>
            <a:ext cx="131603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pPr>
              <a:defRPr/>
            </a:pPr>
            <a:r>
              <a:rPr lang="en-US"/>
              <a:t>David </a:t>
            </a:r>
            <a:r>
              <a:rPr lang="en-US" err="1"/>
              <a:t>Halasz</a:t>
            </a:r>
            <a:r>
              <a:rPr lang="en-US"/>
              <a:t>, </a:t>
            </a:r>
            <a:r>
              <a:rPr lang="en-US" err="1"/>
              <a:t>Aclara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FCE21BC-3A2D-4A13-9E57-C304A74846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>
              <a:defRPr/>
            </a:pPr>
            <a:r>
              <a:rPr lang="en-US" sz="1800" b="1" dirty="0"/>
              <a:t>doc.: IEEE </a:t>
            </a:r>
            <a:r>
              <a:rPr lang="en-US" sz="1800" b="1" dirty="0" smtClean="0"/>
              <a:t>802.11-10/0878r0</a:t>
            </a:r>
            <a:endParaRPr lang="en-US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1" r:id="rId1"/>
    <p:sldLayoutId id="2147484052" r:id="rId2"/>
    <p:sldLayoutId id="2147484053" r:id="rId3"/>
    <p:sldLayoutId id="2147484054" r:id="rId4"/>
    <p:sldLayoutId id="2147484055" r:id="rId5"/>
    <p:sldLayoutId id="2147484056" r:id="rId6"/>
    <p:sldLayoutId id="2147484057" r:id="rId7"/>
    <p:sldLayoutId id="2147484058" r:id="rId8"/>
    <p:sldLayoutId id="2147484059" r:id="rId9"/>
    <p:sldLayoutId id="2147484060" r:id="rId10"/>
    <p:sldLayoutId id="2147484061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Word_97_-_2003_Document1.doc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566" cy="276999"/>
          </a:xfrm>
          <a:noFill/>
        </p:spPr>
        <p:txBody>
          <a:bodyPr/>
          <a:lstStyle/>
          <a:p>
            <a:r>
              <a:rPr lang="en-US" smtClean="0"/>
              <a:t>July 2010</a:t>
            </a:r>
            <a:endParaRPr lang="en-US" dirty="0" smtClean="0"/>
          </a:p>
        </p:txBody>
      </p:sp>
      <p:sp>
        <p:nvSpPr>
          <p:cNvPr id="102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David Halasz, Aclara</a:t>
            </a:r>
          </a:p>
        </p:txBody>
      </p:sp>
      <p:sp>
        <p:nvSpPr>
          <p:cNvPr id="102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0AAC8984-FAF7-4BDC-8A43-79AF6F406068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 smtClean="0"/>
              <a:t>Sub 1 GHz PAR comment responses</a:t>
            </a:r>
          </a:p>
        </p:txBody>
      </p:sp>
      <p:sp>
        <p:nvSpPr>
          <p:cNvPr id="1031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81000"/>
          </a:xfrm>
          <a:noFill/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2000" dirty="0" smtClean="0"/>
              <a:t>Date:</a:t>
            </a:r>
            <a:r>
              <a:rPr lang="en-US" sz="2000" b="0" dirty="0" smtClean="0"/>
              <a:t> 2010-07-13</a:t>
            </a:r>
          </a:p>
        </p:txBody>
      </p:sp>
      <p:graphicFrame>
        <p:nvGraphicFramePr>
          <p:cNvPr id="1026" name="Object 11"/>
          <p:cNvGraphicFramePr>
            <a:graphicFrameLocks noChangeAspect="1"/>
          </p:cNvGraphicFramePr>
          <p:nvPr/>
        </p:nvGraphicFramePr>
        <p:xfrm>
          <a:off x="533400" y="2286000"/>
          <a:ext cx="7766050" cy="3763963"/>
        </p:xfrm>
        <a:graphic>
          <a:graphicData uri="http://schemas.openxmlformats.org/presentationml/2006/ole">
            <p:oleObj spid="_x0000_s1026" name="Document" r:id="rId4" imgW="8698773" imgH="4137542" progId="Word.Document.8">
              <p:embed/>
            </p:oleObj>
          </a:graphicData>
        </a:graphic>
      </p:graphicFrame>
      <p:sp>
        <p:nvSpPr>
          <p:cNvPr id="1032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US" sz="2000" b="1"/>
              <a:t>Authors:</a:t>
            </a: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 5 from IEEE 802.22 WG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Comment 5.1: </a:t>
            </a:r>
            <a:r>
              <a:rPr lang="en-US" dirty="0" smtClean="0"/>
              <a:t>Please replace the words "TV White Spaces" with words "TV frequency </a:t>
            </a:r>
            <a:r>
              <a:rPr lang="en-GB" dirty="0" smtClean="0"/>
              <a:t>bands" in the Scope and the Purpose</a:t>
            </a:r>
          </a:p>
          <a:p>
            <a:pPr lvl="1"/>
            <a:r>
              <a:rPr lang="en-GB" dirty="0" smtClean="0"/>
              <a:t>Declined: We used “TV White Space” since this is the term used by IEEE 802.11af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 Halasz, Aclara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F280238-5E03-4A90-BACD-D800220B267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 5 from IEEE 802.22 WG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Comment 5.2:</a:t>
            </a:r>
            <a:r>
              <a:rPr lang="en-US" dirty="0" smtClean="0"/>
              <a:t> Section 8.1 - Please replace  "P802.11af is limited to the TV White Space. This PAR is for other license-exempt bands below 1 GHz, excluding the TV White Space" with "P802.11af is limited to the TV White Space. This PAR is for other license-exempt bands below 1 GHz, excluding the TV frequency </a:t>
            </a:r>
            <a:r>
              <a:rPr lang="en-GB" dirty="0" smtClean="0"/>
              <a:t>bands.“</a:t>
            </a:r>
          </a:p>
          <a:p>
            <a:pPr lvl="1"/>
            <a:r>
              <a:rPr lang="en-GB" dirty="0" smtClean="0"/>
              <a:t>Counter: We deleted the extra explanation and clarified the explanation in 7.1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 Halasz, Aclara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F280238-5E03-4A90-BACD-D800220B2674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 5 from IEEE 802.22 WG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Comment 5.3:</a:t>
            </a:r>
            <a:r>
              <a:rPr lang="en-US" dirty="0" smtClean="0"/>
              <a:t> Please specify all the targeted bands below 1-GHz band where these </a:t>
            </a:r>
            <a:r>
              <a:rPr lang="en-GB" dirty="0" smtClean="0"/>
              <a:t>systems are likely to operate</a:t>
            </a:r>
          </a:p>
          <a:p>
            <a:pPr lvl="1"/>
            <a:r>
              <a:rPr lang="en-GB" dirty="0" smtClean="0"/>
              <a:t>Accept: These are now called out in the scope</a:t>
            </a:r>
          </a:p>
          <a:p>
            <a:r>
              <a:rPr lang="en-GB" dirty="0" smtClean="0"/>
              <a:t>Comment 5.4: </a:t>
            </a:r>
            <a:r>
              <a:rPr lang="en-US" dirty="0" smtClean="0"/>
              <a:t>Please specify the transmission distances / range over which these </a:t>
            </a:r>
            <a:r>
              <a:rPr lang="en-GB" dirty="0" smtClean="0"/>
              <a:t>systems will operate</a:t>
            </a:r>
          </a:p>
          <a:p>
            <a:pPr lvl="1"/>
            <a:r>
              <a:rPr lang="en-GB" dirty="0" smtClean="0"/>
              <a:t>Accept: These are now called out in the scope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 Halasz, Aclara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F280238-5E03-4A90-BACD-D800220B2674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pPr marL="609600" indent="-609600"/>
            <a:r>
              <a:rPr lang="en-US" dirty="0" smtClean="0"/>
              <a:t>The following are responses to the IEEE 802.11 S1G PAR review comments received on 10/0001r8. The comments received are in submission 10/0871r1. The changes to the PAR are in 10/0001r9.</a:t>
            </a:r>
          </a:p>
          <a:p>
            <a:pPr marL="1009650" lvl="1" indent="-609600"/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July 2010</a:t>
            </a:r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David Halasz, Aclara</a:t>
            </a:r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 1 from James </a:t>
            </a:r>
            <a:r>
              <a:rPr lang="en-US" dirty="0" err="1" smtClean="0"/>
              <a:t>Gilb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Accept</a:t>
            </a:r>
          </a:p>
          <a:p>
            <a:pPr lvl="1"/>
            <a:r>
              <a:rPr lang="en-US" dirty="0" smtClean="0"/>
              <a:t>The scope has been replaced for clarification.</a:t>
            </a:r>
          </a:p>
          <a:p>
            <a:pPr lvl="1"/>
            <a:r>
              <a:rPr lang="en-US" dirty="0" smtClean="0"/>
              <a:t>Included in the scope clarification are,</a:t>
            </a:r>
          </a:p>
          <a:p>
            <a:pPr lvl="2"/>
            <a:r>
              <a:rPr lang="en-US" dirty="0" smtClean="0"/>
              <a:t>Target range</a:t>
            </a:r>
          </a:p>
          <a:p>
            <a:pPr lvl="2"/>
            <a:r>
              <a:rPr lang="en-US" dirty="0" smtClean="0"/>
              <a:t>Target data rate</a:t>
            </a:r>
          </a:p>
          <a:p>
            <a:pPr lvl="2"/>
            <a:r>
              <a:rPr lang="en-US" dirty="0" smtClean="0"/>
              <a:t>Usage of the IEEE 802.11 MAC with only changes to support the PHY</a:t>
            </a:r>
          </a:p>
          <a:p>
            <a:pPr lvl="2"/>
            <a:r>
              <a:rPr lang="en-US" dirty="0" smtClean="0"/>
              <a:t>Target application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 Halasz, Aclara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F280238-5E03-4A90-BACD-D800220B267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 2 from IEEE 802.15 Working 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Accept</a:t>
            </a:r>
          </a:p>
          <a:p>
            <a:pPr lvl="1"/>
            <a:r>
              <a:rPr lang="en-US" dirty="0" smtClean="0"/>
              <a:t>The scope has been replaced for clarification.</a:t>
            </a:r>
          </a:p>
          <a:p>
            <a:pPr lvl="1"/>
            <a:r>
              <a:rPr lang="en-US" dirty="0" smtClean="0"/>
              <a:t>Included in the scope clarification are,</a:t>
            </a:r>
          </a:p>
          <a:p>
            <a:pPr lvl="2"/>
            <a:r>
              <a:rPr lang="en-US" dirty="0" smtClean="0"/>
              <a:t>Target range</a:t>
            </a:r>
          </a:p>
          <a:p>
            <a:pPr lvl="2"/>
            <a:r>
              <a:rPr lang="en-US" dirty="0" smtClean="0"/>
              <a:t>Target data rate</a:t>
            </a:r>
          </a:p>
          <a:p>
            <a:pPr lvl="2"/>
            <a:r>
              <a:rPr lang="en-US" dirty="0" smtClean="0"/>
              <a:t>Usage of the IEEE 802.11 MAC with only changes to support the PHY</a:t>
            </a:r>
          </a:p>
          <a:p>
            <a:pPr lvl="2"/>
            <a:r>
              <a:rPr lang="en-US" dirty="0" smtClean="0"/>
              <a:t>Target application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 Halasz, Aclara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F280238-5E03-4A90-BACD-D800220B267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 3 from Roberto Aiello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Comment 3.1: I disagree with the 802.11 S1G PAR because it is too vague</a:t>
            </a:r>
          </a:p>
          <a:p>
            <a:pPr lvl="1"/>
            <a:r>
              <a:rPr lang="en-GB" dirty="0" smtClean="0"/>
              <a:t>Accept: The scope has been clarified</a:t>
            </a:r>
          </a:p>
          <a:p>
            <a:r>
              <a:rPr lang="en-GB" dirty="0" smtClean="0"/>
              <a:t>Comment 3.2: I recommend that the PAR specifies: data rates, </a:t>
            </a:r>
            <a:r>
              <a:rPr lang="en-US" dirty="0" smtClean="0"/>
              <a:t> and </a:t>
            </a:r>
            <a:r>
              <a:rPr lang="en-GB" dirty="0" smtClean="0"/>
              <a:t>outdoors or indoors operation </a:t>
            </a:r>
          </a:p>
          <a:p>
            <a:pPr lvl="1"/>
            <a:r>
              <a:rPr lang="en-GB" dirty="0" smtClean="0"/>
              <a:t>Accept: These are called out in the scope</a:t>
            </a:r>
            <a:endParaRPr lang="en-US" dirty="0" smtClean="0"/>
          </a:p>
          <a:p>
            <a:r>
              <a:rPr lang="en-GB" dirty="0" smtClean="0"/>
              <a:t>Comment 3.3: I recommend that the PAR specifies: simultaneous operation for at least 3 co-located orthogonal networks</a:t>
            </a:r>
          </a:p>
          <a:p>
            <a:pPr lvl="1"/>
            <a:r>
              <a:rPr lang="en-GB" dirty="0" smtClean="0"/>
              <a:t>Counter: The CA document statement has been strengthened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 Halasz, Aclara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F280238-5E03-4A90-BACD-D800220B267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 3 from Roberto Aiello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Comment 3.4: recommend that the scope includes co-existence requirements with 802.15.4g at 900MHz</a:t>
            </a:r>
          </a:p>
          <a:p>
            <a:pPr lvl="1"/>
            <a:r>
              <a:rPr lang="en-GB" dirty="0" smtClean="0"/>
              <a:t>Accept: The CA document statement has been strengthened</a:t>
            </a:r>
            <a:endParaRPr lang="en-US" dirty="0" smtClean="0"/>
          </a:p>
          <a:p>
            <a:r>
              <a:rPr lang="en-GB" dirty="0" smtClean="0"/>
              <a:t>Comment 3.5: recommend that the scope explicitly states that the amendment is to create a new PHY for 802.11, not limited to re-banding existing 802.11 PHY, so that the best PHY to meet the application requirements can be specified. References to 802.11 OFDM operation in 5.5 should be removed.</a:t>
            </a:r>
          </a:p>
          <a:p>
            <a:pPr lvl="1"/>
            <a:r>
              <a:rPr lang="en-GB" dirty="0" smtClean="0"/>
              <a:t>Counter: New OFDM PHY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 Halasz, Aclara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F280238-5E03-4A90-BACD-D800220B267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 4 from IEEE 802.15.4g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Comment 4.1: The PAR should clearly reference Utility requirements - until the 5c clearly defines how the requirements of the Smart Grid are addressed by this PAR, this particular application should be excluded.</a:t>
            </a:r>
          </a:p>
          <a:p>
            <a:pPr lvl="1"/>
            <a:r>
              <a:rPr lang="en-GB" dirty="0" smtClean="0"/>
              <a:t>Counter: Removed references to Smart Grid</a:t>
            </a:r>
          </a:p>
          <a:p>
            <a:r>
              <a:rPr lang="en-GB" dirty="0" smtClean="0"/>
              <a:t>Comment 4.2: Suggest removing from 5.5 of the PAR the requirement for " OFDM " from " OFDM operations below 1GHz“</a:t>
            </a:r>
          </a:p>
          <a:p>
            <a:pPr lvl="1"/>
            <a:r>
              <a:rPr lang="en-US" dirty="0" smtClean="0"/>
              <a:t>Decline: S1G focusing on OFDM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 Halasz, Aclara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F280238-5E03-4A90-BACD-D800220B267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 4 from IEEE 802.15.4g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Comment 4.3: If OFDM remains, then there should be a better justification concerning the use of current proven indoor technology for outdoors in the 900MHz band.</a:t>
            </a:r>
          </a:p>
          <a:p>
            <a:pPr lvl="1"/>
            <a:r>
              <a:rPr lang="en-GB" dirty="0" smtClean="0"/>
              <a:t>Accept: OFDM remains. But acknowledge that the OFDM PHY will need to be changed for outdoor operation in new bands and with new channelization. The scope is not limited to </a:t>
            </a:r>
            <a:r>
              <a:rPr lang="en-GB" smtClean="0"/>
              <a:t>the current IEEE 802.11 OFDM PHY.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 Halasz, Aclara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F280238-5E03-4A90-BACD-D800220B267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 4 from IEEE 802.15.4g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Comment 4.4:</a:t>
            </a:r>
          </a:p>
          <a:p>
            <a:r>
              <a:rPr lang="en-GB" sz="1200" dirty="0" smtClean="0"/>
              <a:t>We recommend including a stronger coexistence statement: </a:t>
            </a:r>
            <a:endParaRPr lang="en-US" sz="1200" dirty="0" smtClean="0"/>
          </a:p>
          <a:p>
            <a:pPr lvl="1"/>
            <a:r>
              <a:rPr lang="en-GB" sz="1100" dirty="0" smtClean="0"/>
              <a:t>"Provides mechanisms that enable coexistence with other systems in the band including IEEE 802.15.4-2006, 802.15.4c, 802.15.4d and 802.15.4g systems" </a:t>
            </a:r>
            <a:endParaRPr lang="en-US" sz="1100" dirty="0" smtClean="0"/>
          </a:p>
          <a:p>
            <a:pPr lvl="1"/>
            <a:r>
              <a:rPr lang="en-GB" sz="1100" dirty="0" smtClean="0"/>
              <a:t>there should be a limit to the bandwidth used by each channel within the band, for example "not to exceed 1.2MHz" </a:t>
            </a:r>
            <a:endParaRPr lang="en-US" sz="1100" dirty="0" smtClean="0"/>
          </a:p>
          <a:p>
            <a:pPr lvl="1"/>
            <a:r>
              <a:rPr lang="en-GB" sz="1100" dirty="0" smtClean="0"/>
              <a:t>simultaneous operation for at least 3 </a:t>
            </a:r>
            <a:r>
              <a:rPr lang="en-GB" sz="1100" dirty="0" err="1" smtClean="0"/>
              <a:t>colocated</a:t>
            </a:r>
            <a:r>
              <a:rPr lang="en-GB" sz="1100" dirty="0" smtClean="0"/>
              <a:t> orthogonal, non-interfering networks in the same band is a Smart Grid requirement. </a:t>
            </a:r>
            <a:endParaRPr lang="en-US" sz="1100" dirty="0" smtClean="0"/>
          </a:p>
          <a:p>
            <a:pPr lvl="1"/>
            <a:r>
              <a:rPr lang="en-GB" sz="1100" dirty="0" smtClean="0"/>
              <a:t>support of well-behaved coexistence method such as the 802.15.4g common signalling mode</a:t>
            </a:r>
          </a:p>
          <a:p>
            <a:pPr lvl="1"/>
            <a:r>
              <a:rPr lang="en-GB" dirty="0" smtClean="0"/>
              <a:t>Counter: The CA document statement has been strengthened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David Halasz, Aclara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F280238-5E03-4A90-BACD-D800220B267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PathProtec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802-11-PathProtection</Template>
  <TotalTime>627</TotalTime>
  <Words>866</Words>
  <Application>Microsoft Office PowerPoint</Application>
  <PresentationFormat>On-screen Show (4:3)</PresentationFormat>
  <Paragraphs>104</Paragraphs>
  <Slides>12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802-11-PathProtection</vt:lpstr>
      <vt:lpstr>Document</vt:lpstr>
      <vt:lpstr>Sub 1 GHz PAR comment responses</vt:lpstr>
      <vt:lpstr>Abstract</vt:lpstr>
      <vt:lpstr>Comment 1 from James Gilb</vt:lpstr>
      <vt:lpstr>Comment 2 from IEEE 802.15 Working Group</vt:lpstr>
      <vt:lpstr>Comment 3 from Roberto Aiello</vt:lpstr>
      <vt:lpstr>Comment 3 from Roberto Aiello</vt:lpstr>
      <vt:lpstr>Comment 4 from IEEE 802.15.4g</vt:lpstr>
      <vt:lpstr>Comment 4 from IEEE 802.15.4g</vt:lpstr>
      <vt:lpstr>Comment 4 from IEEE 802.15.4g</vt:lpstr>
      <vt:lpstr>Comment 5 from IEEE 802.22 WG</vt:lpstr>
      <vt:lpstr>Comment 5 from IEEE 802.22 WG</vt:lpstr>
      <vt:lpstr>Comment 5 from IEEE 802.22 WG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 1 GHz July Agenda</dc:title>
  <dc:creator>David Halasz</dc:creator>
  <cp:lastModifiedBy>dhalasz</cp:lastModifiedBy>
  <cp:revision>95</cp:revision>
  <cp:lastPrinted>1998-02-10T13:28:06Z</cp:lastPrinted>
  <dcterms:created xsi:type="dcterms:W3CDTF">2009-11-09T00:32:22Z</dcterms:created>
  <dcterms:modified xsi:type="dcterms:W3CDTF">2010-07-14T08:32:30Z</dcterms:modified>
</cp:coreProperties>
</file>