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5"/>
  </p:notesMasterIdLst>
  <p:handoutMasterIdLst>
    <p:handoutMasterId r:id="rId6"/>
  </p:handoutMasterIdLst>
  <p:sldIdLst>
    <p:sldId id="256" r:id="rId2"/>
    <p:sldId id="356" r:id="rId3"/>
    <p:sldId id="371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ger Marks" initials="RBM" lastIdx="4" clrIdx="0">
    <p:extLst>
      <p:ext uri="{19B8F6BF-5375-455C-9EA6-DF929625EA0E}">
        <p15:presenceInfo xmlns:p15="http://schemas.microsoft.com/office/powerpoint/2012/main" userId="Roger Mark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4694" autoAdjust="0"/>
  </p:normalViewPr>
  <p:slideViewPr>
    <p:cSldViewPr showGuides="1">
      <p:cViewPr varScale="1">
        <p:scale>
          <a:sx n="121" d="100"/>
          <a:sy n="121" d="100"/>
        </p:scale>
        <p:origin x="8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32"/>
    </p:cViewPr>
  </p:sorterViewPr>
  <p:notesViewPr>
    <p:cSldViewPr showGuides="1"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62FEA9-86A5-40EB-94A7-F69C6D903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EC0AAC-15FC-4C51-A8D2-66E5D2FD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F3C66-92F6-3748-B3EE-CEF450A9FCB4}" type="datetimeFigureOut">
              <a:rPr lang="en-US"/>
              <a:pPr>
                <a:defRPr/>
              </a:pPr>
              <a:t>7/30/25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4871D-98A1-445F-B9BD-47CFC49813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993B7-6EFA-4093-9C67-A6FA898322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FEA41B-F167-1F4B-AB85-0DC2DEEBC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481AC9-F412-46DA-88A0-C3359C304D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8E4D1-E1A3-43A3-81F8-332F557F5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88D448-FE46-F340-B487-6A295D8DD282}" type="datetimeFigureOut">
              <a:rPr lang="en-CA"/>
              <a:pPr>
                <a:defRPr/>
              </a:pPr>
              <a:t>2025-07-30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0805EEC-3BBB-4901-BD77-7345F6B676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A5DFE66-A871-4A68-ABDF-6ADB3D820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A6E97-ABCA-49BE-B425-EB92ADAB4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55815-E782-4ECC-9FBF-DF87DD3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AA54B-32AB-F34D-8D9A-3635F3DC80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:a16="http://schemas.microsoft.com/office/drawing/2014/main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:a16="http://schemas.microsoft.com/office/drawing/2014/main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:a16="http://schemas.microsoft.com/office/drawing/2014/main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4233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25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43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:a16="http://schemas.microsoft.com/office/drawing/2014/main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18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5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:a16="http://schemas.microsoft.com/office/drawing/2014/main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:a16="http://schemas.microsoft.com/office/drawing/2014/main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19732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2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C5710C-CE52-E045-9B47-6D8D00154F41}"/>
              </a:ext>
            </a:extLst>
          </p:cNvPr>
          <p:cNvSpPr txBox="1"/>
          <p:nvPr userDrawn="1"/>
        </p:nvSpPr>
        <p:spPr>
          <a:xfrm>
            <a:off x="8605769" y="6488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A38668A-DD39-1948-AF7D-C6AF7747B77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0" r:id="rId4"/>
    <p:sldLayoutId id="2147484379" r:id="rId5"/>
    <p:sldLayoutId id="2147484380" r:id="rId6"/>
    <p:sldLayoutId id="2147484371" r:id="rId7"/>
    <p:sldLayoutId id="2147484372" r:id="rId8"/>
    <p:sldLayoutId id="2147484373" r:id="rId9"/>
    <p:sldLayoutId id="2147484374" r:id="rId10"/>
    <p:sldLayoutId id="2147484375" r:id="rId11"/>
    <p:sldLayoutId id="21474843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ocuments?is_group=ICne&amp;is_year=2025&amp;is_dcn=0009" TargetMode="External"/><Relationship Id="rId2" Type="http://schemas.openxmlformats.org/officeDocument/2006/relationships/hyperlink" Target="https://1.ieee802.org/802-nendica-agenda-2025-07-30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1D680D24-7FE4-8543-984A-DCFFCC2F5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320088" y="1588"/>
            <a:ext cx="7477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C4FF5768-287C-6E4E-888C-89E295331B58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802.1-25-0012-02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BDD9083D-7086-9040-B68A-A8C012D4E6E3}"/>
              </a:ext>
            </a:extLst>
          </p:cNvPr>
          <p:cNvSpPr txBox="1">
            <a:spLocks/>
          </p:cNvSpPr>
          <p:nvPr/>
        </p:nvSpPr>
        <p:spPr bwMode="auto">
          <a:xfrm>
            <a:off x="251520" y="620688"/>
            <a:ext cx="881628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dirty="0"/>
              <a:t>Nendica Plenary Session Update, July 2025</a:t>
            </a: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2F0C13-735B-F07E-A6C7-33FA369D6AAF}"/>
              </a:ext>
            </a:extLst>
          </p:cNvPr>
          <p:cNvSpPr txBox="1"/>
          <p:nvPr/>
        </p:nvSpPr>
        <p:spPr>
          <a:xfrm>
            <a:off x="683568" y="2636912"/>
            <a:ext cx="2142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dirty="0"/>
              <a:t>Rev. 2</a:t>
            </a:r>
            <a:r>
              <a:rPr lang="en-US" altLang="en-US"/>
              <a:t>: 2025-07-30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59F4E084-1667-9A4D-9FE3-5575AF5A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204" y="1124744"/>
            <a:ext cx="8229600" cy="5376015"/>
          </a:xfrm>
        </p:spPr>
        <p:txBody>
          <a:bodyPr/>
          <a:lstStyle/>
          <a:p>
            <a:pPr>
              <a:tabLst>
                <a:tab pos="7772400" algn="l"/>
              </a:tabLst>
            </a:pPr>
            <a:r>
              <a:rPr lang="en-US" altLang="en-US" sz="2400" dirty="0"/>
              <a:t>Met Wednesday, 2025-07-30; 09:00-11:00 CEST</a:t>
            </a:r>
          </a:p>
          <a:p>
            <a:pPr lvl="2">
              <a:tabLst>
                <a:tab pos="7772400" algn="l"/>
              </a:tabLst>
            </a:pPr>
            <a:r>
              <a:rPr lang="en-US" altLang="en-US" dirty="0"/>
              <a:t>Agenda </a:t>
            </a:r>
            <a:r>
              <a:rPr lang="en-US" altLang="en-US" sz="1800" dirty="0">
                <a:hlinkClick r:id="rId2"/>
              </a:rPr>
              <a:t>https://1.ieee802.org/802-nendica-agenda-2025-07-30/</a:t>
            </a:r>
            <a:endParaRPr lang="en-US" altLang="en-US" sz="1800" dirty="0"/>
          </a:p>
          <a:p>
            <a:pPr lvl="2">
              <a:tabLst>
                <a:tab pos="7772400" algn="l"/>
              </a:tabLst>
            </a:pPr>
            <a:r>
              <a:rPr lang="en-US" altLang="en-US" dirty="0"/>
              <a:t>Johannes Specht presided</a:t>
            </a:r>
          </a:p>
          <a:p>
            <a:pPr lvl="2">
              <a:tabLst>
                <a:tab pos="7772400" algn="l"/>
              </a:tabLst>
            </a:pPr>
            <a:r>
              <a:rPr lang="en-US" altLang="en-US" dirty="0"/>
              <a:t>42 attendees recorded</a:t>
            </a:r>
          </a:p>
          <a:p>
            <a:pPr>
              <a:tabLst>
                <a:tab pos="7772400" algn="l"/>
              </a:tabLst>
            </a:pPr>
            <a:r>
              <a:rPr lang="en-US" altLang="en-US" sz="2400" dirty="0"/>
              <a:t>AICN Study Item</a:t>
            </a:r>
          </a:p>
          <a:p>
            <a:pPr lvl="1">
              <a:tabLst>
                <a:tab pos="7772400" algn="l"/>
              </a:tabLst>
            </a:pPr>
            <a:r>
              <a:rPr lang="en-US" altLang="en-US" sz="2200" dirty="0"/>
              <a:t>Reviewed draft liaison to UEC</a:t>
            </a:r>
          </a:p>
          <a:p>
            <a:pPr lvl="1">
              <a:tabLst>
                <a:tab pos="7772400" algn="l"/>
              </a:tabLst>
            </a:pPr>
            <a:r>
              <a:rPr lang="en-US" altLang="en-US" sz="2200" dirty="0"/>
              <a:t>Reviewed </a:t>
            </a:r>
            <a:r>
              <a:rPr lang="en-US" altLang="en-US" sz="2400" dirty="0"/>
              <a:t>two contributions</a:t>
            </a:r>
          </a:p>
          <a:p>
            <a:pPr>
              <a:tabLst>
                <a:tab pos="7772400" algn="l"/>
              </a:tabLst>
            </a:pPr>
            <a:r>
              <a:rPr lang="en-US" altLang="en-US" sz="2400" dirty="0"/>
              <a:t>finalized </a:t>
            </a:r>
            <a:r>
              <a:rPr lang="en-US" altLang="en-US" sz="2400" dirty="0">
                <a:hlinkClick r:id="rId3"/>
              </a:rPr>
              <a:t>ICCOM annual report</a:t>
            </a:r>
            <a:endParaRPr lang="en-US" altLang="en-US" sz="2200" dirty="0"/>
          </a:p>
          <a:p>
            <a:pPr>
              <a:tabLst>
                <a:tab pos="7772400" algn="l"/>
              </a:tabLst>
            </a:pPr>
            <a:r>
              <a:rPr lang="en-US" altLang="en-US" sz="2400" dirty="0"/>
              <a:t>intend to continue biweekly meetings</a:t>
            </a:r>
          </a:p>
          <a:p>
            <a:pPr lvl="1">
              <a:tabLst>
                <a:tab pos="7772400" algn="l"/>
              </a:tabLst>
            </a:pPr>
            <a:r>
              <a:rPr lang="en-US" altLang="en-US" sz="2200" dirty="0"/>
              <a:t>Beginning 2025-08-21</a:t>
            </a:r>
            <a:endParaRPr lang="en-US" altLang="en-US" sz="2200" dirty="0">
              <a:highlight>
                <a:srgbClr val="FFFF00"/>
              </a:highlight>
            </a:endParaRPr>
          </a:p>
        </p:txBody>
      </p:sp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745" y="-2799"/>
            <a:ext cx="8612510" cy="936104"/>
          </a:xfrm>
        </p:spPr>
        <p:txBody>
          <a:bodyPr/>
          <a:lstStyle/>
          <a:p>
            <a:pPr eaLnBrk="1" hangingPunct="1"/>
            <a:r>
              <a:rPr lang="en-CA" altLang="en-US" sz="3600" dirty="0"/>
              <a:t>Meeting Summary</a:t>
            </a:r>
          </a:p>
        </p:txBody>
      </p:sp>
      <p:sp>
        <p:nvSpPr>
          <p:cNvPr id="23557" name="Slide Number Placeholder 7">
            <a:extLst>
              <a:ext uri="{FF2B5EF4-FFF2-40B4-BE49-F238E27FC236}">
                <a16:creationId xmlns:a16="http://schemas.microsoft.com/office/drawing/2014/main" id="{4D501E56-76FC-7E44-AD0F-8BCBA809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B000D0-3218-154D-BCE4-4B494D63452F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084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59F4E084-1667-9A4D-9FE3-5575AF5A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204" y="1340768"/>
            <a:ext cx="8229600" cy="5159991"/>
          </a:xfrm>
        </p:spPr>
        <p:txBody>
          <a:bodyPr/>
          <a:lstStyle/>
          <a:p>
            <a:pPr>
              <a:tabLst>
                <a:tab pos="7772400" algn="l"/>
              </a:tabLst>
            </a:pPr>
            <a:r>
              <a:rPr lang="en-US" altLang="en-US" i="1" dirty="0"/>
              <a:t>It was agreed (without objection) to continue to hold IEEE 802 </a:t>
            </a:r>
            <a:r>
              <a:rPr lang="en-US" altLang="en-US" i="1" dirty="0" err="1"/>
              <a:t>Nendica</a:t>
            </a:r>
            <a:r>
              <a:rPr lang="en-US" altLang="en-US" i="1" dirty="0"/>
              <a:t> meetings on alternate Thursday, 09:00-11:00 ET, beginning August 21.</a:t>
            </a:r>
          </a:p>
          <a:p>
            <a:pPr lvl="1">
              <a:tabLst>
                <a:tab pos="7772400" algn="l"/>
              </a:tabLst>
            </a:pPr>
            <a:r>
              <a:rPr lang="en-US" altLang="en-US" i="1" dirty="0"/>
              <a:t>Dates, times and agenda to be announced subject to notice of at least 5 days to the 802.1 Minutes email list .</a:t>
            </a:r>
          </a:p>
          <a:p>
            <a:pPr lvl="1">
              <a:tabLst>
                <a:tab pos="7772400" algn="l"/>
              </a:tabLst>
            </a:pPr>
            <a:r>
              <a:rPr lang="en-US" altLang="en-US" i="1" dirty="0"/>
              <a:t>Additional meetings as announced at least 10 days in advance</a:t>
            </a:r>
          </a:p>
        </p:txBody>
      </p:sp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745" y="-2799"/>
            <a:ext cx="8612510" cy="936104"/>
          </a:xfrm>
        </p:spPr>
        <p:txBody>
          <a:bodyPr/>
          <a:lstStyle/>
          <a:p>
            <a:pPr eaLnBrk="1" hangingPunct="1"/>
            <a:r>
              <a:rPr lang="en-CA" altLang="en-US" sz="3600" dirty="0"/>
              <a:t>Future Meeting Plan</a:t>
            </a:r>
          </a:p>
        </p:txBody>
      </p:sp>
      <p:sp>
        <p:nvSpPr>
          <p:cNvPr id="23557" name="Slide Number Placeholder 7">
            <a:extLst>
              <a:ext uri="{FF2B5EF4-FFF2-40B4-BE49-F238E27FC236}">
                <a16:creationId xmlns:a16="http://schemas.microsoft.com/office/drawing/2014/main" id="{4D501E56-76FC-7E44-AD0F-8BCBA809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B000D0-3218-154D-BCE4-4B494D63452F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184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</TotalTime>
  <Words>129</Words>
  <Application>Microsoft Macintosh PowerPoint</Application>
  <PresentationFormat>On-screen Show 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Georgia</vt:lpstr>
      <vt:lpstr>Trebuchet MS</vt:lpstr>
      <vt:lpstr>Wingdings 2</vt:lpstr>
      <vt:lpstr>Urban</vt:lpstr>
      <vt:lpstr>PowerPoint Presentation</vt:lpstr>
      <vt:lpstr>Meeting Summary</vt:lpstr>
      <vt:lpstr>Future Meeting Plan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SC</dc:title>
  <dc:creator>epargle</dc:creator>
  <cp:keywords>No Restrictions</cp:keywords>
  <cp:lastModifiedBy>Roger Marks</cp:lastModifiedBy>
  <cp:revision>519</cp:revision>
  <cp:lastPrinted>2022-07-16T22:08:46Z</cp:lastPrinted>
  <dcterms:created xsi:type="dcterms:W3CDTF">2013-11-15T16:17:16Z</dcterms:created>
  <dcterms:modified xsi:type="dcterms:W3CDTF">2025-07-30T16:09:36Z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</Properties>
</file>