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743" r:id="rId2"/>
  </p:sldMasterIdLst>
  <p:notesMasterIdLst>
    <p:notesMasterId r:id="rId6"/>
  </p:notesMasterIdLst>
  <p:handoutMasterIdLst>
    <p:handoutMasterId r:id="rId7"/>
  </p:handoutMasterIdLst>
  <p:sldIdLst>
    <p:sldId id="404" r:id="rId3"/>
    <p:sldId id="402" r:id="rId4"/>
    <p:sldId id="403" r:id="rId5"/>
  </p:sldIdLst>
  <p:sldSz cx="6858000" cy="5143500"/>
  <p:notesSz cx="6858000" cy="9144000"/>
  <p:defaultTextStyle>
    <a:defPPr>
      <a:defRPr lang="en-US"/>
    </a:defPPr>
    <a:lvl1pPr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1pPr>
    <a:lvl2pPr marL="342900" indent="1143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2pPr>
    <a:lvl3pPr marL="685800" indent="2286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3pPr>
    <a:lvl4pPr marL="1028700" indent="3429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4pPr>
    <a:lvl5pPr marL="1371600" indent="4572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5pPr>
    <a:lvl6pPr marL="2286000" algn="l" defTabSz="914400" rtl="0" eaLnBrk="1" latinLnBrk="0" hangingPunct="1">
      <a:defRPr sz="1400" kern="1200">
        <a:solidFill>
          <a:schemeClr val="tx1"/>
        </a:solidFill>
        <a:latin typeface="Montserrat" charset="0"/>
        <a:ea typeface="MS PGothic" panose="020B0600070205080204" pitchFamily="34" charset="-128"/>
        <a:cs typeface="+mn-cs"/>
      </a:defRPr>
    </a:lvl6pPr>
    <a:lvl7pPr marL="2743200" algn="l" defTabSz="914400" rtl="0" eaLnBrk="1" latinLnBrk="0" hangingPunct="1">
      <a:defRPr sz="1400" kern="1200">
        <a:solidFill>
          <a:schemeClr val="tx1"/>
        </a:solidFill>
        <a:latin typeface="Montserrat" charset="0"/>
        <a:ea typeface="MS PGothic" panose="020B0600070205080204" pitchFamily="34" charset="-128"/>
        <a:cs typeface="+mn-cs"/>
      </a:defRPr>
    </a:lvl7pPr>
    <a:lvl8pPr marL="3200400" algn="l" defTabSz="914400" rtl="0" eaLnBrk="1" latinLnBrk="0" hangingPunct="1">
      <a:defRPr sz="1400" kern="1200">
        <a:solidFill>
          <a:schemeClr val="tx1"/>
        </a:solidFill>
        <a:latin typeface="Montserrat" charset="0"/>
        <a:ea typeface="MS PGothic" panose="020B0600070205080204" pitchFamily="34" charset="-128"/>
        <a:cs typeface="+mn-cs"/>
      </a:defRPr>
    </a:lvl8pPr>
    <a:lvl9pPr marL="3657600" algn="l" defTabSz="914400" rtl="0" eaLnBrk="1" latinLnBrk="0" hangingPunct="1">
      <a:defRPr sz="1400" kern="1200">
        <a:solidFill>
          <a:schemeClr val="tx1"/>
        </a:solidFill>
        <a:latin typeface="Montserrat"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5E2"/>
    <a:srgbClr val="4AC9E3"/>
    <a:srgbClr val="00629B"/>
    <a:srgbClr val="A7A8AA"/>
    <a:srgbClr val="6366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14" autoAdjust="0"/>
    <p:restoredTop sz="94645"/>
  </p:normalViewPr>
  <p:slideViewPr>
    <p:cSldViewPr snapToGrid="0">
      <p:cViewPr varScale="1">
        <p:scale>
          <a:sx n="171" d="100"/>
          <a:sy n="171" d="100"/>
        </p:scale>
        <p:origin x="1896" y="168"/>
      </p:cViewPr>
      <p:guideLst>
        <p:guide orient="horz" pos="162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handoutMaster" Target="handoutMasters/handout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40582AC-BE7E-4432-A2F0-72768340577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F1144772-CED4-489C-AF85-6693E9267F89}"/>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48D81FFC-D829-441C-A667-B7864DEB216F}" type="datetimeFigureOut">
              <a:rPr lang="en-US" altLang="en-US"/>
              <a:pPr/>
              <a:t>6/26/25</a:t>
            </a:fld>
            <a:endParaRPr lang="en-US" altLang="en-US"/>
          </a:p>
        </p:txBody>
      </p:sp>
      <p:sp>
        <p:nvSpPr>
          <p:cNvPr id="4" name="Footer Placeholder 3">
            <a:extLst>
              <a:ext uri="{FF2B5EF4-FFF2-40B4-BE49-F238E27FC236}">
                <a16:creationId xmlns:a16="http://schemas.microsoft.com/office/drawing/2014/main" id="{1F941CBF-5B25-4FCB-AD19-874CDB63158C}"/>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a:extLst>
              <a:ext uri="{FF2B5EF4-FFF2-40B4-BE49-F238E27FC236}">
                <a16:creationId xmlns:a16="http://schemas.microsoft.com/office/drawing/2014/main" id="{C563FFF7-7FDE-4F96-AACC-6A9C117AB19A}"/>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08D86D26-ECE3-48C1-90BB-31AC74D2913D}" type="slidenum">
              <a:rPr lang="en-US" altLang="en-US"/>
              <a:pPr/>
              <a:t>‹#›</a:t>
            </a:fld>
            <a:endParaRPr lang="en-US" altLang="en-US"/>
          </a:p>
        </p:txBody>
      </p:sp>
    </p:spTree>
    <p:extLst>
      <p:ext uri="{BB962C8B-B14F-4D97-AF65-F5344CB8AC3E}">
        <p14:creationId xmlns:p14="http://schemas.microsoft.com/office/powerpoint/2010/main" val="40992805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F7D762A-95AD-4FB2-94C0-EEA87A0DA137}"/>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B2827D90-4B31-4D02-94EF-FEF4F47A9C16}"/>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1C76F331-BD3E-484F-8059-CA4757439B75}" type="datetimeFigureOut">
              <a:rPr lang="en-US" altLang="en-US"/>
              <a:pPr/>
              <a:t>6/26/25</a:t>
            </a:fld>
            <a:endParaRPr lang="en-US" altLang="en-US"/>
          </a:p>
        </p:txBody>
      </p:sp>
      <p:sp>
        <p:nvSpPr>
          <p:cNvPr id="4" name="Slide Image Placeholder 3">
            <a:extLst>
              <a:ext uri="{FF2B5EF4-FFF2-40B4-BE49-F238E27FC236}">
                <a16:creationId xmlns:a16="http://schemas.microsoft.com/office/drawing/2014/main" id="{D6A25CF7-9CD5-4798-BB70-DD02F5FDC00A}"/>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6E93243A-0E87-4820-A262-2BBAEA298B50}"/>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691833C7-A281-447F-B828-893FEA297116}"/>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FAACAD4D-0DBE-4E8A-9B14-3CBE10362521}"/>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17D7D9FF-9D04-457C-AA73-BF314A27324C}" type="slidenum">
              <a:rPr lang="en-US" altLang="en-US"/>
              <a:pPr/>
              <a:t>‹#›</a:t>
            </a:fld>
            <a:endParaRPr lang="en-US" altLang="en-US"/>
          </a:p>
        </p:txBody>
      </p:sp>
    </p:spTree>
    <p:extLst>
      <p:ext uri="{BB962C8B-B14F-4D97-AF65-F5344CB8AC3E}">
        <p14:creationId xmlns:p14="http://schemas.microsoft.com/office/powerpoint/2010/main" val="4052858286"/>
      </p:ext>
    </p:extLst>
  </p:cSld>
  <p:clrMap bg1="lt1" tx1="dk1" bg2="lt2" tx2="dk2" accent1="accent1" accent2="accent2" accent3="accent3" accent4="accent4" accent5="accent5" accent6="accent6" hlink="hlink" folHlink="folHlink"/>
  <p:hf hdr="0" ftr="0" dt="0"/>
  <p:notesStyle>
    <a:lvl1pPr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ＭＳ Ｐゴシック" charset="0"/>
      </a:defRPr>
    </a:lvl1pPr>
    <a:lvl2pPr marL="3429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2pPr>
    <a:lvl3pPr marL="6858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3pPr>
    <a:lvl4pPr marL="10287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4pPr>
    <a:lvl5pPr marL="13716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5pPr>
    <a:lvl6pPr marL="1714500" algn="l" defTabSz="342900" rtl="0" eaLnBrk="1" latinLnBrk="0" hangingPunct="1">
      <a:defRPr sz="900" kern="1200">
        <a:solidFill>
          <a:schemeClr val="tx1"/>
        </a:solidFill>
        <a:latin typeface="+mn-lt"/>
        <a:ea typeface="+mn-ea"/>
        <a:cs typeface="+mn-cs"/>
      </a:defRPr>
    </a:lvl6pPr>
    <a:lvl7pPr marL="2057400" algn="l" defTabSz="342900" rtl="0" eaLnBrk="1" latinLnBrk="0" hangingPunct="1">
      <a:defRPr sz="900" kern="1200">
        <a:solidFill>
          <a:schemeClr val="tx1"/>
        </a:solidFill>
        <a:latin typeface="+mn-lt"/>
        <a:ea typeface="+mn-ea"/>
        <a:cs typeface="+mn-cs"/>
      </a:defRPr>
    </a:lvl7pPr>
    <a:lvl8pPr marL="2400300" algn="l" defTabSz="342900" rtl="0" eaLnBrk="1" latinLnBrk="0" hangingPunct="1">
      <a:defRPr sz="900" kern="1200">
        <a:solidFill>
          <a:schemeClr val="tx1"/>
        </a:solidFill>
        <a:latin typeface="+mn-lt"/>
        <a:ea typeface="+mn-ea"/>
        <a:cs typeface="+mn-cs"/>
      </a:defRPr>
    </a:lvl8pPr>
    <a:lvl9pPr marL="2743200" algn="l" defTabSz="3429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White Title Slide">
    <p:spTree>
      <p:nvGrpSpPr>
        <p:cNvPr id="1" name=""/>
        <p:cNvGrpSpPr/>
        <p:nvPr/>
      </p:nvGrpSpPr>
      <p:grpSpPr>
        <a:xfrm>
          <a:off x="0" y="0"/>
          <a:ext cx="0" cy="0"/>
          <a:chOff x="0" y="0"/>
          <a:chExt cx="0" cy="0"/>
        </a:xfrm>
      </p:grpSpPr>
      <p:pic>
        <p:nvPicPr>
          <p:cNvPr id="9" name="Picture 7">
            <a:extLst>
              <a:ext uri="{FF2B5EF4-FFF2-40B4-BE49-F238E27FC236}">
                <a16:creationId xmlns:a16="http://schemas.microsoft.com/office/drawing/2014/main" id="{3F785459-F69C-4C70-B31C-24D5159D496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342900" y="438925"/>
            <a:ext cx="831286" cy="47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a:extLst>
              <a:ext uri="{FF2B5EF4-FFF2-40B4-BE49-F238E27FC236}">
                <a16:creationId xmlns:a16="http://schemas.microsoft.com/office/drawing/2014/main" id="{1719FB7D-7375-483C-B6A1-81F8104FE07A}"/>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5217952" y="11186"/>
            <a:ext cx="1640045" cy="23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041DC814-29A8-43FB-8C0A-E34BECA1BF66}"/>
              </a:ext>
            </a:extLst>
          </p:cNvPr>
          <p:cNvSpPr/>
          <p:nvPr/>
        </p:nvSpPr>
        <p:spPr>
          <a:xfrm>
            <a:off x="346473" y="3133726"/>
            <a:ext cx="1940719" cy="6191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342900" y="1338572"/>
            <a:ext cx="3779808" cy="1790700"/>
          </a:xfrm>
        </p:spPr>
        <p:txBody>
          <a:bodyPr anchor="b">
            <a:normAutofit/>
          </a:bodyPr>
          <a:lstStyle>
            <a:lvl1pPr algn="l">
              <a:lnSpc>
                <a:spcPct val="80000"/>
              </a:lnSpc>
              <a:defRPr sz="2200"/>
            </a:lvl1pPr>
          </a:lstStyle>
          <a:p>
            <a:r>
              <a:rPr lang="en-US"/>
              <a:t>Click to edit Master title style</a:t>
            </a:r>
            <a:endParaRPr lang="en-US" dirty="0"/>
          </a:p>
        </p:txBody>
      </p:sp>
      <p:sp>
        <p:nvSpPr>
          <p:cNvPr id="3" name="Subtitle 2"/>
          <p:cNvSpPr>
            <a:spLocks noGrp="1"/>
          </p:cNvSpPr>
          <p:nvPr>
            <p:ph type="subTitle" idx="1"/>
          </p:nvPr>
        </p:nvSpPr>
        <p:spPr>
          <a:xfrm>
            <a:off x="342900" y="3491487"/>
            <a:ext cx="3779808" cy="644012"/>
          </a:xfrm>
        </p:spPr>
        <p:txBody>
          <a:bodyPr>
            <a:normAutofit/>
          </a:bodyPr>
          <a:lstStyle>
            <a:lvl1pPr marL="0" indent="0" algn="l">
              <a:buNone/>
              <a:defRPr sz="900" b="1" i="0" cap="all">
                <a:solidFill>
                  <a:srgbClr val="000000"/>
                </a:solidFill>
                <a:latin typeface="Montserrat ExtraBold" pitchFamily="2" charset="77"/>
              </a:defRPr>
            </a:lvl1pPr>
            <a:lvl2pPr marL="257175" indent="0" algn="ctr">
              <a:buNone/>
              <a:defRPr sz="1125"/>
            </a:lvl2pPr>
            <a:lvl3pPr marL="514350" indent="0" algn="ctr">
              <a:buNone/>
              <a:defRPr sz="105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US" dirty="0"/>
          </a:p>
        </p:txBody>
      </p:sp>
      <p:pic>
        <p:nvPicPr>
          <p:cNvPr id="11" name="Picture 6">
            <a:extLst>
              <a:ext uri="{FF2B5EF4-FFF2-40B4-BE49-F238E27FC236}">
                <a16:creationId xmlns:a16="http://schemas.microsoft.com/office/drawing/2014/main" id="{9FE88A66-9BF3-4A3D-8127-9CAE974D6436}"/>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596423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1718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line Subhead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9" name="Rectangle 8">
            <a:extLst>
              <a:ext uri="{FF2B5EF4-FFF2-40B4-BE49-F238E27FC236}">
                <a16:creationId xmlns:a16="http://schemas.microsoft.com/office/drawing/2014/main" id="{9F09B140-FFD8-483F-B6E6-1A1D619E488F}"/>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bg1"/>
                </a:solidFill>
              </a:defRPr>
            </a:lvl1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723738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bg1"/>
                </a:solidFill>
              </a:defRPr>
            </a:lvl1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2328637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tx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2453879" y="2956936"/>
            <a:ext cx="4404121" cy="84136"/>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2453879" y="1071105"/>
            <a:ext cx="3779808" cy="1790700"/>
          </a:xfrm>
        </p:spPr>
        <p:txBody>
          <a:bodyPr anchor="b">
            <a:normAutofit/>
          </a:bodyPr>
          <a:lstStyle>
            <a:lvl1pPr algn="l">
              <a:lnSpc>
                <a:spcPct val="85000"/>
              </a:lnSpc>
              <a:defRPr sz="2200" spc="23">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87463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ection Divider">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2453879" y="2956936"/>
            <a:ext cx="4404121" cy="84136"/>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2453879" y="1071105"/>
            <a:ext cx="3779808" cy="1790700"/>
          </a:xfrm>
        </p:spPr>
        <p:txBody>
          <a:bodyPr anchor="b">
            <a:normAutofit/>
          </a:bodyPr>
          <a:lstStyle>
            <a:lvl1pPr algn="l">
              <a:lnSpc>
                <a:spcPct val="85000"/>
              </a:lnSpc>
              <a:defRPr sz="2200" spc="23">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5316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line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887248B0-C935-3E4C-B56A-578B9426181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7404461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line Subhead Bluebar 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0FFF14B-B695-460D-ADED-4DF17BE2653C}"/>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8220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adline Subhead NO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57211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line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F20A1714-5E19-8845-BE9B-82F514B373CF}"/>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0581366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9" name="Rectangle 18">
            <a:extLst>
              <a:ext uri="{FF2B5EF4-FFF2-40B4-BE49-F238E27FC236}">
                <a16:creationId xmlns:a16="http://schemas.microsoft.com/office/drawing/2014/main" id="{48E55DA6-02E2-4743-BEFE-63A5C0E822A8}"/>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49550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0391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Black Title Slide">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9212B6-BCD3-4668-8FB2-0D4B36A809B9}"/>
              </a:ext>
            </a:extLst>
          </p:cNvPr>
          <p:cNvSpPr/>
          <p:nvPr/>
        </p:nvSpPr>
        <p:spPr>
          <a:xfrm>
            <a:off x="346473" y="3133726"/>
            <a:ext cx="1940719" cy="6191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342900" y="1338572"/>
            <a:ext cx="3779808" cy="1790700"/>
          </a:xfrm>
        </p:spPr>
        <p:txBody>
          <a:bodyPr anchor="b">
            <a:normAutofit/>
          </a:bodyPr>
          <a:lstStyle>
            <a:lvl1pPr algn="l">
              <a:lnSpc>
                <a:spcPct val="80000"/>
              </a:lnSpc>
              <a:defRPr sz="22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342900" y="3491487"/>
            <a:ext cx="3779808" cy="644012"/>
          </a:xfrm>
        </p:spPr>
        <p:txBody>
          <a:bodyPr>
            <a:normAutofit/>
          </a:bodyPr>
          <a:lstStyle>
            <a:lvl1pPr marL="0" indent="0" algn="l">
              <a:buNone/>
              <a:defRPr sz="900" b="1" i="0" cap="all">
                <a:solidFill>
                  <a:schemeClr val="bg1"/>
                </a:solidFill>
                <a:latin typeface="Montserrat ExtraBold" pitchFamily="2" charset="77"/>
              </a:defRPr>
            </a:lvl1pPr>
            <a:lvl2pPr marL="257175" indent="0" algn="ctr">
              <a:buNone/>
              <a:defRPr sz="1125"/>
            </a:lvl2pPr>
            <a:lvl3pPr marL="514350" indent="0" algn="ctr">
              <a:buNone/>
              <a:defRPr sz="105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US" dirty="0"/>
          </a:p>
        </p:txBody>
      </p:sp>
      <p:sp>
        <p:nvSpPr>
          <p:cNvPr id="8" name="Footer Placeholder 4">
            <a:extLst>
              <a:ext uri="{FF2B5EF4-FFF2-40B4-BE49-F238E27FC236}">
                <a16:creationId xmlns:a16="http://schemas.microsoft.com/office/drawing/2014/main" id="{12BC800E-317D-4F71-8859-01C0F0FCA7BE}"/>
              </a:ext>
            </a:extLst>
          </p:cNvPr>
          <p:cNvSpPr>
            <a:spLocks noGrp="1"/>
          </p:cNvSpPr>
          <p:nvPr>
            <p:ph type="ftr" sz="quarter" idx="10"/>
          </p:nvPr>
        </p:nvSpPr>
        <p:spPr>
          <a:xfrm>
            <a:off x="342900" y="4429125"/>
            <a:ext cx="2314575" cy="274638"/>
          </a:xfrm>
          <a:prstGeom prst="rect">
            <a:avLst/>
          </a:prstGeom>
        </p:spPr>
        <p:txBody>
          <a:bodyPr anchor="b" anchorCtr="0"/>
          <a:lstStyle>
            <a:lvl1pPr algn="l" fontAlgn="auto">
              <a:spcBef>
                <a:spcPts val="0"/>
              </a:spcBef>
              <a:spcAft>
                <a:spcPts val="0"/>
              </a:spcAft>
              <a:defRPr sz="525">
                <a:solidFill>
                  <a:schemeClr val="bg1"/>
                </a:solidFill>
                <a:latin typeface="+mn-lt"/>
                <a:ea typeface="+mn-ea"/>
                <a:cs typeface="+mn-cs"/>
              </a:defRPr>
            </a:lvl1pPr>
          </a:lstStyle>
          <a:p>
            <a:pPr>
              <a:defRPr/>
            </a:pPr>
            <a:endParaRPr lang="en-US"/>
          </a:p>
        </p:txBody>
      </p:sp>
      <p:pic>
        <p:nvPicPr>
          <p:cNvPr id="11" name="Picture 6">
            <a:extLst>
              <a:ext uri="{FF2B5EF4-FFF2-40B4-BE49-F238E27FC236}">
                <a16:creationId xmlns:a16="http://schemas.microsoft.com/office/drawing/2014/main" id="{26EADE2E-8128-4C3F-BBB9-A67A53CBBD5D}"/>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342900" y="438925"/>
            <a:ext cx="818599" cy="468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a:extLst>
              <a:ext uri="{FF2B5EF4-FFF2-40B4-BE49-F238E27FC236}">
                <a16:creationId xmlns:a16="http://schemas.microsoft.com/office/drawing/2014/main" id="{8B3DBD09-2282-4CB8-9CFB-CC2F52F08A83}"/>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596423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a:extLst>
              <a:ext uri="{FF2B5EF4-FFF2-40B4-BE49-F238E27FC236}">
                <a16:creationId xmlns:a16="http://schemas.microsoft.com/office/drawing/2014/main" id="{4A4541AC-86C8-4942-BA1F-4E22ED26781C}"/>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5217952" y="11185"/>
            <a:ext cx="1640046" cy="2392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06658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Headline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2"/>
            <a:ext cx="1947863" cy="158748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2"/>
            <a:ext cx="1949054" cy="159056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4572043" y="2938472"/>
            <a:ext cx="1943057" cy="159056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A486CDA9-B40B-A449-B0D7-DF92BDA8A810}"/>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5334407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NO Bars">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8E55DA6-02E2-4743-BEFE-63A5C0E822A8}"/>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681006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04116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eadline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E57117A4-7DF7-F94C-BE03-ACA7C8A17D6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4363278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3" name="Rectangle 22">
            <a:extLst>
              <a:ext uri="{FF2B5EF4-FFF2-40B4-BE49-F238E27FC236}">
                <a16:creationId xmlns:a16="http://schemas.microsoft.com/office/drawing/2014/main" id="{2C0E7B58-4B6B-4D9D-A1DD-FFADD19E1A2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46373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43736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eadline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2880084"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a:extLst>
              <a:ext uri="{FF2B5EF4-FFF2-40B4-BE49-F238E27FC236}">
                <a16:creationId xmlns:a16="http://schemas.microsoft.com/office/drawing/2014/main" id="{3A586D4F-455E-3E47-937D-A2B7D69D4C7B}"/>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49955702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NO Bars">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2C0E7B58-4B6B-4D9D-A1DD-FFADD19E1A2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915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215176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Headline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1B390100-83E4-394B-B6C2-7D1B93E3AC01}"/>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562197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948215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eadline Subhead Bluebar Text with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309BE7-287D-4540-8B16-B38113BD5A8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212741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Headline Subhead NO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28544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Headline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F6CA90EE-E864-AB42-885A-4C09CFC8865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28898572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Headline Subhead Bluebar Footer Bl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BB5E0A-E106-4991-9C36-4B88718A5FF2}"/>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342900" y="651931"/>
            <a:ext cx="6172201" cy="688975"/>
          </a:xfrm>
        </p:spPr>
        <p:txBody>
          <a:bodyPr>
            <a:normAutofit/>
          </a:bodyPr>
          <a:lstStyle>
            <a:lvl1pPr>
              <a:defRPr sz="1600" b="0" cap="none">
                <a:solidFill>
                  <a:schemeClr val="tx1"/>
                </a:solidFill>
              </a:defRPr>
            </a:lvl1pPr>
          </a:lstStyle>
          <a:p>
            <a:pPr lvl="0"/>
            <a:r>
              <a:rPr lang="en-US"/>
              <a:t>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22915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Headline Subhead NO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342900" y="651931"/>
            <a:ext cx="6172201" cy="688975"/>
          </a:xfrm>
        </p:spPr>
        <p:txBody>
          <a:bodyPr>
            <a:normAutofit/>
          </a:bodyPr>
          <a:lstStyle>
            <a:lvl1pPr>
              <a:defRPr sz="1600" b="0" cap="none">
                <a:solidFill>
                  <a:schemeClr val="tx1"/>
                </a:solidFill>
              </a:defRPr>
            </a:lvl1pPr>
          </a:lstStyle>
          <a:p>
            <a:pPr lvl="0"/>
            <a:r>
              <a:rPr lang="en-US"/>
              <a:t>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95247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Header Page Numb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C8012F54-127D-4411-8E54-380B85688878}"/>
              </a:ext>
            </a:extLst>
          </p:cNvPr>
          <p:cNvSpPr>
            <a:spLocks noGrp="1"/>
          </p:cNvSpPr>
          <p:nvPr>
            <p:ph type="sldNum" sz="quarter" idx="4"/>
          </p:nvPr>
        </p:nvSpPr>
        <p:spPr>
          <a:xfrm>
            <a:off x="6063853" y="4630104"/>
            <a:ext cx="451247" cy="274637"/>
          </a:xfrm>
          <a:prstGeom prst="rect">
            <a:avLst/>
          </a:prstGeom>
        </p:spPr>
        <p:txBody>
          <a:bodyPr vert="horz" wrap="square" lIns="0" tIns="0" rIns="0" bIns="0" numCol="1" anchor="ctr" anchorCtr="0" compatLnSpc="1">
            <a:prstTxWarp prst="textNoShape">
              <a:avLst/>
            </a:prstTxWarp>
          </a:bodyPr>
          <a:lstStyle>
            <a:lvl1pPr algn="r">
              <a:defRPr sz="700"/>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5331190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Footer Only">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8C175995-064B-49F7-8F44-02E38FAF2B2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7">
            <a:extLst>
              <a:ext uri="{FF2B5EF4-FFF2-40B4-BE49-F238E27FC236}">
                <a16:creationId xmlns:a16="http://schemas.microsoft.com/office/drawing/2014/main" id="{A846B4D6-5D3D-4177-8A9B-48A7C5720D9A}"/>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6" name="Picture 5">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548072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052854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FontTx/>
              <a:buNone/>
              <a:defRPr/>
            </a:lvl1pPr>
            <a:lvl2pPr marL="205740" indent="-207169">
              <a:spcBef>
                <a:spcPts val="825"/>
              </a:spcBef>
              <a:buClr>
                <a:schemeClr val="accent1"/>
              </a:buClr>
              <a:buFont typeface="Wingdings 2" pitchFamily="18" charset="2"/>
              <a:buChar char="¾"/>
              <a:defRPr/>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p:txBody>
          <a:bodyPr/>
          <a:lstStyle>
            <a:lvl1pPr>
              <a:defRPr/>
            </a:lvl1pPr>
          </a:lstStyle>
          <a:p>
            <a:pPr>
              <a:defRPr/>
            </a:pPr>
            <a:fld id="{A3F5CFA9-9451-41D5-BAE8-EC153F4019B9}"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697755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p:txBody>
          <a:bodyPr/>
          <a:lstStyle>
            <a:lvl1pPr>
              <a:defRPr/>
            </a:lvl1pPr>
          </a:lstStyle>
          <a:p>
            <a:pPr>
              <a:defRPr/>
            </a:pPr>
            <a:fld id="{0CE3B435-6F5B-4504-9BF0-779F2CE511EF}"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3637659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line Subhead Bluebar Title and 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3EC6611-2A53-4484-A430-0A128EE06A42}"/>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84812061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wo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2"/>
          <p:cNvSpPr>
            <a:spLocks noGrp="1"/>
          </p:cNvSpPr>
          <p:nvPr>
            <p:ph idx="1"/>
          </p:nvPr>
        </p:nvSpPr>
        <p:spPr>
          <a:xfrm>
            <a:off x="514350" y="1200150"/>
            <a:ext cx="2811780" cy="3257550"/>
          </a:xfrm>
        </p:spPr>
        <p:txBody>
          <a:bodyPr/>
          <a:lstStyle>
            <a:lvl1pPr marL="0" indent="0">
              <a:buFontTx/>
              <a:buNone/>
              <a:defRPr sz="1200"/>
            </a:lvl1pPr>
            <a:lvl2pPr marL="205740" indent="-207169">
              <a:spcBef>
                <a:spcPts val="825"/>
              </a:spcBef>
              <a:buClr>
                <a:schemeClr val="accent1"/>
              </a:buClr>
              <a:buFont typeface="Wingdings 2" pitchFamily="18" charset="2"/>
              <a:buChar char="¾"/>
              <a:defRPr sz="1200"/>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idx="13"/>
          </p:nvPr>
        </p:nvSpPr>
        <p:spPr>
          <a:xfrm>
            <a:off x="3531870" y="1200150"/>
            <a:ext cx="2811780" cy="3257550"/>
          </a:xfrm>
        </p:spPr>
        <p:txBody>
          <a:bodyPr/>
          <a:lstStyle>
            <a:lvl1pPr marL="0" indent="0">
              <a:buFontTx/>
              <a:buNone/>
              <a:defRPr/>
            </a:lvl1pPr>
            <a:lvl2pPr marL="205740" indent="-207169">
              <a:spcBef>
                <a:spcPts val="825"/>
              </a:spcBef>
              <a:buClr>
                <a:schemeClr val="accent1"/>
              </a:buClr>
              <a:buFont typeface="Wingdings 2" pitchFamily="18" charset="2"/>
              <a:buChar char="¾"/>
              <a:defRPr/>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noChangeArrowheads="1"/>
          </p:cNvSpPr>
          <p:nvPr>
            <p:ph type="dt" sz="half" idx="14"/>
          </p:nvPr>
        </p:nvSpPr>
        <p:spPr/>
        <p:txBody>
          <a:bodyPr/>
          <a:lstStyle>
            <a:lvl1pPr>
              <a:defRPr/>
            </a:lvl1pPr>
          </a:lstStyle>
          <a:p>
            <a:pPr>
              <a:defRPr/>
            </a:pPr>
            <a:endParaRPr lang="en-US"/>
          </a:p>
        </p:txBody>
      </p:sp>
      <p:sp>
        <p:nvSpPr>
          <p:cNvPr id="6" name="Footer Placeholder 5"/>
          <p:cNvSpPr>
            <a:spLocks noGrp="1" noChangeArrowheads="1"/>
          </p:cNvSpPr>
          <p:nvPr>
            <p:ph type="ftr" sz="quarter" idx="15"/>
          </p:nvPr>
        </p:nvSpPr>
        <p:spPr/>
        <p:txBody>
          <a:bodyPr/>
          <a:lstStyle>
            <a:lvl1pPr>
              <a:defRPr/>
            </a:lvl1pPr>
          </a:lstStyle>
          <a:p>
            <a:pPr>
              <a:defRPr/>
            </a:pPr>
            <a:r>
              <a:rPr lang="en-US"/>
              <a:t>Powerpoint Title would go here</a:t>
            </a:r>
          </a:p>
        </p:txBody>
      </p:sp>
      <p:sp>
        <p:nvSpPr>
          <p:cNvPr id="7" name="Slide Number Placeholder 6"/>
          <p:cNvSpPr>
            <a:spLocks noGrp="1" noChangeArrowheads="1"/>
          </p:cNvSpPr>
          <p:nvPr>
            <p:ph type="sldNum" sz="quarter" idx="16"/>
          </p:nvPr>
        </p:nvSpPr>
        <p:spPr/>
        <p:txBody>
          <a:bodyPr/>
          <a:lstStyle>
            <a:lvl1pPr>
              <a:defRPr/>
            </a:lvl1pPr>
          </a:lstStyle>
          <a:p>
            <a:pPr>
              <a:defRPr/>
            </a:pPr>
            <a:fld id="{D7A47271-C732-436E-B168-F8B28CC4EA29}"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23363581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14351" y="1200150"/>
            <a:ext cx="2814638" cy="3257550"/>
          </a:xfrm>
        </p:spPr>
        <p:txBody>
          <a:bodyPr/>
          <a:lstStyle>
            <a:lvl1pPr marL="205740" indent="-204788">
              <a:defRPr sz="1200"/>
            </a:lvl1pPr>
            <a:lvl2pPr>
              <a:defRPr sz="1200"/>
            </a:lvl2pPr>
            <a:lvl3pPr>
              <a:defRPr sz="1050"/>
            </a:lvl3pPr>
            <a:lvl4pPr>
              <a:defRPr sz="900"/>
            </a:lvl4pPr>
            <a:lvl5pPr>
              <a:defRPr sz="9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sz="half" idx="13"/>
          </p:nvPr>
        </p:nvSpPr>
        <p:spPr>
          <a:xfrm>
            <a:off x="3529012" y="1200150"/>
            <a:ext cx="2814638" cy="3257550"/>
          </a:xfrm>
        </p:spPr>
        <p:txBody>
          <a:bodyPr/>
          <a:lstStyle>
            <a:lvl1pPr>
              <a:defRPr sz="1200"/>
            </a:lvl1pPr>
            <a:lvl2pPr>
              <a:defRPr sz="1200"/>
            </a:lvl2pPr>
            <a:lvl3pPr>
              <a:defRPr sz="1050"/>
            </a:lvl3pPr>
            <a:lvl4pPr>
              <a:defRPr sz="900"/>
            </a:lvl4pPr>
            <a:lvl5pPr>
              <a:defRPr sz="9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noChangeArrowheads="1"/>
          </p:cNvSpPr>
          <p:nvPr>
            <p:ph type="dt" sz="half" idx="14"/>
          </p:nvPr>
        </p:nvSpPr>
        <p:spPr/>
        <p:txBody>
          <a:bodyPr/>
          <a:lstStyle>
            <a:lvl1pPr>
              <a:defRPr/>
            </a:lvl1pPr>
          </a:lstStyle>
          <a:p>
            <a:pPr>
              <a:defRPr/>
            </a:pPr>
            <a:endParaRPr lang="en-US"/>
          </a:p>
        </p:txBody>
      </p:sp>
      <p:sp>
        <p:nvSpPr>
          <p:cNvPr id="6" name="Footer Placeholder 5"/>
          <p:cNvSpPr>
            <a:spLocks noGrp="1" noChangeArrowheads="1"/>
          </p:cNvSpPr>
          <p:nvPr>
            <p:ph type="ftr" sz="quarter" idx="15"/>
          </p:nvPr>
        </p:nvSpPr>
        <p:spPr/>
        <p:txBody>
          <a:bodyPr/>
          <a:lstStyle>
            <a:lvl1pPr>
              <a:defRPr/>
            </a:lvl1pPr>
          </a:lstStyle>
          <a:p>
            <a:pPr>
              <a:defRPr/>
            </a:pPr>
            <a:r>
              <a:rPr lang="en-US"/>
              <a:t>Powerpoint Title would go here</a:t>
            </a:r>
          </a:p>
        </p:txBody>
      </p:sp>
      <p:sp>
        <p:nvSpPr>
          <p:cNvPr id="7" name="Slide Number Placeholder 6"/>
          <p:cNvSpPr>
            <a:spLocks noGrp="1" noChangeArrowheads="1"/>
          </p:cNvSpPr>
          <p:nvPr>
            <p:ph type="sldNum" sz="quarter" idx="16"/>
          </p:nvPr>
        </p:nvSpPr>
        <p:spPr/>
        <p:txBody>
          <a:bodyPr/>
          <a:lstStyle>
            <a:lvl1pPr>
              <a:defRPr/>
            </a:lvl1pPr>
          </a:lstStyle>
          <a:p>
            <a:pPr>
              <a:defRPr/>
            </a:pPr>
            <a:fld id="{45EF18AB-88B2-4996-843E-66D61CE34E4C}"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181678991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5" name="Rectangle 6"/>
          <p:cNvSpPr>
            <a:spLocks noGrp="1" noChangeArrowheads="1"/>
          </p:cNvSpPr>
          <p:nvPr>
            <p:ph type="sldNum" sz="quarter" idx="12"/>
          </p:nvPr>
        </p:nvSpPr>
        <p:spPr/>
        <p:txBody>
          <a:bodyPr/>
          <a:lstStyle>
            <a:lvl1pPr>
              <a:defRPr/>
            </a:lvl1pPr>
          </a:lstStyle>
          <a:p>
            <a:pPr>
              <a:defRPr/>
            </a:pPr>
            <a:fld id="{1C6CF3FF-3A4E-4DE9-A2EB-F91D4BBDF2AB}"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191857783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4" name="Rectangle 6"/>
          <p:cNvSpPr>
            <a:spLocks noGrp="1" noChangeArrowheads="1"/>
          </p:cNvSpPr>
          <p:nvPr>
            <p:ph type="sldNum" sz="quarter" idx="12"/>
          </p:nvPr>
        </p:nvSpPr>
        <p:spPr/>
        <p:txBody>
          <a:bodyPr/>
          <a:lstStyle>
            <a:lvl1pPr>
              <a:defRPr/>
            </a:lvl1pPr>
          </a:lstStyle>
          <a:p>
            <a:pPr>
              <a:defRPr/>
            </a:pPr>
            <a:fld id="{306B0273-C8A9-4B40-BEBC-0CA17FB3B91E}"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2449170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line Subhead NO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124293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line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2BC7A679-09BE-2E4A-A7C0-A90AD8ABE39B}"/>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2" name="Picture Placeholder 4">
            <a:extLst>
              <a:ext uri="{FF2B5EF4-FFF2-40B4-BE49-F238E27FC236}">
                <a16:creationId xmlns:a16="http://schemas.microsoft.com/office/drawing/2014/main" id="{CA8D73CC-1679-C342-80E7-0458EDC5AF8B}"/>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328198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line Subhead Bluebar Quot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6EEA261-5BAD-48B8-ADED-50F363F30AB1}"/>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Picture Placeholder 4">
            <a:extLst>
              <a:ext uri="{FF2B5EF4-FFF2-40B4-BE49-F238E27FC236}">
                <a16:creationId xmlns:a16="http://schemas.microsoft.com/office/drawing/2014/main" id="{3E8859A7-D404-484E-8BAC-CDD6CE173F82}"/>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458809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icture Placeholder 4">
            <a:extLst>
              <a:ext uri="{FF2B5EF4-FFF2-40B4-BE49-F238E27FC236}">
                <a16:creationId xmlns:a16="http://schemas.microsoft.com/office/drawing/2014/main" id="{7FEC5B6C-DDB2-2F46-B9EB-EB496BF33FCC}"/>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830825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eadline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
        <p:nvSpPr>
          <p:cNvPr id="10" name="Rectangle 9">
            <a:extLst>
              <a:ext uri="{FF2B5EF4-FFF2-40B4-BE49-F238E27FC236}">
                <a16:creationId xmlns:a16="http://schemas.microsoft.com/office/drawing/2014/main" id="{7D608793-A27A-7B47-BDD3-2D31008B1016}"/>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356964220"/>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40.xml"/><Relationship Id="rId7" Type="http://schemas.openxmlformats.org/officeDocument/2006/relationships/theme" Target="../theme/theme2.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5" Type="http://schemas.openxmlformats.org/officeDocument/2006/relationships/slideLayout" Target="../slideLayouts/slideLayout42.xml"/><Relationship Id="rId4"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342900" y="274639"/>
            <a:ext cx="6172200" cy="371475"/>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342900" y="1370013"/>
            <a:ext cx="6172200" cy="3262312"/>
          </a:xfrm>
          <a:prstGeom prst="rect">
            <a:avLst/>
          </a:prstGeom>
        </p:spPr>
        <p:txBody>
          <a:bodyPr vert="horz" lIns="0" tIns="0" rIns="0" bIns="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625E849D-EFB0-4C13-84AB-ECE6F132B1BC}"/>
              </a:ext>
            </a:extLst>
          </p:cNvPr>
          <p:cNvSpPr>
            <a:spLocks noGrp="1"/>
          </p:cNvSpPr>
          <p:nvPr>
            <p:ph type="sldNum" sz="quarter" idx="4"/>
          </p:nvPr>
        </p:nvSpPr>
        <p:spPr>
          <a:xfrm>
            <a:off x="6063853" y="4630104"/>
            <a:ext cx="451247" cy="274637"/>
          </a:xfrm>
          <a:prstGeom prst="rect">
            <a:avLst/>
          </a:prstGeom>
        </p:spPr>
        <p:txBody>
          <a:bodyPr vert="horz" wrap="square" lIns="0" tIns="0" rIns="0" bIns="0" numCol="1" anchor="ctr" anchorCtr="0" compatLnSpc="1">
            <a:prstTxWarp prst="textNoShape">
              <a:avLst/>
            </a:prstTxWarp>
          </a:bodyPr>
          <a:lstStyle>
            <a:lvl1pPr algn="r">
              <a:defRPr sz="700"/>
            </a:lvl1pPr>
          </a:lstStyle>
          <a:p>
            <a:fld id="{A3979A82-1A5E-4C7B-AFC0-111CA6C3130A}" type="slidenum">
              <a:rPr lang="en-US" altLang="en-US" smtClean="0"/>
              <a:pPr/>
              <a:t>‹#›</a:t>
            </a:fld>
            <a:endParaRPr lang="en-US" altLang="en-US"/>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6" r:id="rId3"/>
    <p:sldLayoutId id="2147483705" r:id="rId4"/>
    <p:sldLayoutId id="2147483719" r:id="rId5"/>
    <p:sldLayoutId id="2147483707" r:id="rId6"/>
    <p:sldLayoutId id="2147483720" r:id="rId7"/>
    <p:sldLayoutId id="2147483721" r:id="rId8"/>
    <p:sldLayoutId id="2147483708" r:id="rId9"/>
    <p:sldLayoutId id="2147483722" r:id="rId10"/>
    <p:sldLayoutId id="2147483723" r:id="rId11"/>
    <p:sldLayoutId id="2147483709" r:id="rId12"/>
    <p:sldLayoutId id="2147483717" r:id="rId13"/>
    <p:sldLayoutId id="2147483710" r:id="rId14"/>
    <p:sldLayoutId id="2147483724" r:id="rId15"/>
    <p:sldLayoutId id="2147483725" r:id="rId16"/>
    <p:sldLayoutId id="2147483711" r:id="rId17"/>
    <p:sldLayoutId id="2147483726" r:id="rId18"/>
    <p:sldLayoutId id="2147483727" r:id="rId19"/>
    <p:sldLayoutId id="2147483718" r:id="rId20"/>
    <p:sldLayoutId id="2147483728" r:id="rId21"/>
    <p:sldLayoutId id="2147483729" r:id="rId22"/>
    <p:sldLayoutId id="2147483712" r:id="rId23"/>
    <p:sldLayoutId id="2147483730" r:id="rId24"/>
    <p:sldLayoutId id="2147483731" r:id="rId25"/>
    <p:sldLayoutId id="2147483736" r:id="rId26"/>
    <p:sldLayoutId id="2147483737" r:id="rId27"/>
    <p:sldLayoutId id="2147483738" r:id="rId28"/>
    <p:sldLayoutId id="2147483713" r:id="rId29"/>
    <p:sldLayoutId id="2147483732" r:id="rId30"/>
    <p:sldLayoutId id="2147483733" r:id="rId31"/>
    <p:sldLayoutId id="2147483714" r:id="rId32"/>
    <p:sldLayoutId id="2147483734" r:id="rId33"/>
    <p:sldLayoutId id="2147483735" r:id="rId34"/>
    <p:sldLayoutId id="2147483740" r:id="rId35"/>
    <p:sldLayoutId id="2147483715" r:id="rId36"/>
    <p:sldLayoutId id="2147483739" r:id="rId37"/>
  </p:sldLayoutIdLst>
  <p:hf hdr="0" ftr="0" dt="0"/>
  <p:txStyles>
    <p:titleStyle>
      <a:lvl1pPr algn="l" defTabSz="514350" rtl="0" eaLnBrk="1" fontAlgn="base" hangingPunct="1">
        <a:lnSpc>
          <a:spcPct val="90000"/>
        </a:lnSpc>
        <a:spcBef>
          <a:spcPct val="0"/>
        </a:spcBef>
        <a:spcAft>
          <a:spcPct val="0"/>
        </a:spcAft>
        <a:defRPr sz="2000" b="1" i="0" kern="1200" cap="all">
          <a:solidFill>
            <a:schemeClr val="tx1"/>
          </a:solidFill>
          <a:latin typeface="Montserrat ExtraBold" pitchFamily="2" charset="77"/>
          <a:ea typeface="MS PGothic" panose="020B0600070205080204" pitchFamily="34" charset="-128"/>
          <a:cs typeface="Montserrat ExtraBold" pitchFamily="2" charset="77"/>
        </a:defRPr>
      </a:lvl1pPr>
      <a:lvl2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2pPr>
      <a:lvl3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3pPr>
      <a:lvl4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4pPr>
      <a:lvl5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5pPr>
      <a:lvl6pPr marL="3429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6pPr>
      <a:lvl7pPr marL="6858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7pPr>
      <a:lvl8pPr marL="10287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8pPr>
      <a:lvl9pPr marL="13716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9pPr>
    </p:titleStyle>
    <p:bodyStyle>
      <a:lvl1pPr marL="0" indent="0" algn="l" defTabSz="514350" rtl="0" eaLnBrk="1" fontAlgn="base" hangingPunct="1">
        <a:lnSpc>
          <a:spcPct val="90000"/>
        </a:lnSpc>
        <a:spcBef>
          <a:spcPts val="563"/>
        </a:spcBef>
        <a:spcAft>
          <a:spcPct val="0"/>
        </a:spcAft>
        <a:defRPr sz="1200" b="1" i="0" kern="1200" cap="none" baseline="0">
          <a:solidFill>
            <a:schemeClr val="tx1"/>
          </a:solidFill>
          <a:latin typeface="Montserrat" pitchFamily="2" charset="77"/>
          <a:ea typeface="MS PGothic" panose="020B0600070205080204" pitchFamily="34" charset="-128"/>
          <a:cs typeface="Montserrat" pitchFamily="2" charset="77"/>
        </a:defRPr>
      </a:lvl1pPr>
      <a:lvl2pPr marL="2381" indent="-2381" algn="l" defTabSz="514350" rtl="0" eaLnBrk="1" fontAlgn="base" hangingPunct="1">
        <a:lnSpc>
          <a:spcPct val="90000"/>
        </a:lnSpc>
        <a:spcBef>
          <a:spcPts val="450"/>
        </a:spcBef>
        <a:spcAft>
          <a:spcPct val="0"/>
        </a:spcAft>
        <a:defRPr sz="11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84535" indent="-83344" algn="l" defTabSz="514350" rtl="0" eaLnBrk="1" fontAlgn="base" hangingPunct="1">
        <a:spcBef>
          <a:spcPts val="300"/>
        </a:spcBef>
        <a:spcAft>
          <a:spcPct val="0"/>
        </a:spcAft>
        <a:buClr>
          <a:srgbClr val="4AC9E3"/>
        </a:buClr>
        <a:buFont typeface="Wingdings" panose="05000000000000000000" pitchFamily="2" charset="2"/>
        <a:buChar char="§"/>
        <a:defRPr sz="10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228600" indent="-142875" algn="l" defTabSz="514350" rtl="0" eaLnBrk="1" fontAlgn="base" hangingPunct="1">
        <a:spcBef>
          <a:spcPts val="150"/>
        </a:spcBef>
        <a:spcAft>
          <a:spcPct val="0"/>
        </a:spcAft>
        <a:buFont typeface="Lucida Grande" pitchFamily="1" charset="0"/>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342900" indent="-114300" algn="l" defTabSz="513160" rtl="0" eaLnBrk="1" fontAlgn="base" hangingPunct="1">
        <a:spcBef>
          <a:spcPts val="150"/>
        </a:spcBef>
        <a:spcAft>
          <a:spcPct val="0"/>
        </a:spcAft>
        <a:buClr>
          <a:srgbClr val="4AC9E3"/>
        </a:buClr>
        <a:buFont typeface="Lucida Grande" pitchFamily="1" charset="0"/>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414463"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514350" rtl="0" eaLnBrk="1" latinLnBrk="0" hangingPunct="1">
        <a:defRPr sz="1050" kern="1200">
          <a:solidFill>
            <a:schemeClr val="tx1"/>
          </a:solidFill>
          <a:latin typeface="+mn-lt"/>
          <a:ea typeface="+mn-ea"/>
          <a:cs typeface="+mn-cs"/>
        </a:defRPr>
      </a:lvl1pPr>
      <a:lvl2pPr marL="257175" algn="l" defTabSz="514350" rtl="0" eaLnBrk="1" latinLnBrk="0" hangingPunct="1">
        <a:defRPr sz="1050" kern="1200">
          <a:solidFill>
            <a:schemeClr val="tx1"/>
          </a:solidFill>
          <a:latin typeface="+mn-lt"/>
          <a:ea typeface="+mn-ea"/>
          <a:cs typeface="+mn-cs"/>
        </a:defRPr>
      </a:lvl2pPr>
      <a:lvl3pPr marL="514350" algn="l" defTabSz="514350" rtl="0" eaLnBrk="1" latinLnBrk="0" hangingPunct="1">
        <a:defRPr sz="1050" kern="1200">
          <a:solidFill>
            <a:schemeClr val="tx1"/>
          </a:solidFill>
          <a:latin typeface="+mn-lt"/>
          <a:ea typeface="+mn-ea"/>
          <a:cs typeface="+mn-cs"/>
        </a:defRPr>
      </a:lvl3pPr>
      <a:lvl4pPr marL="771525" algn="l" defTabSz="514350" rtl="0" eaLnBrk="1" latinLnBrk="0" hangingPunct="1">
        <a:defRPr sz="1050" kern="1200">
          <a:solidFill>
            <a:schemeClr val="tx1"/>
          </a:solidFill>
          <a:latin typeface="+mn-lt"/>
          <a:ea typeface="+mn-ea"/>
          <a:cs typeface="+mn-cs"/>
        </a:defRPr>
      </a:lvl4pPr>
      <a:lvl5pPr marL="1028700" algn="l" defTabSz="514350" rtl="0" eaLnBrk="1" latinLnBrk="0" hangingPunct="1">
        <a:defRPr sz="1050" kern="1200">
          <a:solidFill>
            <a:schemeClr val="tx1"/>
          </a:solidFill>
          <a:latin typeface="+mn-lt"/>
          <a:ea typeface="+mn-ea"/>
          <a:cs typeface="+mn-cs"/>
        </a:defRPr>
      </a:lvl5pPr>
      <a:lvl6pPr marL="1285875" algn="l" defTabSz="514350" rtl="0" eaLnBrk="1" latinLnBrk="0" hangingPunct="1">
        <a:defRPr sz="1050" kern="1200">
          <a:solidFill>
            <a:schemeClr val="tx1"/>
          </a:solidFill>
          <a:latin typeface="+mn-lt"/>
          <a:ea typeface="+mn-ea"/>
          <a:cs typeface="+mn-cs"/>
        </a:defRPr>
      </a:lvl6pPr>
      <a:lvl7pPr marL="1543050" algn="l" defTabSz="514350" rtl="0" eaLnBrk="1" latinLnBrk="0" hangingPunct="1">
        <a:defRPr sz="1050" kern="1200">
          <a:solidFill>
            <a:schemeClr val="tx1"/>
          </a:solidFill>
          <a:latin typeface="+mn-lt"/>
          <a:ea typeface="+mn-ea"/>
          <a:cs typeface="+mn-cs"/>
        </a:defRPr>
      </a:lvl7pPr>
      <a:lvl8pPr marL="1800225" algn="l" defTabSz="514350" rtl="0" eaLnBrk="1" latinLnBrk="0" hangingPunct="1">
        <a:defRPr sz="1050" kern="1200">
          <a:solidFill>
            <a:schemeClr val="tx1"/>
          </a:solidFill>
          <a:latin typeface="+mn-lt"/>
          <a:ea typeface="+mn-ea"/>
          <a:cs typeface="+mn-cs"/>
        </a:defRPr>
      </a:lvl8pPr>
      <a:lvl9pPr marL="2057400" algn="l" defTabSz="514350" rtl="0" eaLnBrk="1" latinLnBrk="0" hangingPunct="1">
        <a:defRPr sz="10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userDrawn="1">
          <p15:clr>
            <a:srgbClr val="F26B43"/>
          </p15:clr>
        </p15:guide>
        <p15:guide id="2" pos="4104" userDrawn="1">
          <p15:clr>
            <a:srgbClr val="F26B43"/>
          </p15:clr>
        </p15:guide>
        <p15:guide id="3" pos="774" userDrawn="1">
          <p15:clr>
            <a:srgbClr val="F26B43"/>
          </p15:clr>
        </p15:guide>
        <p15:guide id="4" pos="882" userDrawn="1">
          <p15:clr>
            <a:srgbClr val="F26B43"/>
          </p15:clr>
        </p15:guide>
        <p15:guide id="5" pos="1440" userDrawn="1">
          <p15:clr>
            <a:srgbClr val="F26B43"/>
          </p15:clr>
        </p15:guide>
        <p15:guide id="6" pos="1548" userDrawn="1">
          <p15:clr>
            <a:srgbClr val="F26B43"/>
          </p15:clr>
        </p15:guide>
        <p15:guide id="7" pos="2106" userDrawn="1">
          <p15:clr>
            <a:srgbClr val="F26B43"/>
          </p15:clr>
        </p15:guide>
        <p15:guide id="8" pos="2214" userDrawn="1">
          <p15:clr>
            <a:srgbClr val="F26B43"/>
          </p15:clr>
        </p15:guide>
        <p15:guide id="9" pos="2772" userDrawn="1">
          <p15:clr>
            <a:srgbClr val="F26B43"/>
          </p15:clr>
        </p15:guide>
        <p15:guide id="10" pos="2880" userDrawn="1">
          <p15:clr>
            <a:srgbClr val="F26B43"/>
          </p15:clr>
        </p15:guide>
        <p15:guide id="11" pos="3438" userDrawn="1">
          <p15:clr>
            <a:srgbClr val="F26B43"/>
          </p15:clr>
        </p15:guide>
        <p15:guide id="12" pos="354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182166"/>
            <a:ext cx="5829300" cy="575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514350" y="1200150"/>
            <a:ext cx="5829300" cy="325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5314950" y="4972050"/>
            <a:ext cx="800100" cy="171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600" b="1">
                <a:solidFill>
                  <a:schemeClr val="tx1"/>
                </a:solidFill>
                <a:latin typeface="+mj-lt"/>
                <a:ea typeface="ＭＳ Ｐゴシック" pitchFamily="-112" charset="-128"/>
                <a:cs typeface="ＭＳ Ｐゴシック" pitchFamily="-112" charset="-128"/>
              </a:defRPr>
            </a:lvl1pPr>
          </a:lstStyle>
          <a:p>
            <a:pPr>
              <a:defRPr/>
            </a:pPr>
            <a:endParaRPr lang="en-US"/>
          </a:p>
        </p:txBody>
      </p:sp>
      <p:sp>
        <p:nvSpPr>
          <p:cNvPr id="1029" name="Rectangle 5"/>
          <p:cNvSpPr>
            <a:spLocks noGrp="1" noChangeArrowheads="1"/>
          </p:cNvSpPr>
          <p:nvPr>
            <p:ph type="ftr" sz="quarter" idx="3"/>
          </p:nvPr>
        </p:nvSpPr>
        <p:spPr bwMode="auto">
          <a:xfrm>
            <a:off x="514350" y="4972050"/>
            <a:ext cx="3600450" cy="17145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gn="l" eaLnBrk="0" hangingPunct="0">
              <a:defRPr sz="600" b="1">
                <a:solidFill>
                  <a:schemeClr val="tx1"/>
                </a:solidFill>
                <a:latin typeface="+mj-lt"/>
                <a:ea typeface="ＭＳ Ｐゴシック" charset="-128"/>
              </a:defRPr>
            </a:lvl1pPr>
          </a:lstStyle>
          <a:p>
            <a:pPr>
              <a:defRPr/>
            </a:pPr>
            <a:r>
              <a:rPr lang="en-US"/>
              <a:t>PowerPoint Title would go here</a:t>
            </a:r>
            <a:endParaRPr lang="en-US" dirty="0"/>
          </a:p>
        </p:txBody>
      </p:sp>
      <p:sp>
        <p:nvSpPr>
          <p:cNvPr id="1030" name="Rectangle 6"/>
          <p:cNvSpPr>
            <a:spLocks noGrp="1" noChangeArrowheads="1"/>
          </p:cNvSpPr>
          <p:nvPr>
            <p:ph type="sldNum" sz="quarter" idx="4"/>
          </p:nvPr>
        </p:nvSpPr>
        <p:spPr bwMode="auto">
          <a:xfrm>
            <a:off x="6343650" y="4972050"/>
            <a:ext cx="328613" cy="171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600" b="1"/>
            </a:lvl1pPr>
          </a:lstStyle>
          <a:p>
            <a:pPr>
              <a:defRPr/>
            </a:pPr>
            <a:fld id="{03207F6D-59AC-4164-916B-651575078657}" type="slidenum">
              <a:rPr lang="en-US" altLang="en-US"/>
              <a:pPr>
                <a:defRPr/>
              </a:pPr>
              <a:t>‹#›</a:t>
            </a:fld>
            <a:endParaRPr lang="en-US" altLang="en-US" sz="1050"/>
          </a:p>
        </p:txBody>
      </p:sp>
      <p:pic>
        <p:nvPicPr>
          <p:cNvPr id="1031" name="Picture 10" descr="IEEE_SA_Bar_Graphic_long_l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4645819"/>
            <a:ext cx="6862763" cy="311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6177839"/>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Lst>
  <p:hf hdr="0" ftr="0" dt="0"/>
  <p:txStyles>
    <p:titleStyle>
      <a:lvl1pPr algn="l" rtl="0" eaLnBrk="0" fontAlgn="base" hangingPunct="0">
        <a:spcBef>
          <a:spcPct val="0"/>
        </a:spcBef>
        <a:spcAft>
          <a:spcPct val="0"/>
        </a:spcAft>
        <a:defRPr sz="2100" b="1">
          <a:solidFill>
            <a:schemeClr val="tx1"/>
          </a:solidFill>
          <a:latin typeface="+mj-lt"/>
          <a:ea typeface="MS PGothic" panose="020B0600070205080204" pitchFamily="34" charset="-128"/>
          <a:cs typeface="ＭＳ Ｐゴシック" pitchFamily="-112" charset="-128"/>
        </a:defRPr>
      </a:lvl1pPr>
      <a:lvl2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2pPr>
      <a:lvl3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3pPr>
      <a:lvl4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4pPr>
      <a:lvl5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5pPr>
      <a:lvl6pPr marL="3429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6pPr>
      <a:lvl7pPr marL="6858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7pPr>
      <a:lvl8pPr marL="10287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8pPr>
      <a:lvl9pPr marL="13716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9pPr>
    </p:titleStyle>
    <p:bodyStyle>
      <a:lvl1pPr marL="204788" indent="-204788" algn="l" rtl="0" eaLnBrk="0" fontAlgn="base" hangingPunct="0">
        <a:spcBef>
          <a:spcPts val="825"/>
        </a:spcBef>
        <a:spcAft>
          <a:spcPct val="0"/>
        </a:spcAft>
        <a:buClr>
          <a:schemeClr val="accent1"/>
        </a:buClr>
        <a:buSzPct val="100000"/>
        <a:buFont typeface="Wingdings 2" panose="05020102010507070707" pitchFamily="18" charset="2"/>
        <a:buChar char=""/>
        <a:defRPr sz="1200">
          <a:solidFill>
            <a:schemeClr val="tx1"/>
          </a:solidFill>
          <a:latin typeface="+mn-lt"/>
          <a:ea typeface="MS PGothic" panose="020B0600070205080204" pitchFamily="34" charset="-128"/>
          <a:cs typeface="ＭＳ Ｐゴシック" pitchFamily="-112" charset="-128"/>
        </a:defRPr>
      </a:lvl1pPr>
      <a:lvl2pPr marL="428625" indent="-207169" algn="l" rtl="0" eaLnBrk="0" fontAlgn="base" hangingPunct="0">
        <a:spcBef>
          <a:spcPts val="300"/>
        </a:spcBef>
        <a:spcAft>
          <a:spcPct val="0"/>
        </a:spcAft>
        <a:buChar char="–"/>
        <a:defRPr sz="1200">
          <a:solidFill>
            <a:schemeClr val="tx1"/>
          </a:solidFill>
          <a:latin typeface="+mn-lt"/>
          <a:ea typeface="MS PGothic" panose="020B0600070205080204" pitchFamily="34" charset="-128"/>
          <a:cs typeface="ＭＳ Ｐゴシック" pitchFamily="-112" charset="-128"/>
        </a:defRPr>
      </a:lvl2pPr>
      <a:lvl3pPr marL="607219" indent="-171450" algn="l" rtl="0" eaLnBrk="0" fontAlgn="base" hangingPunct="0">
        <a:spcBef>
          <a:spcPts val="300"/>
        </a:spcBef>
        <a:spcAft>
          <a:spcPct val="0"/>
        </a:spcAft>
        <a:buChar char="•"/>
        <a:defRPr sz="1050">
          <a:solidFill>
            <a:schemeClr val="tx1"/>
          </a:solidFill>
          <a:latin typeface="+mn-lt"/>
          <a:ea typeface="MS PGothic" panose="020B0600070205080204" pitchFamily="34" charset="-128"/>
          <a:cs typeface="ＭＳ Ｐゴシック" pitchFamily="-112" charset="-128"/>
        </a:defRPr>
      </a:lvl3pPr>
      <a:lvl4pPr marL="771525" indent="-128588" algn="l" rtl="0" eaLnBrk="0" fontAlgn="base" hangingPunct="0">
        <a:spcBef>
          <a:spcPts val="300"/>
        </a:spcBef>
        <a:spcAft>
          <a:spcPct val="0"/>
        </a:spcAft>
        <a:buFont typeface="Arial" panose="020B0604020202020204" pitchFamily="34" charset="0"/>
        <a:buChar char="-"/>
        <a:defRPr sz="900">
          <a:solidFill>
            <a:schemeClr val="tx1"/>
          </a:solidFill>
          <a:latin typeface="+mn-lt"/>
          <a:ea typeface="MS PGothic" panose="020B0600070205080204" pitchFamily="34" charset="-128"/>
          <a:cs typeface="ＭＳ Ｐゴシック" pitchFamily="-112" charset="-128"/>
        </a:defRPr>
      </a:lvl4pPr>
      <a:lvl5pPr marL="900113" indent="-128588" algn="l" rtl="0" eaLnBrk="0" fontAlgn="base" hangingPunct="0">
        <a:spcBef>
          <a:spcPts val="300"/>
        </a:spcBef>
        <a:spcAft>
          <a:spcPct val="0"/>
        </a:spcAft>
        <a:buFont typeface="Arial" panose="020B0604020202020204" pitchFamily="34" charset="0"/>
        <a:buChar char="•"/>
        <a:defRPr sz="900">
          <a:solidFill>
            <a:schemeClr val="tx1"/>
          </a:solidFill>
          <a:latin typeface="+mn-lt"/>
          <a:ea typeface="MS PGothic" panose="020B0600070205080204" pitchFamily="34" charset="-128"/>
          <a:cs typeface="ＭＳ Ｐゴシック" pitchFamily="-112" charset="-128"/>
        </a:defRPr>
      </a:lvl5pPr>
      <a:lvl6pPr marL="1885950" indent="-171450" algn="l" rtl="0" eaLnBrk="1" fontAlgn="base" hangingPunct="1">
        <a:spcBef>
          <a:spcPct val="20000"/>
        </a:spcBef>
        <a:spcAft>
          <a:spcPct val="0"/>
        </a:spcAft>
        <a:defRPr sz="900">
          <a:solidFill>
            <a:schemeClr val="tx1"/>
          </a:solidFill>
          <a:latin typeface="+mn-lt"/>
          <a:ea typeface="+mn-ea"/>
        </a:defRPr>
      </a:lvl6pPr>
      <a:lvl7pPr marL="2228850" indent="-171450" algn="l" rtl="0" eaLnBrk="1" fontAlgn="base" hangingPunct="1">
        <a:spcBef>
          <a:spcPct val="20000"/>
        </a:spcBef>
        <a:spcAft>
          <a:spcPct val="0"/>
        </a:spcAft>
        <a:defRPr sz="900">
          <a:solidFill>
            <a:schemeClr val="tx1"/>
          </a:solidFill>
          <a:latin typeface="+mn-lt"/>
          <a:ea typeface="+mn-ea"/>
        </a:defRPr>
      </a:lvl7pPr>
      <a:lvl8pPr marL="2571750" indent="-171450" algn="l" rtl="0" eaLnBrk="1" fontAlgn="base" hangingPunct="1">
        <a:spcBef>
          <a:spcPct val="20000"/>
        </a:spcBef>
        <a:spcAft>
          <a:spcPct val="0"/>
        </a:spcAft>
        <a:defRPr sz="900">
          <a:solidFill>
            <a:schemeClr val="tx1"/>
          </a:solidFill>
          <a:latin typeface="+mn-lt"/>
          <a:ea typeface="+mn-ea"/>
        </a:defRPr>
      </a:lvl8pPr>
      <a:lvl9pPr marL="2914650" indent="-171450" algn="l" rtl="0" eaLnBrk="1" fontAlgn="base" hangingPunct="1">
        <a:spcBef>
          <a:spcPct val="20000"/>
        </a:spcBef>
        <a:spcAft>
          <a:spcPct val="0"/>
        </a:spcAft>
        <a:defRPr sz="900">
          <a:solidFill>
            <a:schemeClr val="tx1"/>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4"/>
          <p:cNvSpPr>
            <a:spLocks noGrp="1" noChangeArrowheads="1"/>
          </p:cNvSpPr>
          <p:nvPr>
            <p:ph type="title"/>
          </p:nvPr>
        </p:nvSpPr>
        <p:spPr>
          <a:xfrm>
            <a:off x="342900" y="198439"/>
            <a:ext cx="6172200" cy="731459"/>
          </a:xfrm>
        </p:spPr>
        <p:txBody>
          <a:bodyPr>
            <a:normAutofit fontScale="90000"/>
          </a:bodyPr>
          <a:lstStyle/>
          <a:p>
            <a:pPr marL="0" marR="0">
              <a:spcBef>
                <a:spcPts val="0"/>
              </a:spcBef>
              <a:spcAft>
                <a:spcPts val="300"/>
              </a:spcAft>
            </a:pPr>
            <a:r>
              <a:rPr lang="en-US" altLang="en-US" sz="1500" dirty="0">
                <a:latin typeface="+mj-lt"/>
              </a:rPr>
              <a:t>IC17-001 	</a:t>
            </a:r>
            <a:r>
              <a:rPr lang="en-US" altLang="en-US" sz="1500" dirty="0"/>
              <a:t>	</a:t>
            </a:r>
            <a:br>
              <a:rPr lang="en-US" altLang="en-US" sz="1500" dirty="0"/>
            </a:br>
            <a:r>
              <a:rPr lang="en-US" sz="1600" b="1" kern="1400" dirty="0">
                <a:effectLst/>
                <a:latin typeface="+mn-lt"/>
                <a:ea typeface="Times New Roman" panose="02020603050405020304" pitchFamily="18" charset="0"/>
              </a:rPr>
              <a:t>IEEE 802 Network Enhancements for the Next Decade</a:t>
            </a:r>
            <a:br>
              <a:rPr lang="en-US" sz="1600" dirty="0">
                <a:effectLst/>
                <a:latin typeface="+mn-lt"/>
                <a:ea typeface="Times New Roman" panose="02020603050405020304" pitchFamily="18" charset="0"/>
              </a:rPr>
            </a:br>
            <a:r>
              <a:rPr lang="x-none" sz="1600" b="1" kern="1400" dirty="0">
                <a:effectLst/>
                <a:latin typeface="+mn-lt"/>
                <a:ea typeface="Times New Roman" panose="02020603050405020304" pitchFamily="18" charset="0"/>
              </a:rPr>
              <a:t>Industry Connections Activity </a:t>
            </a:r>
            <a:r>
              <a:rPr lang="en-US" sz="1600" b="1" kern="1400" dirty="0">
                <a:effectLst/>
                <a:latin typeface="+mn-lt"/>
                <a:ea typeface="Times New Roman" panose="02020603050405020304" pitchFamily="18" charset="0"/>
              </a:rPr>
              <a:t>(Nendica) </a:t>
            </a:r>
            <a:br>
              <a:rPr lang="en-US" sz="1800" dirty="0">
                <a:effectLst/>
                <a:latin typeface="+mn-lt"/>
                <a:ea typeface="Times New Roman" panose="02020603050405020304" pitchFamily="18" charset="0"/>
              </a:rPr>
            </a:br>
            <a:r>
              <a:rPr lang="en-US" altLang="en-US" sz="1500" dirty="0">
                <a:latin typeface="+mj-lt"/>
              </a:rPr>
              <a:t>Type: </a:t>
            </a:r>
            <a:r>
              <a:rPr lang="en-US" altLang="en-US" sz="1500" b="0" dirty="0">
                <a:solidFill>
                  <a:srgbClr val="FF0000"/>
                </a:solidFill>
                <a:latin typeface="+mj-lt"/>
              </a:rPr>
              <a:t>Individual</a:t>
            </a:r>
            <a:r>
              <a:rPr lang="en-US" altLang="en-US" sz="1500" dirty="0">
                <a:solidFill>
                  <a:srgbClr val="FF0000"/>
                </a:solidFill>
                <a:latin typeface="+mj-lt"/>
              </a:rPr>
              <a:t>  </a:t>
            </a:r>
            <a:r>
              <a:rPr lang="en-US" altLang="en-US" sz="1500" dirty="0">
                <a:latin typeface="+mj-lt"/>
              </a:rPr>
              <a:t>Report Date: 11 September 2025</a:t>
            </a:r>
            <a:endParaRPr lang="en-US" altLang="en-US" b="0" dirty="0">
              <a:solidFill>
                <a:srgbClr val="FF0000"/>
              </a:solidFill>
              <a:latin typeface="+mj-lt"/>
            </a:endParaRPr>
          </a:p>
        </p:txBody>
      </p:sp>
      <p:sp>
        <p:nvSpPr>
          <p:cNvPr id="19459" name="Rectangle 15"/>
          <p:cNvSpPr>
            <a:spLocks noGrp="1" noChangeArrowheads="1"/>
          </p:cNvSpPr>
          <p:nvPr>
            <p:ph idx="1"/>
          </p:nvPr>
        </p:nvSpPr>
        <p:spPr>
          <a:xfrm>
            <a:off x="342900" y="1038498"/>
            <a:ext cx="6172200" cy="3627522"/>
          </a:xfrm>
        </p:spPr>
        <p:txBody>
          <a:bodyPr>
            <a:normAutofit fontScale="77500" lnSpcReduction="20000"/>
          </a:bodyPr>
          <a:lstStyle/>
          <a:p>
            <a:pPr marL="171450" indent="-171450" eaLnBrk="1" hangingPunct="1">
              <a:buClr>
                <a:srgbClr val="00B5E2"/>
              </a:buClr>
              <a:buFont typeface="Wingdings" panose="05000000000000000000" pitchFamily="2" charset="2"/>
              <a:buChar char="q"/>
            </a:pPr>
            <a:r>
              <a:rPr lang="en-US" altLang="en-US" sz="1600" b="1" dirty="0">
                <a:latin typeface="+mn-lt"/>
              </a:rPr>
              <a:t>Chair</a:t>
            </a:r>
            <a:r>
              <a:rPr lang="en-US" altLang="en-US" sz="1600" dirty="0">
                <a:latin typeface="+mn-lt"/>
              </a:rPr>
              <a:t>: Roger Marks, Affiliation: EthAirNet Associates</a:t>
            </a:r>
          </a:p>
          <a:p>
            <a:pPr marL="171450" indent="-171450">
              <a:buClr>
                <a:srgbClr val="00B5E2"/>
              </a:buClr>
              <a:buFont typeface="Wingdings" panose="05000000000000000000" pitchFamily="2" charset="2"/>
              <a:buChar char="q"/>
            </a:pPr>
            <a:r>
              <a:rPr lang="en-US" altLang="en-US" sz="1600" b="1" dirty="0">
                <a:latin typeface="+mn-lt"/>
              </a:rPr>
              <a:t>Participants</a:t>
            </a:r>
            <a:r>
              <a:rPr lang="en-US" altLang="en-US" sz="1600" dirty="0">
                <a:latin typeface="+mn-lt"/>
              </a:rPr>
              <a:t>:  </a:t>
            </a:r>
            <a:r>
              <a:rPr lang="en-US" altLang="en-US" sz="1600" dirty="0">
                <a:solidFill>
                  <a:srgbClr val="FF0000"/>
                </a:solidFill>
                <a:latin typeface="+mn-lt"/>
              </a:rPr>
              <a:t>(optional list of names)</a:t>
            </a:r>
            <a:r>
              <a:rPr lang="en-US" altLang="en-US" sz="1600" dirty="0">
                <a:solidFill>
                  <a:srgbClr val="FF0000"/>
                </a:solidFill>
                <a:highlight>
                  <a:srgbClr val="00FF00"/>
                </a:highlight>
                <a:latin typeface="+mn-lt"/>
              </a:rPr>
              <a:t>average of 14 over 15 meetings</a:t>
            </a:r>
          </a:p>
          <a:p>
            <a:pPr marL="171450" indent="-171450">
              <a:buClr>
                <a:srgbClr val="00B5E2"/>
              </a:buClr>
              <a:buFont typeface="Wingdings" panose="05000000000000000000" pitchFamily="2" charset="2"/>
              <a:buChar char="q"/>
            </a:pPr>
            <a:r>
              <a:rPr lang="en-US" altLang="en-US" sz="1600" b="1" dirty="0">
                <a:latin typeface="+mn-lt"/>
              </a:rPr>
              <a:t>Procedures</a:t>
            </a:r>
            <a:r>
              <a:rPr lang="en-US" altLang="en-US" sz="1600" dirty="0">
                <a:latin typeface="+mn-lt"/>
              </a:rPr>
              <a:t>: </a:t>
            </a:r>
          </a:p>
          <a:p>
            <a:pPr marL="171450" indent="-171450" eaLnBrk="1" hangingPunct="1">
              <a:buClr>
                <a:srgbClr val="00B5E2"/>
              </a:buClr>
              <a:buFont typeface="Arial" panose="020B0604020202020204" pitchFamily="34" charset="0"/>
              <a:buChar char="•"/>
            </a:pPr>
            <a:r>
              <a:rPr lang="en-US" altLang="en-US" sz="1600" dirty="0">
                <a:latin typeface="+mn-lt"/>
              </a:rPr>
              <a:t>IEEE 802 Policies &amp; Procedures</a:t>
            </a:r>
          </a:p>
          <a:p>
            <a:pPr marL="171450" indent="-171450" eaLnBrk="1" hangingPunct="1">
              <a:buClr>
                <a:srgbClr val="00B5E2"/>
              </a:buClr>
              <a:buFont typeface="Arial" panose="020B0604020202020204" pitchFamily="34" charset="0"/>
              <a:buChar char="•"/>
            </a:pPr>
            <a:r>
              <a:rPr lang="en-US" altLang="en-US" sz="1600" dirty="0">
                <a:latin typeface="+mn-lt"/>
              </a:rPr>
              <a:t>IEEE 802 LMSC Operations Manual</a:t>
            </a:r>
          </a:p>
          <a:p>
            <a:pPr marL="171450" indent="-171450" eaLnBrk="1" hangingPunct="1">
              <a:buClr>
                <a:srgbClr val="00B5E2"/>
              </a:buClr>
              <a:buFont typeface="Arial" panose="020B0604020202020204" pitchFamily="34" charset="0"/>
              <a:buChar char="•"/>
            </a:pPr>
            <a:r>
              <a:rPr lang="en-US" altLang="en-US" sz="1600" dirty="0">
                <a:latin typeface="+mn-lt"/>
              </a:rPr>
              <a:t>IEEE 802 Working Group Policies &amp; Procedures</a:t>
            </a:r>
          </a:p>
          <a:p>
            <a:pPr marL="171450" indent="-171450" eaLnBrk="1" hangingPunct="1">
              <a:buClr>
                <a:srgbClr val="00B5E2"/>
              </a:buClr>
              <a:buFont typeface="Arial" panose="020B0604020202020204" pitchFamily="34" charset="0"/>
              <a:buChar char="•"/>
            </a:pPr>
            <a:r>
              <a:rPr lang="en-US" altLang="en-US" sz="1600" dirty="0">
                <a:latin typeface="+mn-lt"/>
              </a:rPr>
              <a:t>IEEE 802 </a:t>
            </a:r>
            <a:r>
              <a:rPr lang="en-US" altLang="en-US" sz="1600" dirty="0" err="1">
                <a:latin typeface="+mn-lt"/>
              </a:rPr>
              <a:t>Nendica</a:t>
            </a:r>
            <a:r>
              <a:rPr lang="en-US" altLang="en-US" sz="1600" dirty="0">
                <a:latin typeface="+mn-lt"/>
              </a:rPr>
              <a:t> Report Development Process</a:t>
            </a:r>
          </a:p>
          <a:p>
            <a:pPr defTabSz="169863" eaLnBrk="1" hangingPunct="1">
              <a:buClr>
                <a:srgbClr val="00B5E2"/>
              </a:buClr>
            </a:pPr>
            <a:r>
              <a:rPr lang="en-US" altLang="en-US" sz="1600" dirty="0">
                <a:latin typeface="+mn-lt"/>
              </a:rPr>
              <a:t>	&lt;https://1.ieee802.org/802-nendica/ieee-802-nendica-procedures&gt;</a:t>
            </a:r>
          </a:p>
          <a:p>
            <a:pPr marL="171450" indent="-171450" eaLnBrk="1" hangingPunct="1">
              <a:buClr>
                <a:srgbClr val="00B5E2"/>
              </a:buClr>
              <a:buFont typeface="Wingdings" panose="05000000000000000000" pitchFamily="2" charset="2"/>
              <a:buChar char="q"/>
            </a:pPr>
            <a:r>
              <a:rPr lang="en-US" altLang="en-US" sz="1600" b="1" dirty="0">
                <a:latin typeface="+mn-lt"/>
              </a:rPr>
              <a:t>Deliverables Listed in the Approved ICAID</a:t>
            </a:r>
            <a:r>
              <a:rPr lang="en-US" altLang="en-US" sz="1600" dirty="0">
                <a:latin typeface="+mn-lt"/>
              </a:rPr>
              <a:t>:</a:t>
            </a:r>
            <a:r>
              <a:rPr lang="en-US" altLang="en-US" sz="1600" b="1" dirty="0">
                <a:solidFill>
                  <a:srgbClr val="FF0000"/>
                </a:solidFill>
                <a:latin typeface="+mn-lt"/>
              </a:rPr>
              <a:t> </a:t>
            </a:r>
            <a:r>
              <a:rPr lang="en-US" altLang="en-US" sz="1600" dirty="0">
                <a:solidFill>
                  <a:srgbClr val="FF0000"/>
                </a:solidFill>
                <a:highlight>
                  <a:srgbClr val="FFFF00"/>
                </a:highlight>
                <a:latin typeface="+mn-lt"/>
              </a:rPr>
              <a:t>(This section will be prepopulated by the Industry Connections Administrator. DO NOT MODIFY)</a:t>
            </a:r>
          </a:p>
          <a:p>
            <a:pPr marL="0" marR="0">
              <a:spcBef>
                <a:spcPts val="0"/>
              </a:spcBef>
              <a:spcAft>
                <a:spcPts val="0"/>
              </a:spcAft>
            </a:pPr>
            <a:endParaRPr lang="en-US" sz="1800" b="0" dirty="0">
              <a:effectLst/>
              <a:latin typeface="+mn-lt"/>
              <a:ea typeface="Times New Roman" panose="02020603050405020304" pitchFamily="18" charset="0"/>
            </a:endParaRPr>
          </a:p>
          <a:p>
            <a:pPr marL="0" marR="0">
              <a:spcBef>
                <a:spcPts val="0"/>
              </a:spcBef>
              <a:spcAft>
                <a:spcPts val="0"/>
              </a:spcAft>
            </a:pPr>
            <a:r>
              <a:rPr lang="en-US" sz="1400" b="0" dirty="0">
                <a:effectLst/>
                <a:latin typeface="+mn-lt"/>
                <a:ea typeface="Times New Roman" panose="02020603050405020304" pitchFamily="18" charset="0"/>
              </a:rPr>
              <a:t>Deliverables will be of two types:  </a:t>
            </a:r>
          </a:p>
          <a:p>
            <a:pPr marR="0" lvl="0">
              <a:spcBef>
                <a:spcPts val="0"/>
              </a:spcBef>
              <a:spcAft>
                <a:spcPts val="0"/>
              </a:spcAft>
            </a:pPr>
            <a:endParaRPr lang="en-US" sz="1400" b="0" dirty="0">
              <a:effectLst/>
              <a:latin typeface="+mn-lt"/>
              <a:ea typeface="Times New Roman" panose="02020603050405020304" pitchFamily="18" charset="0"/>
            </a:endParaRPr>
          </a:p>
          <a:p>
            <a:pPr marR="0" lvl="0">
              <a:spcBef>
                <a:spcPts val="0"/>
              </a:spcBef>
              <a:spcAft>
                <a:spcPts val="0"/>
              </a:spcAft>
            </a:pPr>
            <a:r>
              <a:rPr lang="en-US" sz="1400" b="0" dirty="0">
                <a:effectLst/>
                <a:latin typeface="+mn-lt"/>
                <a:ea typeface="Times New Roman" panose="02020603050405020304" pitchFamily="18" charset="0"/>
              </a:rPr>
              <a:t>1. Records of the meetings, including minutes and supporting documents, some of which </a:t>
            </a:r>
          </a:p>
          <a:p>
            <a:pPr marR="0" lvl="0">
              <a:spcBef>
                <a:spcPts val="0"/>
              </a:spcBef>
              <a:spcAft>
                <a:spcPts val="0"/>
              </a:spcAft>
            </a:pPr>
            <a:r>
              <a:rPr lang="en-US" sz="1400" b="0" dirty="0">
                <a:latin typeface="+mn-lt"/>
                <a:ea typeface="Times New Roman" panose="02020603050405020304" pitchFamily="18" charset="0"/>
              </a:rPr>
              <a:t>    </a:t>
            </a:r>
            <a:r>
              <a:rPr lang="en-US" sz="1400" b="0" dirty="0">
                <a:effectLst/>
                <a:latin typeface="+mn-lt"/>
                <a:ea typeface="Times New Roman" panose="02020603050405020304" pitchFamily="18" charset="0"/>
              </a:rPr>
              <a:t>may be prepared for delivery to other venues for purposes such as encouraging interest </a:t>
            </a:r>
          </a:p>
          <a:p>
            <a:pPr marR="0" lvl="0">
              <a:spcBef>
                <a:spcPts val="0"/>
              </a:spcBef>
              <a:spcAft>
                <a:spcPts val="0"/>
              </a:spcAft>
            </a:pPr>
            <a:r>
              <a:rPr lang="en-US" sz="1400" b="0" dirty="0">
                <a:latin typeface="+mn-lt"/>
                <a:ea typeface="Times New Roman" panose="02020603050405020304" pitchFamily="18" charset="0"/>
              </a:rPr>
              <a:t>    </a:t>
            </a:r>
            <a:r>
              <a:rPr lang="en-US" sz="1400" b="0" dirty="0">
                <a:effectLst/>
                <a:latin typeface="+mn-lt"/>
                <a:ea typeface="Times New Roman" panose="02020603050405020304" pitchFamily="18" charset="0"/>
              </a:rPr>
              <a:t>and participation</a:t>
            </a:r>
          </a:p>
          <a:p>
            <a:pPr marR="0" lvl="0">
              <a:spcBef>
                <a:spcPts val="0"/>
              </a:spcBef>
              <a:spcAft>
                <a:spcPts val="0"/>
              </a:spcAft>
            </a:pPr>
            <a:endParaRPr lang="en-US" sz="1400" b="0" dirty="0">
              <a:effectLst/>
              <a:latin typeface="+mn-lt"/>
              <a:ea typeface="Times New Roman" panose="02020603050405020304" pitchFamily="18" charset="0"/>
            </a:endParaRPr>
          </a:p>
          <a:p>
            <a:pPr marR="0" lvl="0">
              <a:spcBef>
                <a:spcPts val="0"/>
              </a:spcBef>
              <a:spcAft>
                <a:spcPts val="0"/>
              </a:spcAft>
            </a:pPr>
            <a:r>
              <a:rPr lang="en-US" sz="1400" b="0" dirty="0">
                <a:effectLst/>
                <a:latin typeface="+mn-lt"/>
                <a:ea typeface="Times New Roman" panose="02020603050405020304" pitchFamily="18" charset="0"/>
              </a:rPr>
              <a:t>2. A set of reports and other consensus outputs documenting the findings of the IC activity,       </a:t>
            </a:r>
          </a:p>
          <a:p>
            <a:pPr marR="0" lvl="0">
              <a:spcBef>
                <a:spcPts val="0"/>
              </a:spcBef>
              <a:spcAft>
                <a:spcPts val="0"/>
              </a:spcAft>
            </a:pPr>
            <a:r>
              <a:rPr lang="en-US" sz="1400" b="0" dirty="0">
                <a:latin typeface="+mn-lt"/>
                <a:ea typeface="Times New Roman" panose="02020603050405020304" pitchFamily="18" charset="0"/>
              </a:rPr>
              <a:t>    </a:t>
            </a:r>
            <a:r>
              <a:rPr lang="en-US" sz="1400" b="0" dirty="0">
                <a:effectLst/>
                <a:latin typeface="+mn-lt"/>
                <a:ea typeface="Times New Roman" panose="02020603050405020304" pitchFamily="18" charset="0"/>
              </a:rPr>
              <a:t>with recommendations regarding overviews of current industry practice and trends, new </a:t>
            </a:r>
          </a:p>
          <a:p>
            <a:pPr marR="0" lvl="0">
              <a:spcBef>
                <a:spcPts val="0"/>
              </a:spcBef>
              <a:spcAft>
                <a:spcPts val="0"/>
              </a:spcAft>
            </a:pPr>
            <a:r>
              <a:rPr lang="en-US" sz="1400" b="0" dirty="0">
                <a:latin typeface="+mn-lt"/>
                <a:ea typeface="Times New Roman" panose="02020603050405020304" pitchFamily="18" charset="0"/>
              </a:rPr>
              <a:t>    </a:t>
            </a:r>
            <a:r>
              <a:rPr lang="en-US" sz="1400" b="0" dirty="0">
                <a:effectLst/>
                <a:latin typeface="+mn-lt"/>
                <a:ea typeface="Times New Roman" panose="02020603050405020304" pitchFamily="18" charset="0"/>
              </a:rPr>
              <a:t>standardization topics, documentation of use cases and user needs for those topics, and     </a:t>
            </a:r>
          </a:p>
          <a:p>
            <a:pPr marR="0" lvl="0">
              <a:spcBef>
                <a:spcPts val="0"/>
              </a:spcBef>
              <a:spcAft>
                <a:spcPts val="0"/>
              </a:spcAft>
            </a:pPr>
            <a:r>
              <a:rPr lang="en-US" sz="1400" b="0" dirty="0">
                <a:latin typeface="+mn-lt"/>
                <a:ea typeface="Times New Roman" panose="02020603050405020304" pitchFamily="18" charset="0"/>
              </a:rPr>
              <a:t>    </a:t>
            </a:r>
            <a:r>
              <a:rPr lang="en-US" sz="1400" b="0" dirty="0">
                <a:effectLst/>
                <a:latin typeface="+mn-lt"/>
                <a:ea typeface="Times New Roman" panose="02020603050405020304" pitchFamily="18" charset="0"/>
              </a:rPr>
              <a:t>proposed organizational approaches to ensure effective participation from user    </a:t>
            </a:r>
          </a:p>
          <a:p>
            <a:pPr marR="0" lvl="0">
              <a:spcBef>
                <a:spcPts val="0"/>
              </a:spcBef>
              <a:spcAft>
                <a:spcPts val="0"/>
              </a:spcAft>
            </a:pPr>
            <a:r>
              <a:rPr lang="en-US" sz="1400" b="0" dirty="0">
                <a:effectLst/>
                <a:latin typeface="+mn-lt"/>
                <a:ea typeface="Times New Roman" panose="02020603050405020304" pitchFamily="18" charset="0"/>
              </a:rPr>
              <a:t>    communities</a:t>
            </a:r>
          </a:p>
          <a:p>
            <a:pPr marL="0" marR="0">
              <a:spcBef>
                <a:spcPts val="0"/>
              </a:spcBef>
              <a:spcAft>
                <a:spcPts val="0"/>
              </a:spcAft>
            </a:pPr>
            <a:r>
              <a:rPr lang="en-US" sz="1400" dirty="0">
                <a:effectLst/>
                <a:latin typeface="+mn-lt"/>
                <a:ea typeface="Times New Roman" panose="02020603050405020304" pitchFamily="18" charset="0"/>
              </a:rPr>
              <a:t> </a:t>
            </a:r>
          </a:p>
          <a:p>
            <a:pPr eaLnBrk="1" hangingPunct="1"/>
            <a:endParaRPr lang="en-US" altLang="en-US" dirty="0"/>
          </a:p>
        </p:txBody>
      </p:sp>
      <p:sp>
        <p:nvSpPr>
          <p:cNvPr id="19460" name="Slide Number Placeholder 6"/>
          <p:cNvSpPr>
            <a:spLocks noGrp="1"/>
          </p:cNvSpPr>
          <p:nvPr>
            <p:ph type="sldNum" sz="quarter" idx="4294967295"/>
          </p:nvPr>
        </p:nvSpPr>
        <p:spPr>
          <a:xfrm>
            <a:off x="6350794" y="4666019"/>
            <a:ext cx="328612" cy="1714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solidFill>
                  <a:schemeClr val="tx1"/>
                </a:solidFill>
                <a:latin typeface="Verdana" panose="020B0604030504040204" pitchFamily="34" charset="0"/>
                <a:ea typeface="MS PGothic" panose="020B0600070205080204" pitchFamily="34" charset="-128"/>
              </a:defRPr>
            </a:lvl1pPr>
            <a:lvl2pPr marL="557213" indent="-214313">
              <a:defRPr sz="1800">
                <a:solidFill>
                  <a:schemeClr val="tx1"/>
                </a:solidFill>
                <a:latin typeface="Verdana" panose="020B0604030504040204" pitchFamily="34" charset="0"/>
                <a:ea typeface="MS PGothic" panose="020B0600070205080204" pitchFamily="34" charset="-128"/>
              </a:defRPr>
            </a:lvl2pPr>
            <a:lvl3pPr marL="857250" indent="-171450">
              <a:defRPr sz="1800">
                <a:solidFill>
                  <a:schemeClr val="tx1"/>
                </a:solidFill>
                <a:latin typeface="Verdana" panose="020B0604030504040204" pitchFamily="34" charset="0"/>
                <a:ea typeface="MS PGothic" panose="020B0600070205080204" pitchFamily="34" charset="-128"/>
              </a:defRPr>
            </a:lvl3pPr>
            <a:lvl4pPr marL="1200150" indent="-171450">
              <a:defRPr sz="1800">
                <a:solidFill>
                  <a:schemeClr val="tx1"/>
                </a:solidFill>
                <a:latin typeface="Verdana" panose="020B0604030504040204" pitchFamily="34" charset="0"/>
                <a:ea typeface="MS PGothic" panose="020B0600070205080204" pitchFamily="34" charset="-128"/>
              </a:defRPr>
            </a:lvl4pPr>
            <a:lvl5pPr marL="1543050" indent="-171450">
              <a:defRPr sz="1800">
                <a:solidFill>
                  <a:schemeClr val="tx1"/>
                </a:solidFill>
                <a:latin typeface="Verdana" panose="020B0604030504040204" pitchFamily="34" charset="0"/>
                <a:ea typeface="MS PGothic" panose="020B0600070205080204" pitchFamily="34" charset="-128"/>
              </a:defRPr>
            </a:lvl5pPr>
            <a:lvl6pPr marL="18859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6pPr>
            <a:lvl7pPr marL="22288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7pPr>
            <a:lvl8pPr marL="25717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8pPr>
            <a:lvl9pPr marL="29146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9pPr>
          </a:lstStyle>
          <a:p>
            <a:fld id="{8021CC93-CE8E-470A-B951-6C2146856566}" type="slidenum">
              <a:rPr lang="en-US" altLang="en-US" sz="600">
                <a:solidFill>
                  <a:srgbClr val="000000"/>
                </a:solidFill>
              </a:rPr>
              <a:pPr/>
              <a:t>1</a:t>
            </a:fld>
            <a:endParaRPr lang="en-US" altLang="en-US" sz="600">
              <a:solidFill>
                <a:srgbClr val="000000"/>
              </a:solidFill>
            </a:endParaRPr>
          </a:p>
        </p:txBody>
      </p:sp>
      <p:sp>
        <p:nvSpPr>
          <p:cNvPr id="5" name="Footer Placeholder 1">
            <a:extLst>
              <a:ext uri="{FF2B5EF4-FFF2-40B4-BE49-F238E27FC236}">
                <a16:creationId xmlns:a16="http://schemas.microsoft.com/office/drawing/2014/main" id="{15897CCF-8F3E-3E03-961D-107EBD90D88E}"/>
              </a:ext>
            </a:extLst>
          </p:cNvPr>
          <p:cNvSpPr txBox="1">
            <a:spLocks/>
          </p:cNvSpPr>
          <p:nvPr/>
        </p:nvSpPr>
        <p:spPr>
          <a:xfrm>
            <a:off x="1250480" y="64855"/>
            <a:ext cx="5541031" cy="267166"/>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lgn="r">
              <a:defRPr/>
            </a:pPr>
            <a:endParaRPr lang="en-US" sz="1400" dirty="0"/>
          </a:p>
        </p:txBody>
      </p:sp>
      <p:sp>
        <p:nvSpPr>
          <p:cNvPr id="4" name="TextBox 3">
            <a:extLst>
              <a:ext uri="{FF2B5EF4-FFF2-40B4-BE49-F238E27FC236}">
                <a16:creationId xmlns:a16="http://schemas.microsoft.com/office/drawing/2014/main" id="{759B3878-7B4C-88D1-17AD-2BCE75885F11}"/>
              </a:ext>
            </a:extLst>
          </p:cNvPr>
          <p:cNvSpPr txBox="1"/>
          <p:nvPr/>
        </p:nvSpPr>
        <p:spPr>
          <a:xfrm>
            <a:off x="5051502" y="66986"/>
            <a:ext cx="1778794" cy="923330"/>
          </a:xfrm>
          <a:prstGeom prst="rect">
            <a:avLst/>
          </a:prstGeom>
          <a:solidFill>
            <a:srgbClr val="92D050"/>
          </a:solidFill>
          <a:ln>
            <a:solidFill>
              <a:schemeClr val="accent1"/>
            </a:solidFill>
          </a:ln>
        </p:spPr>
        <p:txBody>
          <a:bodyPr wrap="square" rtlCol="0">
            <a:spAutoFit/>
          </a:bodyPr>
          <a:lstStyle/>
          <a:p>
            <a:r>
              <a:rPr lang="en-US" sz="900" dirty="0"/>
              <a:t>Green highlights are draft report content drafted by </a:t>
            </a:r>
            <a:r>
              <a:rPr lang="en-US" sz="900" dirty="0" err="1"/>
              <a:t>Nendica</a:t>
            </a:r>
            <a:r>
              <a:rPr lang="en-US" sz="900" dirty="0"/>
              <a:t> Chair. All other content is part of report template provided by ICCOM.</a:t>
            </a:r>
          </a:p>
        </p:txBody>
      </p:sp>
    </p:spTree>
    <p:extLst>
      <p:ext uri="{BB962C8B-B14F-4D97-AF65-F5344CB8AC3E}">
        <p14:creationId xmlns:p14="http://schemas.microsoft.com/office/powerpoint/2010/main" val="203390104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4"/>
          <p:cNvSpPr>
            <a:spLocks noGrp="1" noChangeArrowheads="1"/>
          </p:cNvSpPr>
          <p:nvPr>
            <p:ph type="title"/>
          </p:nvPr>
        </p:nvSpPr>
        <p:spPr>
          <a:xfrm>
            <a:off x="342900" y="274639"/>
            <a:ext cx="6172200" cy="508025"/>
          </a:xfrm>
        </p:spPr>
        <p:txBody>
          <a:bodyPr>
            <a:normAutofit fontScale="90000"/>
          </a:bodyPr>
          <a:lstStyle/>
          <a:p>
            <a:pPr eaLnBrk="1" hangingPunct="1"/>
            <a:r>
              <a:rPr lang="en-US" altLang="en-US" sz="1400" dirty="0">
                <a:latin typeface="+mn-lt"/>
              </a:rPr>
              <a:t>IC17-001 		</a:t>
            </a:r>
            <a:br>
              <a:rPr lang="en-US" altLang="en-US" sz="1400" dirty="0">
                <a:latin typeface="+mn-lt"/>
              </a:rPr>
            </a:br>
            <a:r>
              <a:rPr lang="en-US" sz="1600" b="1" kern="1400" dirty="0">
                <a:effectLst/>
                <a:latin typeface="+mn-lt"/>
                <a:ea typeface="Times New Roman" panose="02020603050405020304" pitchFamily="18" charset="0"/>
              </a:rPr>
              <a:t>IEEE 802 Network Enhancements for the Next Decade</a:t>
            </a:r>
            <a:br>
              <a:rPr lang="en-US" sz="1600" dirty="0">
                <a:effectLst/>
                <a:latin typeface="+mn-lt"/>
                <a:ea typeface="Times New Roman" panose="02020603050405020304" pitchFamily="18" charset="0"/>
              </a:rPr>
            </a:br>
            <a:r>
              <a:rPr lang="x-none" sz="1600" b="1" kern="1400" dirty="0">
                <a:effectLst/>
                <a:latin typeface="+mn-lt"/>
                <a:ea typeface="Times New Roman" panose="02020603050405020304" pitchFamily="18" charset="0"/>
              </a:rPr>
              <a:t>Industry Connections Activity </a:t>
            </a:r>
            <a:r>
              <a:rPr lang="en-US" sz="1600" b="1" kern="1400" dirty="0">
                <a:effectLst/>
                <a:latin typeface="+mn-lt"/>
                <a:ea typeface="Times New Roman" panose="02020603050405020304" pitchFamily="18" charset="0"/>
              </a:rPr>
              <a:t>(</a:t>
            </a:r>
            <a:r>
              <a:rPr lang="en-US" sz="1600" b="1" kern="1400" dirty="0" err="1">
                <a:effectLst/>
                <a:latin typeface="+mn-lt"/>
                <a:ea typeface="Times New Roman" panose="02020603050405020304" pitchFamily="18" charset="0"/>
              </a:rPr>
              <a:t>Nendica</a:t>
            </a:r>
            <a:r>
              <a:rPr lang="en-US" sz="1600" b="1" kern="1400" dirty="0">
                <a:effectLst/>
                <a:latin typeface="Montserrat Medium" panose="020B0604020202020204" pitchFamily="2" charset="0"/>
                <a:ea typeface="Times New Roman" panose="02020603050405020304" pitchFamily="18" charset="0"/>
              </a:rPr>
              <a:t>)</a:t>
            </a:r>
            <a:endParaRPr lang="en-US" altLang="en-US" b="0" dirty="0">
              <a:solidFill>
                <a:srgbClr val="FF0000"/>
              </a:solidFill>
            </a:endParaRPr>
          </a:p>
        </p:txBody>
      </p:sp>
      <p:sp>
        <p:nvSpPr>
          <p:cNvPr id="20483" name="Rectangle 15"/>
          <p:cNvSpPr>
            <a:spLocks noGrp="1" noChangeArrowheads="1"/>
          </p:cNvSpPr>
          <p:nvPr>
            <p:ph idx="1"/>
          </p:nvPr>
        </p:nvSpPr>
        <p:spPr>
          <a:xfrm>
            <a:off x="342900" y="867905"/>
            <a:ext cx="6274876" cy="3397707"/>
          </a:xfrm>
        </p:spPr>
        <p:txBody>
          <a:bodyPr>
            <a:normAutofit/>
          </a:bodyPr>
          <a:lstStyle/>
          <a:p>
            <a:pPr marL="171450" indent="-171450" eaLnBrk="1" hangingPunct="1">
              <a:buClr>
                <a:srgbClr val="00B5E2"/>
              </a:buClr>
              <a:buFont typeface="Wingdings" panose="05000000000000000000" pitchFamily="2" charset="2"/>
              <a:buChar char="q"/>
            </a:pPr>
            <a:r>
              <a:rPr lang="en-US" altLang="en-US" b="1" dirty="0">
                <a:latin typeface="+mj-lt"/>
              </a:rPr>
              <a:t>Status of Deliverables:</a:t>
            </a:r>
            <a:r>
              <a:rPr lang="en-US" altLang="en-US" dirty="0">
                <a:latin typeface="+mj-lt"/>
              </a:rPr>
              <a:t> </a:t>
            </a:r>
          </a:p>
          <a:p>
            <a:pPr marL="171450" lvl="1" indent="-171450" eaLnBrk="1" hangingPunct="1">
              <a:buClr>
                <a:srgbClr val="00B5E2"/>
              </a:buClr>
              <a:buFont typeface="Arial" panose="020B0604020202020204" pitchFamily="34" charset="0"/>
              <a:buChar char="•"/>
            </a:pPr>
            <a:r>
              <a:rPr lang="en-US" altLang="en-US" dirty="0">
                <a:solidFill>
                  <a:srgbClr val="FF0000"/>
                </a:solidFill>
                <a:latin typeface="+mj-lt"/>
              </a:rPr>
              <a:t>List the status and target completion date for each deliverable </a:t>
            </a:r>
          </a:p>
          <a:p>
            <a:pPr marL="171450" lvl="1" indent="-171450" eaLnBrk="1" hangingPunct="1">
              <a:buClr>
                <a:srgbClr val="00B5E2"/>
              </a:buClr>
              <a:buFont typeface="Arial" panose="020B0604020202020204" pitchFamily="34" charset="0"/>
              <a:buChar char="•"/>
            </a:pPr>
            <a:r>
              <a:rPr lang="en-US" altLang="en-US" dirty="0">
                <a:solidFill>
                  <a:srgbClr val="FF0000"/>
                </a:solidFill>
                <a:latin typeface="+mj-lt"/>
              </a:rPr>
              <a:t>Provide % of completion per deliverable</a:t>
            </a:r>
          </a:p>
          <a:p>
            <a:pPr marL="171450" lvl="1" indent="-171450" eaLnBrk="1" hangingPunct="1">
              <a:buClr>
                <a:srgbClr val="00B5E2"/>
              </a:buClr>
              <a:buFont typeface="Arial" panose="020B0604020202020204" pitchFamily="34" charset="0"/>
              <a:buChar char="•"/>
            </a:pPr>
            <a:r>
              <a:rPr lang="en-US" altLang="en-US" dirty="0">
                <a:solidFill>
                  <a:srgbClr val="FF0000"/>
                </a:solidFill>
                <a:latin typeface="+mj-lt"/>
              </a:rPr>
              <a:t>Provide a brief description of the % completed</a:t>
            </a:r>
          </a:p>
          <a:p>
            <a:pPr marL="171450" lvl="1" indent="-171450" eaLnBrk="1" hangingPunct="1">
              <a:buClr>
                <a:srgbClr val="00B5E2"/>
              </a:buClr>
              <a:buFont typeface="Arial" panose="020B0604020202020204" pitchFamily="34" charset="0"/>
              <a:buChar char="•"/>
            </a:pPr>
            <a:r>
              <a:rPr lang="en-US" altLang="en-US" dirty="0">
                <a:solidFill>
                  <a:srgbClr val="FF0000"/>
                </a:solidFill>
                <a:latin typeface="+mj-lt"/>
              </a:rPr>
              <a:t>Provide links to documents referenced</a:t>
            </a:r>
          </a:p>
          <a:p>
            <a:pPr marL="171450" lvl="1" indent="-171450" eaLnBrk="1" hangingPunct="1">
              <a:buClr>
                <a:srgbClr val="00B5E2"/>
              </a:buClr>
              <a:buFont typeface="Arial" panose="020B0604020202020204" pitchFamily="34" charset="0"/>
              <a:buChar char="•"/>
            </a:pPr>
            <a:endParaRPr lang="en-US" altLang="en-US" sz="1200" dirty="0">
              <a:solidFill>
                <a:srgbClr val="FF0000"/>
              </a:solidFill>
              <a:latin typeface="+mn-lt"/>
            </a:endParaRPr>
          </a:p>
          <a:p>
            <a:pPr marL="0" marR="0">
              <a:spcBef>
                <a:spcPts val="0"/>
              </a:spcBef>
              <a:spcAft>
                <a:spcPts val="0"/>
              </a:spcAft>
            </a:pPr>
            <a:r>
              <a:rPr lang="en-US" b="0" dirty="0">
                <a:effectLst/>
                <a:latin typeface="+mn-lt"/>
                <a:ea typeface="Times New Roman" panose="02020603050405020304" pitchFamily="18" charset="0"/>
              </a:rPr>
              <a:t>Deliverables will be of two types:  </a:t>
            </a:r>
            <a:endParaRPr lang="en-US" sz="1100" b="0" dirty="0">
              <a:effectLst/>
              <a:latin typeface="+mn-lt"/>
              <a:ea typeface="Times New Roman" panose="02020603050405020304" pitchFamily="18" charset="0"/>
            </a:endParaRPr>
          </a:p>
          <a:p>
            <a:pPr marR="0" lvl="0">
              <a:spcBef>
                <a:spcPts val="0"/>
              </a:spcBef>
              <a:spcAft>
                <a:spcPts val="0"/>
              </a:spcAft>
            </a:pPr>
            <a:endParaRPr lang="en-US" sz="1100" b="0" dirty="0">
              <a:effectLst/>
              <a:latin typeface="+mn-lt"/>
              <a:ea typeface="Times New Roman" panose="02020603050405020304" pitchFamily="18" charset="0"/>
            </a:endParaRPr>
          </a:p>
          <a:p>
            <a:pPr marR="0" lvl="0">
              <a:spcBef>
                <a:spcPts val="0"/>
              </a:spcBef>
              <a:spcAft>
                <a:spcPts val="0"/>
              </a:spcAft>
            </a:pPr>
            <a:r>
              <a:rPr lang="en-US" sz="1100" b="0" dirty="0">
                <a:effectLst/>
                <a:latin typeface="+mn-lt"/>
                <a:ea typeface="Times New Roman" panose="02020603050405020304" pitchFamily="18" charset="0"/>
              </a:rPr>
              <a:t>1. Records of the meetings, including minutes and supporting documents, some of which may be prepared for delivery to other venues for purposes such as encouraging interest and participation –  </a:t>
            </a:r>
            <a:r>
              <a:rPr lang="en-US" sz="1100" b="0" dirty="0">
                <a:solidFill>
                  <a:srgbClr val="FF0000"/>
                </a:solidFill>
                <a:effectLst/>
                <a:highlight>
                  <a:srgbClr val="00FF00"/>
                </a:highlight>
                <a:latin typeface="+mn-lt"/>
                <a:ea typeface="Times New Roman" panose="02020603050405020304" pitchFamily="18" charset="0"/>
              </a:rPr>
              <a:t>100</a:t>
            </a:r>
            <a:r>
              <a:rPr lang="en-US" sz="1100" b="0" dirty="0">
                <a:solidFill>
                  <a:srgbClr val="FF0000"/>
                </a:solidFill>
                <a:effectLst/>
                <a:latin typeface="+mn-lt"/>
                <a:ea typeface="Times New Roman" panose="02020603050405020304" pitchFamily="18" charset="0"/>
              </a:rPr>
              <a:t>%  Complete</a:t>
            </a:r>
          </a:p>
          <a:p>
            <a:pPr marR="0" lvl="0">
              <a:spcBef>
                <a:spcPts val="0"/>
              </a:spcBef>
              <a:spcAft>
                <a:spcPts val="0"/>
              </a:spcAft>
            </a:pPr>
            <a:endParaRPr lang="en-US" sz="1100" b="0" dirty="0">
              <a:latin typeface="+mn-lt"/>
              <a:ea typeface="Times New Roman" panose="02020603050405020304" pitchFamily="18" charset="0"/>
            </a:endParaRPr>
          </a:p>
          <a:p>
            <a:pPr marR="0" lvl="0">
              <a:spcBef>
                <a:spcPts val="0"/>
              </a:spcBef>
              <a:spcAft>
                <a:spcPts val="0"/>
              </a:spcAft>
            </a:pPr>
            <a:r>
              <a:rPr lang="en-US" sz="1100" b="0" dirty="0">
                <a:highlight>
                  <a:srgbClr val="00FF00"/>
                </a:highlight>
                <a:latin typeface="+mn-lt"/>
                <a:ea typeface="Times New Roman" panose="02020603050405020304" pitchFamily="18" charset="0"/>
              </a:rPr>
              <a:t>Reviewed numerous contributions regard the AI Computing Networks (AICN) Study Item and created draft output documentation. </a:t>
            </a:r>
          </a:p>
          <a:p>
            <a:pPr marR="0" lvl="0">
              <a:spcBef>
                <a:spcPts val="0"/>
              </a:spcBef>
              <a:spcAft>
                <a:spcPts val="0"/>
              </a:spcAft>
            </a:pPr>
            <a:endParaRPr lang="en-US" sz="1100" b="0" dirty="0">
              <a:latin typeface="+mn-lt"/>
              <a:ea typeface="Times New Roman" panose="02020603050405020304" pitchFamily="18" charset="0"/>
            </a:endParaRPr>
          </a:p>
          <a:p>
            <a:pPr marR="0" lvl="0" defTabSz="115888">
              <a:spcBef>
                <a:spcPts val="0"/>
              </a:spcBef>
              <a:spcAft>
                <a:spcPts val="0"/>
              </a:spcAft>
            </a:pPr>
            <a:r>
              <a:rPr lang="en-US" sz="1100" b="0" dirty="0">
                <a:effectLst/>
                <a:latin typeface="+mn-lt"/>
                <a:ea typeface="Times New Roman" panose="02020603050405020304" pitchFamily="18" charset="0"/>
              </a:rPr>
              <a:t>2. A set of reports and other consensus outputs documenting the findings of the IC activity, with recommendations regarding overviews of current industry practice and trends, new standardization topics, documentation of use cases and user needs for those topics, and proposed organizational approaches to ensure effective participation from user communities -	</a:t>
            </a:r>
            <a:r>
              <a:rPr lang="en-US" sz="1100" b="0" dirty="0">
                <a:solidFill>
                  <a:srgbClr val="FF0000"/>
                </a:solidFill>
                <a:effectLst/>
                <a:latin typeface="+mn-lt"/>
                <a:ea typeface="Times New Roman" panose="02020603050405020304" pitchFamily="18" charset="0"/>
              </a:rPr>
              <a:t>  </a:t>
            </a:r>
            <a:r>
              <a:rPr lang="en-US" sz="1100" b="0" dirty="0">
                <a:solidFill>
                  <a:srgbClr val="FF0000"/>
                </a:solidFill>
                <a:highlight>
                  <a:srgbClr val="00FF00"/>
                </a:highlight>
                <a:latin typeface="+mn-lt"/>
                <a:ea typeface="Times New Roman" panose="02020603050405020304" pitchFamily="18" charset="0"/>
              </a:rPr>
              <a:t>0</a:t>
            </a:r>
            <a:r>
              <a:rPr lang="en-US" sz="1100" b="0" dirty="0">
                <a:solidFill>
                  <a:srgbClr val="FF0000"/>
                </a:solidFill>
                <a:latin typeface="+mn-lt"/>
                <a:ea typeface="Times New Roman" panose="02020603050405020304" pitchFamily="18" charset="0"/>
              </a:rPr>
              <a:t>% Complete</a:t>
            </a:r>
          </a:p>
          <a:p>
            <a:pPr marR="0" lvl="0" defTabSz="115888">
              <a:spcBef>
                <a:spcPts val="0"/>
              </a:spcBef>
              <a:spcAft>
                <a:spcPts val="0"/>
              </a:spcAft>
            </a:pPr>
            <a:endParaRPr lang="en-US" altLang="en-US" sz="1100" b="1" dirty="0">
              <a:latin typeface="+mn-lt"/>
            </a:endParaRPr>
          </a:p>
          <a:p>
            <a:pPr defTabSz="115888">
              <a:spcBef>
                <a:spcPts val="0"/>
              </a:spcBef>
              <a:spcAft>
                <a:spcPts val="0"/>
              </a:spcAft>
            </a:pPr>
            <a:r>
              <a:rPr lang="en-US" sz="1100" b="0" dirty="0">
                <a:highlight>
                  <a:srgbClr val="00FF00"/>
                </a:highlight>
                <a:latin typeface="+mn-lt"/>
                <a:ea typeface="Times New Roman" panose="02020603050405020304" pitchFamily="18" charset="0"/>
              </a:rPr>
              <a:t>AICN Study Item output documentation is still in progress. </a:t>
            </a:r>
          </a:p>
          <a:p>
            <a:pPr marR="0" lvl="0" defTabSz="115888">
              <a:spcBef>
                <a:spcPts val="0"/>
              </a:spcBef>
              <a:spcAft>
                <a:spcPts val="0"/>
              </a:spcAft>
            </a:pPr>
            <a:endParaRPr lang="en-US" altLang="en-US" sz="1100" b="1" dirty="0">
              <a:latin typeface="+mn-lt"/>
            </a:endParaRPr>
          </a:p>
        </p:txBody>
      </p:sp>
      <p:sp>
        <p:nvSpPr>
          <p:cNvPr id="20484" name="Slide Number Placeholder 6"/>
          <p:cNvSpPr>
            <a:spLocks noGrp="1"/>
          </p:cNvSpPr>
          <p:nvPr>
            <p:ph type="sldNum" sz="quarter" idx="4294967295"/>
          </p:nvPr>
        </p:nvSpPr>
        <p:spPr>
          <a:xfrm>
            <a:off x="6350794" y="4650317"/>
            <a:ext cx="328612" cy="17356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solidFill>
                  <a:schemeClr val="tx1"/>
                </a:solidFill>
                <a:latin typeface="Verdana" panose="020B0604030504040204" pitchFamily="34" charset="0"/>
                <a:ea typeface="MS PGothic" panose="020B0600070205080204" pitchFamily="34" charset="-128"/>
              </a:defRPr>
            </a:lvl1pPr>
            <a:lvl2pPr marL="557213" indent="-214313">
              <a:defRPr sz="1800">
                <a:solidFill>
                  <a:schemeClr val="tx1"/>
                </a:solidFill>
                <a:latin typeface="Verdana" panose="020B0604030504040204" pitchFamily="34" charset="0"/>
                <a:ea typeface="MS PGothic" panose="020B0600070205080204" pitchFamily="34" charset="-128"/>
              </a:defRPr>
            </a:lvl2pPr>
            <a:lvl3pPr marL="857250" indent="-171450">
              <a:defRPr sz="1800">
                <a:solidFill>
                  <a:schemeClr val="tx1"/>
                </a:solidFill>
                <a:latin typeface="Verdana" panose="020B0604030504040204" pitchFamily="34" charset="0"/>
                <a:ea typeface="MS PGothic" panose="020B0600070205080204" pitchFamily="34" charset="-128"/>
              </a:defRPr>
            </a:lvl3pPr>
            <a:lvl4pPr marL="1200150" indent="-171450">
              <a:defRPr sz="1800">
                <a:solidFill>
                  <a:schemeClr val="tx1"/>
                </a:solidFill>
                <a:latin typeface="Verdana" panose="020B0604030504040204" pitchFamily="34" charset="0"/>
                <a:ea typeface="MS PGothic" panose="020B0600070205080204" pitchFamily="34" charset="-128"/>
              </a:defRPr>
            </a:lvl4pPr>
            <a:lvl5pPr marL="1543050" indent="-171450">
              <a:defRPr sz="1800">
                <a:solidFill>
                  <a:schemeClr val="tx1"/>
                </a:solidFill>
                <a:latin typeface="Verdana" panose="020B0604030504040204" pitchFamily="34" charset="0"/>
                <a:ea typeface="MS PGothic" panose="020B0600070205080204" pitchFamily="34" charset="-128"/>
              </a:defRPr>
            </a:lvl5pPr>
            <a:lvl6pPr marL="18859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6pPr>
            <a:lvl7pPr marL="22288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7pPr>
            <a:lvl8pPr marL="25717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8pPr>
            <a:lvl9pPr marL="29146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9pPr>
          </a:lstStyle>
          <a:p>
            <a:fld id="{357E5641-5A83-4D1A-BAEB-92FA062FA43D}" type="slidenum">
              <a:rPr lang="en-US" altLang="en-US" sz="600">
                <a:solidFill>
                  <a:srgbClr val="000000"/>
                </a:solidFill>
              </a:rPr>
              <a:pPr/>
              <a:t>2</a:t>
            </a:fld>
            <a:endParaRPr lang="en-US" altLang="en-US" sz="600" dirty="0">
              <a:solidFill>
                <a:srgbClr val="000000"/>
              </a:solidFill>
            </a:endParaRPr>
          </a:p>
        </p:txBody>
      </p:sp>
      <p:sp>
        <p:nvSpPr>
          <p:cNvPr id="2" name="TextBox 1">
            <a:extLst>
              <a:ext uri="{FF2B5EF4-FFF2-40B4-BE49-F238E27FC236}">
                <a16:creationId xmlns:a16="http://schemas.microsoft.com/office/drawing/2014/main" id="{88002665-5A56-A4D3-1376-0BF5EA4C144A}"/>
              </a:ext>
            </a:extLst>
          </p:cNvPr>
          <p:cNvSpPr txBox="1"/>
          <p:nvPr/>
        </p:nvSpPr>
        <p:spPr>
          <a:xfrm>
            <a:off x="5051502" y="66986"/>
            <a:ext cx="1778794" cy="923330"/>
          </a:xfrm>
          <a:prstGeom prst="rect">
            <a:avLst/>
          </a:prstGeom>
          <a:solidFill>
            <a:srgbClr val="92D050"/>
          </a:solidFill>
          <a:ln>
            <a:solidFill>
              <a:schemeClr val="accent1"/>
            </a:solidFill>
          </a:ln>
        </p:spPr>
        <p:txBody>
          <a:bodyPr wrap="square" rtlCol="0">
            <a:spAutoFit/>
          </a:bodyPr>
          <a:lstStyle/>
          <a:p>
            <a:r>
              <a:rPr lang="en-US" sz="900" dirty="0"/>
              <a:t>Green highlights are draft report content drafted by </a:t>
            </a:r>
            <a:r>
              <a:rPr lang="en-US" sz="900" dirty="0" err="1"/>
              <a:t>Nendica</a:t>
            </a:r>
            <a:r>
              <a:rPr lang="en-US" sz="900" dirty="0"/>
              <a:t> Chair. All other content is part of report template provided by ICCOM.</a:t>
            </a:r>
          </a:p>
        </p:txBody>
      </p:sp>
    </p:spTree>
    <p:extLst>
      <p:ext uri="{BB962C8B-B14F-4D97-AF65-F5344CB8AC3E}">
        <p14:creationId xmlns:p14="http://schemas.microsoft.com/office/powerpoint/2010/main" val="190010904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4"/>
          <p:cNvSpPr>
            <a:spLocks noGrp="1" noChangeArrowheads="1"/>
          </p:cNvSpPr>
          <p:nvPr>
            <p:ph type="title"/>
          </p:nvPr>
        </p:nvSpPr>
        <p:spPr>
          <a:xfrm>
            <a:off x="342900" y="274639"/>
            <a:ext cx="6172200" cy="508025"/>
          </a:xfrm>
        </p:spPr>
        <p:txBody>
          <a:bodyPr>
            <a:normAutofit fontScale="90000"/>
          </a:bodyPr>
          <a:lstStyle/>
          <a:p>
            <a:pPr eaLnBrk="1" hangingPunct="1"/>
            <a:r>
              <a:rPr lang="en-US" altLang="en-US" sz="1400" dirty="0">
                <a:latin typeface="+mn-lt"/>
              </a:rPr>
              <a:t>IC17-001 		</a:t>
            </a:r>
            <a:br>
              <a:rPr lang="en-US" altLang="en-US" sz="1400" dirty="0">
                <a:latin typeface="+mn-lt"/>
              </a:rPr>
            </a:br>
            <a:r>
              <a:rPr lang="en-US" sz="1600" b="1" kern="1400" dirty="0">
                <a:effectLst/>
                <a:latin typeface="+mn-lt"/>
                <a:ea typeface="Times New Roman" panose="02020603050405020304" pitchFamily="18" charset="0"/>
              </a:rPr>
              <a:t>IEEE 802 Network Enhancements for the Next Decade</a:t>
            </a:r>
            <a:br>
              <a:rPr lang="en-US" sz="1600" dirty="0">
                <a:effectLst/>
                <a:latin typeface="+mn-lt"/>
                <a:ea typeface="Times New Roman" panose="02020603050405020304" pitchFamily="18" charset="0"/>
              </a:rPr>
            </a:br>
            <a:r>
              <a:rPr lang="x-none" sz="1600" b="1" kern="1400" dirty="0">
                <a:effectLst/>
                <a:latin typeface="+mn-lt"/>
                <a:ea typeface="Times New Roman" panose="02020603050405020304" pitchFamily="18" charset="0"/>
              </a:rPr>
              <a:t>Industry Connections Activity </a:t>
            </a:r>
            <a:r>
              <a:rPr lang="en-US" sz="1600" b="1" kern="1400" dirty="0">
                <a:effectLst/>
                <a:latin typeface="+mn-lt"/>
                <a:ea typeface="Times New Roman" panose="02020603050405020304" pitchFamily="18" charset="0"/>
              </a:rPr>
              <a:t>(</a:t>
            </a:r>
            <a:r>
              <a:rPr lang="en-US" sz="1600" b="1" kern="1400" dirty="0" err="1">
                <a:effectLst/>
                <a:latin typeface="+mn-lt"/>
                <a:ea typeface="Times New Roman" panose="02020603050405020304" pitchFamily="18" charset="0"/>
              </a:rPr>
              <a:t>Nendica</a:t>
            </a:r>
            <a:r>
              <a:rPr lang="en-US" sz="1600" b="1" kern="1400" dirty="0">
                <a:effectLst/>
                <a:latin typeface="+mn-lt"/>
                <a:ea typeface="Times New Roman" panose="02020603050405020304" pitchFamily="18" charset="0"/>
              </a:rPr>
              <a:t>)</a:t>
            </a:r>
            <a:br>
              <a:rPr lang="en-US" sz="1600" b="1" kern="1400" dirty="0">
                <a:effectLst/>
                <a:latin typeface="+mn-lt"/>
                <a:ea typeface="Times New Roman" panose="02020603050405020304" pitchFamily="18" charset="0"/>
              </a:rPr>
            </a:br>
            <a:br>
              <a:rPr lang="en-US" sz="1600" b="1" kern="1400" dirty="0">
                <a:effectLst/>
                <a:latin typeface="+mn-lt"/>
                <a:ea typeface="Times New Roman" panose="02020603050405020304" pitchFamily="18" charset="0"/>
              </a:rPr>
            </a:br>
            <a:endParaRPr lang="en-US" altLang="en-US" b="0" dirty="0">
              <a:solidFill>
                <a:srgbClr val="FF0000"/>
              </a:solidFill>
              <a:latin typeface="+mn-lt"/>
            </a:endParaRPr>
          </a:p>
        </p:txBody>
      </p:sp>
      <p:sp>
        <p:nvSpPr>
          <p:cNvPr id="20483" name="Rectangle 15"/>
          <p:cNvSpPr>
            <a:spLocks noGrp="1" noChangeArrowheads="1"/>
          </p:cNvSpPr>
          <p:nvPr>
            <p:ph idx="1"/>
          </p:nvPr>
        </p:nvSpPr>
        <p:spPr>
          <a:xfrm>
            <a:off x="342900" y="867905"/>
            <a:ext cx="6172200" cy="3397707"/>
          </a:xfrm>
        </p:spPr>
        <p:txBody>
          <a:bodyPr>
            <a:normAutofit/>
          </a:bodyPr>
          <a:lstStyle/>
          <a:p>
            <a:pPr marL="171450" indent="-171450">
              <a:buClr>
                <a:srgbClr val="00B5E2"/>
              </a:buClr>
              <a:buFont typeface="Wingdings" panose="05000000000000000000" pitchFamily="2" charset="2"/>
              <a:buChar char="q"/>
            </a:pPr>
            <a:endParaRPr lang="en-US" altLang="en-US" dirty="0">
              <a:latin typeface="+mj-lt"/>
            </a:endParaRPr>
          </a:p>
          <a:p>
            <a:pPr marL="171450" indent="-171450">
              <a:buClr>
                <a:srgbClr val="00B5E2"/>
              </a:buClr>
              <a:buFont typeface="Wingdings" panose="05000000000000000000" pitchFamily="2" charset="2"/>
              <a:buChar char="q"/>
            </a:pPr>
            <a:r>
              <a:rPr lang="en-US" altLang="en-US" dirty="0">
                <a:latin typeface="+mj-lt"/>
              </a:rPr>
              <a:t>Additional Accomplishments: </a:t>
            </a:r>
            <a:r>
              <a:rPr lang="en-US" altLang="en-US" dirty="0">
                <a:highlight>
                  <a:srgbClr val="FFFF00"/>
                </a:highlight>
                <a:latin typeface="+mj-lt"/>
              </a:rPr>
              <a:t>Provide links</a:t>
            </a:r>
          </a:p>
          <a:p>
            <a:pPr marL="0" lvl="1" indent="0">
              <a:buClr>
                <a:srgbClr val="00B5E2"/>
              </a:buClr>
            </a:pPr>
            <a:endParaRPr lang="en-US" altLang="en-US" dirty="0">
              <a:solidFill>
                <a:srgbClr val="FF0000"/>
              </a:solidFill>
              <a:latin typeface="+mj-lt"/>
            </a:endParaRPr>
          </a:p>
          <a:p>
            <a:pPr marL="171450" indent="-171450">
              <a:buClr>
                <a:srgbClr val="00B5E2"/>
              </a:buClr>
              <a:buFont typeface="Wingdings" panose="05000000000000000000" pitchFamily="2" charset="2"/>
              <a:buChar char="q"/>
            </a:pPr>
            <a:r>
              <a:rPr lang="en-US" altLang="en-US" dirty="0">
                <a:latin typeface="+mj-lt"/>
              </a:rPr>
              <a:t>Future Meetings: Minutes: </a:t>
            </a:r>
            <a:r>
              <a:rPr lang="en-US" altLang="en-US" b="0" dirty="0">
                <a:solidFill>
                  <a:srgbClr val="FF0000"/>
                </a:solidFill>
                <a:latin typeface="+mj-lt"/>
              </a:rPr>
              <a:t>https://1.ieee802.org/802-nendica/nendica-meetings/</a:t>
            </a:r>
          </a:p>
          <a:p>
            <a:pPr marL="171450" indent="-171450">
              <a:buClr>
                <a:srgbClr val="00B5E2"/>
              </a:buClr>
              <a:buFont typeface="Wingdings" panose="05000000000000000000" pitchFamily="2" charset="2"/>
              <a:buChar char="q"/>
            </a:pPr>
            <a:r>
              <a:rPr lang="en-US" altLang="en-US" dirty="0">
                <a:latin typeface="+mj-lt"/>
              </a:rPr>
              <a:t>Issues</a:t>
            </a:r>
            <a:endParaRPr lang="en-US" altLang="en-US" b="1" dirty="0"/>
          </a:p>
        </p:txBody>
      </p:sp>
      <p:sp>
        <p:nvSpPr>
          <p:cNvPr id="20484" name="Slide Number Placeholder 6"/>
          <p:cNvSpPr>
            <a:spLocks noGrp="1"/>
          </p:cNvSpPr>
          <p:nvPr>
            <p:ph type="sldNum" sz="quarter" idx="4294967295"/>
          </p:nvPr>
        </p:nvSpPr>
        <p:spPr>
          <a:xfrm>
            <a:off x="6350794" y="4650317"/>
            <a:ext cx="328612" cy="17356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solidFill>
                  <a:schemeClr val="tx1"/>
                </a:solidFill>
                <a:latin typeface="Verdana" panose="020B0604030504040204" pitchFamily="34" charset="0"/>
                <a:ea typeface="MS PGothic" panose="020B0600070205080204" pitchFamily="34" charset="-128"/>
              </a:defRPr>
            </a:lvl1pPr>
            <a:lvl2pPr marL="557213" indent="-214313">
              <a:defRPr sz="1800">
                <a:solidFill>
                  <a:schemeClr val="tx1"/>
                </a:solidFill>
                <a:latin typeface="Verdana" panose="020B0604030504040204" pitchFamily="34" charset="0"/>
                <a:ea typeface="MS PGothic" panose="020B0600070205080204" pitchFamily="34" charset="-128"/>
              </a:defRPr>
            </a:lvl2pPr>
            <a:lvl3pPr marL="857250" indent="-171450">
              <a:defRPr sz="1800">
                <a:solidFill>
                  <a:schemeClr val="tx1"/>
                </a:solidFill>
                <a:latin typeface="Verdana" panose="020B0604030504040204" pitchFamily="34" charset="0"/>
                <a:ea typeface="MS PGothic" panose="020B0600070205080204" pitchFamily="34" charset="-128"/>
              </a:defRPr>
            </a:lvl3pPr>
            <a:lvl4pPr marL="1200150" indent="-171450">
              <a:defRPr sz="1800">
                <a:solidFill>
                  <a:schemeClr val="tx1"/>
                </a:solidFill>
                <a:latin typeface="Verdana" panose="020B0604030504040204" pitchFamily="34" charset="0"/>
                <a:ea typeface="MS PGothic" panose="020B0600070205080204" pitchFamily="34" charset="-128"/>
              </a:defRPr>
            </a:lvl4pPr>
            <a:lvl5pPr marL="1543050" indent="-171450">
              <a:defRPr sz="1800">
                <a:solidFill>
                  <a:schemeClr val="tx1"/>
                </a:solidFill>
                <a:latin typeface="Verdana" panose="020B0604030504040204" pitchFamily="34" charset="0"/>
                <a:ea typeface="MS PGothic" panose="020B0600070205080204" pitchFamily="34" charset="-128"/>
              </a:defRPr>
            </a:lvl5pPr>
            <a:lvl6pPr marL="18859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6pPr>
            <a:lvl7pPr marL="22288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7pPr>
            <a:lvl8pPr marL="25717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8pPr>
            <a:lvl9pPr marL="29146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9pPr>
          </a:lstStyle>
          <a:p>
            <a:fld id="{357E5641-5A83-4D1A-BAEB-92FA062FA43D}" type="slidenum">
              <a:rPr lang="en-US" altLang="en-US" sz="600">
                <a:solidFill>
                  <a:srgbClr val="000000"/>
                </a:solidFill>
              </a:rPr>
              <a:pPr/>
              <a:t>3</a:t>
            </a:fld>
            <a:endParaRPr lang="en-US" altLang="en-US" sz="600" dirty="0">
              <a:solidFill>
                <a:srgbClr val="000000"/>
              </a:solidFill>
            </a:endParaRPr>
          </a:p>
        </p:txBody>
      </p:sp>
      <p:sp>
        <p:nvSpPr>
          <p:cNvPr id="3" name="TextBox 2">
            <a:extLst>
              <a:ext uri="{FF2B5EF4-FFF2-40B4-BE49-F238E27FC236}">
                <a16:creationId xmlns:a16="http://schemas.microsoft.com/office/drawing/2014/main" id="{AE2670CE-157B-B20F-103F-BEB2F45E7023}"/>
              </a:ext>
            </a:extLst>
          </p:cNvPr>
          <p:cNvSpPr txBox="1"/>
          <p:nvPr/>
        </p:nvSpPr>
        <p:spPr>
          <a:xfrm>
            <a:off x="342900" y="2074126"/>
            <a:ext cx="5931520" cy="2800767"/>
          </a:xfrm>
          <a:prstGeom prst="rect">
            <a:avLst/>
          </a:prstGeom>
          <a:solidFill>
            <a:schemeClr val="accent6">
              <a:lumMod val="20000"/>
              <a:lumOff val="80000"/>
            </a:schemeClr>
          </a:solidFill>
        </p:spPr>
        <p:txBody>
          <a:bodyPr wrap="square">
            <a:spAutoFit/>
          </a:bodyPr>
          <a:lstStyle/>
          <a:p>
            <a:r>
              <a:rPr lang="en-US" sz="800" dirty="0">
                <a:effectLst/>
                <a:latin typeface="tahoma" panose="020B0604030504040204" pitchFamily="34" charset="0"/>
              </a:rPr>
              <a:t>INSTRUCTIONS</a:t>
            </a:r>
          </a:p>
          <a:p>
            <a:pPr>
              <a:buFont typeface="Arial" panose="020B0604020202020204" pitchFamily="34" charset="0"/>
              <a:buChar char="•"/>
            </a:pPr>
            <a:endParaRPr lang="en-US" sz="800" dirty="0">
              <a:latin typeface="tahoma" panose="020B0604030504040204" pitchFamily="34" charset="0"/>
            </a:endParaRPr>
          </a:p>
          <a:p>
            <a:pPr>
              <a:buFont typeface="Arial" panose="020B0604020202020204" pitchFamily="34" charset="0"/>
              <a:buChar char="•"/>
            </a:pPr>
            <a:r>
              <a:rPr lang="en-US" sz="800" dirty="0">
                <a:effectLst/>
                <a:latin typeface="tahoma" panose="020B0604030504040204" pitchFamily="34" charset="0"/>
              </a:rPr>
              <a:t>The annual status report for IC17-001 IEEE 802 Network Enhancements for the Next Decade is requested for the next </a:t>
            </a:r>
            <a:r>
              <a:rPr lang="en-US" sz="800" dirty="0" err="1">
                <a:effectLst/>
                <a:latin typeface="tahoma" panose="020B0604030504040204" pitchFamily="34" charset="0"/>
              </a:rPr>
              <a:t>ICCom</a:t>
            </a:r>
            <a:r>
              <a:rPr lang="en-US" sz="800" dirty="0">
                <a:effectLst/>
                <a:latin typeface="tahoma" panose="020B0604030504040204" pitchFamily="34" charset="0"/>
              </a:rPr>
              <a:t> meeting. I also wanted to inform you that your ICAID will auto-renew in September. If you wish to revise the ICAID, please let me know, and I will send you the tracked changes version. The current approved ICAID is attached. If there are no changes to the ICAID, the status report is the only thing we need.</a:t>
            </a:r>
            <a:br>
              <a:rPr lang="en-US" sz="800" dirty="0"/>
            </a:br>
            <a:br>
              <a:rPr lang="en-US" sz="800" dirty="0"/>
            </a:br>
            <a:r>
              <a:rPr lang="en-US" sz="800" dirty="0">
                <a:effectLst/>
                <a:latin typeface="tahoma" panose="020B0604030504040204" pitchFamily="34" charset="0"/>
              </a:rPr>
              <a:t>Please send me your status report on the attached status report template (updated with the current IEEE-SA branding) that has been customized for this Activity </a:t>
            </a:r>
            <a:r>
              <a:rPr lang="en-US" sz="800" b="1" dirty="0">
                <a:effectLst/>
                <a:latin typeface="tahoma" panose="020B0604030504040204" pitchFamily="34" charset="0"/>
              </a:rPr>
              <a:t>by 8 August 2025.</a:t>
            </a:r>
            <a:br>
              <a:rPr lang="en-US" sz="800" dirty="0"/>
            </a:br>
            <a:br>
              <a:rPr lang="en-US" sz="800" dirty="0"/>
            </a:br>
            <a:r>
              <a:rPr lang="en-US" sz="800" b="1" dirty="0">
                <a:effectLst/>
                <a:latin typeface="tahoma" panose="020B0604030504040204" pitchFamily="34" charset="0"/>
              </a:rPr>
              <a:t>The report needs the following:</a:t>
            </a:r>
            <a:br>
              <a:rPr lang="en-US" sz="800" dirty="0"/>
            </a:br>
            <a:r>
              <a:rPr lang="en-US" sz="800" dirty="0">
                <a:effectLst/>
                <a:latin typeface="Verdana" panose="020B0604030504040204" pitchFamily="34" charset="0"/>
              </a:rPr>
              <a:t>Number of participants on page 1</a:t>
            </a:r>
            <a:br>
              <a:rPr lang="en-US" sz="800" dirty="0"/>
            </a:br>
            <a:endParaRPr lang="en-US" sz="800" dirty="0"/>
          </a:p>
          <a:p>
            <a:pPr>
              <a:buFont typeface="Arial" panose="020B0604020202020204" pitchFamily="34" charset="0"/>
              <a:buChar char="•"/>
            </a:pPr>
            <a:r>
              <a:rPr lang="en-US" sz="800" dirty="0">
                <a:effectLst/>
                <a:latin typeface="Verdana" panose="020B0604030504040204" pitchFamily="34" charset="0"/>
              </a:rPr>
              <a:t>Specify the procedures used on page 1</a:t>
            </a:r>
            <a:br>
              <a:rPr lang="en-US" sz="800" dirty="0"/>
            </a:br>
            <a:endParaRPr lang="en-US" sz="800" dirty="0"/>
          </a:p>
          <a:p>
            <a:pPr>
              <a:buFont typeface="Arial" panose="020B0604020202020204" pitchFamily="34" charset="0"/>
              <a:buChar char="•"/>
            </a:pPr>
            <a:r>
              <a:rPr lang="en-US" sz="800" dirty="0">
                <a:effectLst/>
                <a:latin typeface="Verdana" panose="020B0604030504040204" pitchFamily="34" charset="0"/>
              </a:rPr>
              <a:t>List the status and target completion date for each deliverable</a:t>
            </a:r>
            <a:br>
              <a:rPr lang="en-US" sz="800" dirty="0"/>
            </a:br>
            <a:endParaRPr lang="en-US" sz="800" dirty="0"/>
          </a:p>
          <a:p>
            <a:pPr>
              <a:buFont typeface="Arial" panose="020B0604020202020204" pitchFamily="34" charset="0"/>
              <a:buChar char="•"/>
            </a:pPr>
            <a:r>
              <a:rPr lang="en-US" sz="800" dirty="0">
                <a:effectLst/>
                <a:latin typeface="Verdana" panose="020B0604030504040204" pitchFamily="34" charset="0"/>
              </a:rPr>
              <a:t>Provide % of completion per deliverable</a:t>
            </a:r>
            <a:br>
              <a:rPr lang="en-US" sz="800" dirty="0"/>
            </a:br>
            <a:endParaRPr lang="en-US" sz="800" dirty="0"/>
          </a:p>
          <a:p>
            <a:pPr>
              <a:buFont typeface="Arial" panose="020B0604020202020204" pitchFamily="34" charset="0"/>
              <a:buChar char="•"/>
            </a:pPr>
            <a:r>
              <a:rPr lang="en-US" sz="800" dirty="0">
                <a:effectLst/>
                <a:latin typeface="Verdana" panose="020B0604030504040204" pitchFamily="34" charset="0"/>
              </a:rPr>
              <a:t>Provide a brief description of the % completed</a:t>
            </a:r>
            <a:br>
              <a:rPr lang="en-US" sz="800" dirty="0"/>
            </a:br>
            <a:endParaRPr lang="en-US" sz="800" dirty="0"/>
          </a:p>
          <a:p>
            <a:pPr>
              <a:buFont typeface="Arial" panose="020B0604020202020204" pitchFamily="34" charset="0"/>
              <a:buChar char="•"/>
            </a:pPr>
            <a:r>
              <a:rPr lang="en-US" sz="800" dirty="0">
                <a:effectLst/>
                <a:latin typeface="Verdana" panose="020B0604030504040204" pitchFamily="34" charset="0"/>
              </a:rPr>
              <a:t>Links to webinars/workshops, white papers, and meeting minutes</a:t>
            </a:r>
            <a:endParaRPr lang="en-US" sz="800" dirty="0"/>
          </a:p>
        </p:txBody>
      </p:sp>
    </p:spTree>
    <p:extLst>
      <p:ext uri="{BB962C8B-B14F-4D97-AF65-F5344CB8AC3E}">
        <p14:creationId xmlns:p14="http://schemas.microsoft.com/office/powerpoint/2010/main" val="3970789503"/>
      </p:ext>
    </p:extLst>
  </p:cSld>
  <p:clrMapOvr>
    <a:masterClrMapping/>
  </p:clrMapOvr>
  <p:transition/>
</p:sld>
</file>

<file path=ppt/theme/theme1.xml><?xml version="1.0" encoding="utf-8"?>
<a:theme xmlns:a="http://schemas.openxmlformats.org/drawingml/2006/main" name="IEEE_template">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resentation1" id="{276EACC5-D495-4254-8286-CC0BE9216D96}" vid="{DFA36778-8498-4B1A-951F-34213C3E8099}"/>
    </a:ext>
  </a:extLst>
</a:theme>
</file>

<file path=ppt/theme/theme2.xml><?xml version="1.0" encoding="utf-8"?>
<a:theme xmlns:a="http://schemas.openxmlformats.org/drawingml/2006/main" name="blank">
  <a:themeElements>
    <a:clrScheme name="IEEE">
      <a:dk1>
        <a:srgbClr val="000000"/>
      </a:dk1>
      <a:lt1>
        <a:srgbClr val="FFFFFF"/>
      </a:lt1>
      <a:dk2>
        <a:srgbClr val="A6B4AC"/>
      </a:dk2>
      <a:lt2>
        <a:srgbClr val="6E8076"/>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ieee-sa-template-4x3-LR-Final_rev1</Template>
  <TotalTime>1236</TotalTime>
  <Words>676</Words>
  <Application>Microsoft Macintosh PowerPoint</Application>
  <PresentationFormat>Custom</PresentationFormat>
  <Paragraphs>58</Paragraphs>
  <Slides>3</Slides>
  <Notes>0</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3</vt:i4>
      </vt:variant>
    </vt:vector>
  </HeadingPairs>
  <TitlesOfParts>
    <vt:vector size="16" baseType="lpstr">
      <vt:lpstr>Arial</vt:lpstr>
      <vt:lpstr>Calibri</vt:lpstr>
      <vt:lpstr>Lucida Grande</vt:lpstr>
      <vt:lpstr>Montserrat</vt:lpstr>
      <vt:lpstr>Montserrat ExtraBold</vt:lpstr>
      <vt:lpstr>Montserrat Medium</vt:lpstr>
      <vt:lpstr>Myriad Pro</vt:lpstr>
      <vt:lpstr>tahoma</vt:lpstr>
      <vt:lpstr>Verdana</vt:lpstr>
      <vt:lpstr>Wingdings</vt:lpstr>
      <vt:lpstr>Wingdings 2</vt:lpstr>
      <vt:lpstr>IEEE_template</vt:lpstr>
      <vt:lpstr>blank</vt:lpstr>
      <vt:lpstr>IC17-001    IEEE 802 Network Enhancements for the Next Decade Industry Connections Activity (Nendica)  Type: Individual  Report Date: 11 September 2025</vt:lpstr>
      <vt:lpstr>IC17-001    IEEE 802 Network Enhancements for the Next Decade Industry Connections Activity (Nendica)</vt:lpstr>
      <vt:lpstr>IC17-001    IEEE 802 Network Enhancements for the Next Decade Industry Connections Activity (Nendica)  </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ICyy-nnn      Name of IC Activity Type: Entity/Individual  Report Date: Day month year</dc:title>
  <dc:creator>Joan Woolery</dc:creator>
  <cp:lastModifiedBy>Roger Marks</cp:lastModifiedBy>
  <cp:revision>51</cp:revision>
  <cp:lastPrinted>2019-10-04T14:43:47Z</cp:lastPrinted>
  <dcterms:created xsi:type="dcterms:W3CDTF">2019-10-22T15:50:24Z</dcterms:created>
  <dcterms:modified xsi:type="dcterms:W3CDTF">2025-06-26T13:12:04Z</dcterms:modified>
</cp:coreProperties>
</file>