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763" r:id="rId6"/>
    <p:sldId id="263" r:id="rId7"/>
    <p:sldId id="265" r:id="rId8"/>
    <p:sldId id="264" r:id="rId9"/>
    <p:sldId id="266" r:id="rId10"/>
    <p:sldId id="764"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ongdon" initials="PC" lastIdx="5" clrIdx="0">
    <p:extLst>
      <p:ext uri="{19B8F6BF-5375-455C-9EA6-DF929625EA0E}">
        <p15:presenceInfo xmlns:p15="http://schemas.microsoft.com/office/powerpoint/2012/main" userId="358b8ac633dbc86a" providerId="Windows Live"/>
      </p:ext>
    </p:extLst>
  </p:cmAuthor>
  <p:cmAuthor id="2" name="Bill Johnson" initials="BJ" lastIdx="11" clrIdx="1">
    <p:extLst>
      <p:ext uri="{19B8F6BF-5375-455C-9EA6-DF929625EA0E}">
        <p15:presenceInfo xmlns:p15="http://schemas.microsoft.com/office/powerpoint/2012/main" userId="25f4e03e4cb501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526141-6CE2-4DAE-A128-D738B2454886}" v="4" dt="2019-09-18T14:07:23.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2" autoAdjust="0"/>
    <p:restoredTop sz="79273" autoAdjust="0"/>
  </p:normalViewPr>
  <p:slideViewPr>
    <p:cSldViewPr snapToGrid="0">
      <p:cViewPr varScale="1">
        <p:scale>
          <a:sx n="84" d="100"/>
          <a:sy n="84" d="100"/>
        </p:scale>
        <p:origin x="16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ongdon" userId="358b8ac633dbc86a" providerId="LiveId" clId="{EB526141-6CE2-4DAE-A128-D738B2454886}"/>
    <pc:docChg chg="custSel modSld">
      <pc:chgData name="Paul Congdon" userId="358b8ac633dbc86a" providerId="LiveId" clId="{EB526141-6CE2-4DAE-A128-D738B2454886}" dt="2019-09-18T14:20:22.142" v="1694" actId="20577"/>
      <pc:docMkLst>
        <pc:docMk/>
      </pc:docMkLst>
      <pc:sldChg chg="modNotesTx">
        <pc:chgData name="Paul Congdon" userId="358b8ac633dbc86a" providerId="LiveId" clId="{EB526141-6CE2-4DAE-A128-D738B2454886}" dt="2019-09-18T14:04:35.221" v="620" actId="20577"/>
        <pc:sldMkLst>
          <pc:docMk/>
          <pc:sldMk cId="3329513172" sldId="257"/>
        </pc:sldMkLst>
      </pc:sldChg>
      <pc:sldChg chg="modSp modNotesTx">
        <pc:chgData name="Paul Congdon" userId="358b8ac633dbc86a" providerId="LiveId" clId="{EB526141-6CE2-4DAE-A128-D738B2454886}" dt="2019-09-18T14:16:39.415" v="1533" actId="20577"/>
        <pc:sldMkLst>
          <pc:docMk/>
          <pc:sldMk cId="4151869330" sldId="258"/>
        </pc:sldMkLst>
        <pc:spChg chg="mod">
          <ac:chgData name="Paul Congdon" userId="358b8ac633dbc86a" providerId="LiveId" clId="{EB526141-6CE2-4DAE-A128-D738B2454886}" dt="2019-09-18T14:07:18.547" v="622" actId="20577"/>
          <ac:spMkLst>
            <pc:docMk/>
            <pc:sldMk cId="4151869330" sldId="258"/>
            <ac:spMk id="2" creationId="{8B9B67DF-DDE4-4549-A858-3816A8C4C1D5}"/>
          </ac:spMkLst>
        </pc:spChg>
      </pc:sldChg>
      <pc:sldChg chg="modNotesTx">
        <pc:chgData name="Paul Congdon" userId="358b8ac633dbc86a" providerId="LiveId" clId="{EB526141-6CE2-4DAE-A128-D738B2454886}" dt="2019-09-18T14:20:22.142" v="1694" actId="20577"/>
        <pc:sldMkLst>
          <pc:docMk/>
          <pc:sldMk cId="1252707342" sldId="259"/>
        </pc:sldMkLst>
      </pc:sldChg>
    </pc:docChg>
  </pc:docChgLst>
  <pc:docChgLst>
    <pc:chgData name="Paul Congdon" userId="358b8ac633dbc86a" providerId="LiveId" clId="{14CCCAC5-9F6B-4F34-B7EB-F165BE027D65}"/>
    <pc:docChg chg="modSld">
      <pc:chgData name="Paul Congdon" userId="358b8ac633dbc86a" providerId="LiveId" clId="{14CCCAC5-9F6B-4F34-B7EB-F165BE027D65}" dt="2019-09-19T08:48:42.038" v="41" actId="404"/>
      <pc:docMkLst>
        <pc:docMk/>
      </pc:docMkLst>
      <pc:sldChg chg="modSp">
        <pc:chgData name="Paul Congdon" userId="358b8ac633dbc86a" providerId="LiveId" clId="{14CCCAC5-9F6B-4F34-B7EB-F165BE027D65}" dt="2019-09-19T08:48:42.038" v="41" actId="404"/>
        <pc:sldMkLst>
          <pc:docMk/>
          <pc:sldMk cId="3693916933" sldId="260"/>
        </pc:sldMkLst>
        <pc:spChg chg="mod">
          <ac:chgData name="Paul Congdon" userId="358b8ac633dbc86a" providerId="LiveId" clId="{14CCCAC5-9F6B-4F34-B7EB-F165BE027D65}" dt="2019-09-19T08:48:42.038" v="41" actId="404"/>
          <ac:spMkLst>
            <pc:docMk/>
            <pc:sldMk cId="3693916933" sldId="260"/>
            <ac:spMk id="7" creationId="{4F8587C5-0A9C-4921-A8A2-7B9A8E8D39C8}"/>
          </ac:spMkLst>
        </pc:spChg>
      </pc:sldChg>
      <pc:sldChg chg="modSp">
        <pc:chgData name="Paul Congdon" userId="358b8ac633dbc86a" providerId="LiveId" clId="{14CCCAC5-9F6B-4F34-B7EB-F165BE027D65}" dt="2019-09-19T08:47:16.041" v="30" actId="1076"/>
        <pc:sldMkLst>
          <pc:docMk/>
          <pc:sldMk cId="3021451683" sldId="264"/>
        </pc:sldMkLst>
        <pc:spChg chg="mod">
          <ac:chgData name="Paul Congdon" userId="358b8ac633dbc86a" providerId="LiveId" clId="{14CCCAC5-9F6B-4F34-B7EB-F165BE027D65}" dt="2019-09-19T08:46:35.216" v="1" actId="20577"/>
          <ac:spMkLst>
            <pc:docMk/>
            <pc:sldMk cId="3021451683" sldId="264"/>
            <ac:spMk id="15" creationId="{79259981-755E-4992-83FC-DD33A3274E6E}"/>
          </ac:spMkLst>
        </pc:spChg>
        <pc:spChg chg="mod">
          <ac:chgData name="Paul Congdon" userId="358b8ac633dbc86a" providerId="LiveId" clId="{14CCCAC5-9F6B-4F34-B7EB-F165BE027D65}" dt="2019-09-19T08:47:16.041" v="30" actId="1076"/>
          <ac:spMkLst>
            <pc:docMk/>
            <pc:sldMk cId="3021451683" sldId="264"/>
            <ac:spMk id="58" creationId="{3C50D437-B967-4911-AF0E-8CD945E52AA8}"/>
          </ac:spMkLst>
        </pc:spChg>
      </pc:sldChg>
      <pc:sldChg chg="modSp">
        <pc:chgData name="Paul Congdon" userId="358b8ac633dbc86a" providerId="LiveId" clId="{14CCCAC5-9F6B-4F34-B7EB-F165BE027D65}" dt="2019-09-19T08:47:54.538" v="31" actId="1036"/>
        <pc:sldMkLst>
          <pc:docMk/>
          <pc:sldMk cId="3514049795" sldId="266"/>
        </pc:sldMkLst>
        <pc:spChg chg="mod">
          <ac:chgData name="Paul Congdon" userId="358b8ac633dbc86a" providerId="LiveId" clId="{14CCCAC5-9F6B-4F34-B7EB-F165BE027D65}" dt="2019-09-19T08:47:54.538" v="31" actId="1036"/>
          <ac:spMkLst>
            <pc:docMk/>
            <pc:sldMk cId="3514049795" sldId="266"/>
            <ac:spMk id="55" creationId="{F3015C21-6C4E-4FE3-8D2E-C59557BF29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2787C-5FE3-41FE-BE68-0718C03CEFBB}"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F084D-63DD-4C0C-ACA5-A4C34ED85B4F}" type="slidenum">
              <a:rPr lang="en-US" smtClean="0"/>
              <a:t>‹#›</a:t>
            </a:fld>
            <a:endParaRPr lang="en-US"/>
          </a:p>
        </p:txBody>
      </p:sp>
    </p:spTree>
    <p:extLst>
      <p:ext uri="{BB962C8B-B14F-4D97-AF65-F5344CB8AC3E}">
        <p14:creationId xmlns:p14="http://schemas.microsoft.com/office/powerpoint/2010/main" val="18809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Digital transformation:</a:t>
            </a:r>
          </a:p>
          <a:p>
            <a:pPr lvl="1"/>
            <a:r>
              <a:rPr lang="en-US" sz="1100" dirty="0"/>
              <a:t>DT is about increasing organizational efficiency and agility for business processes.  Enterprises are digitizing workflows for higher productivity, lower operating costs and competitive advantage. As more business processes become digital, networks, including campus LANs, have to support the shift in scale and complexity.  Digital transformation is the adoption of digital processes and tools to achieve strategic business goals.  This is really the umbrella force that is enabled by cloud, mobility, IoT and security below – the other forces are really all about digital transformation.</a:t>
            </a:r>
          </a:p>
          <a:p>
            <a:r>
              <a:rPr lang="en-US" sz="1100" dirty="0"/>
              <a:t>Interactive Cloud: </a:t>
            </a:r>
          </a:p>
          <a:p>
            <a:pPr lvl="1"/>
            <a:r>
              <a:rPr lang="en-US" sz="1100" dirty="0"/>
              <a:t>The need to interact with the cloud in real-time is more important  - augmented reality, voice recognition, all the work in the DC can’t be dropped in the LAN</a:t>
            </a:r>
          </a:p>
          <a:p>
            <a:pPr lvl="1"/>
            <a:r>
              <a:rPr lang="en-US" sz="1100" dirty="0"/>
              <a:t>Enterprises are augmenting internal, on-premise IT with cloud, including on-premise private cloud, </a:t>
            </a:r>
            <a:r>
              <a:rPr lang="en-US" sz="1100" dirty="0" err="1"/>
              <a:t>colocated</a:t>
            </a:r>
            <a:r>
              <a:rPr lang="en-US" sz="1100" dirty="0"/>
              <a:t> private cloud or public cloud services. Campus networks have to meet user expectations of application performance and administrator needs around security and policy in a consistent way.</a:t>
            </a:r>
          </a:p>
          <a:p>
            <a:r>
              <a:rPr lang="en-US" sz="1100" dirty="0"/>
              <a:t>Mobility: </a:t>
            </a:r>
          </a:p>
          <a:p>
            <a:pPr lvl="1"/>
            <a:r>
              <a:rPr lang="en-US" sz="1100" dirty="0"/>
              <a:t>Wireless and mobility are shaping enterprise network infrastructure. Users accessing corporate data from smartphones create challenges for back-end IT infrastructure and greater demand for enterprise mobility. But it is a demand that has to be met: mobile devices are already the predominant means of network access for all users.  Improvements in wireless communications are impacting the wired network and convergence between LTE/5G and </a:t>
            </a:r>
            <a:r>
              <a:rPr lang="en-US" sz="1100" dirty="0" err="1"/>
              <a:t>WiFi</a:t>
            </a:r>
            <a:r>
              <a:rPr lang="en-US" sz="1100" dirty="0"/>
              <a:t> in unlicensed bands will likely require additional innovations to support fair coexistence. </a:t>
            </a:r>
          </a:p>
          <a:p>
            <a:r>
              <a:rPr lang="en-US" sz="1100" dirty="0"/>
              <a:t>IoT: </a:t>
            </a:r>
          </a:p>
          <a:p>
            <a:pPr lvl="1"/>
            <a:r>
              <a:rPr lang="en-US" sz="1100" dirty="0"/>
              <a:t>The internet of things (IoT) journey is well underway, but billions of machine-to-machine connections will emerge in the next few years that require machine learning intelligence based on analytics and business policy. Enterprise campus networks need the bandwidth and flexibility to support this influx of machine connectivity. Most enterprises will undertake IoT data aggregation, filtering and analysis at the network edge, usually for the purposes of security and speed data analysis.  Headless on-boarding and isolation of IoT from other campus LAN use cases may be beneficial for many reasons.</a:t>
            </a:r>
          </a:p>
          <a:p>
            <a:r>
              <a:rPr lang="en-US" sz="1100" dirty="0"/>
              <a:t>Security: </a:t>
            </a:r>
          </a:p>
          <a:p>
            <a:pPr lvl="1"/>
            <a:r>
              <a:rPr lang="en-US" sz="1100" dirty="0"/>
              <a:t>All these developments – </a:t>
            </a:r>
            <a:r>
              <a:rPr lang="en-US" sz="1100" dirty="0" err="1"/>
              <a:t>digitisation</a:t>
            </a:r>
            <a:r>
              <a:rPr lang="en-US" sz="1100" dirty="0"/>
              <a:t>, cloud, mobility and IoT – have security implications. Each new connection is a potential attack vector, and attacks are becoming increasingly sophisticated and obscured via encryption and various deceptions. Campus networks have to secure these new connections by detecting anomalies – even encrypted ones – and </a:t>
            </a:r>
            <a:r>
              <a:rPr lang="en-US" sz="1100" dirty="0" err="1"/>
              <a:t>recognising</a:t>
            </a:r>
            <a:r>
              <a:rPr lang="en-US" sz="1100" dirty="0"/>
              <a:t> potentially malicious </a:t>
            </a:r>
            <a:r>
              <a:rPr lang="en-US" sz="1100" dirty="0" err="1"/>
              <a:t>behaviours</a:t>
            </a:r>
            <a:r>
              <a:rPr lang="en-US" sz="1100" dirty="0"/>
              <a:t> and patterns in real time and at scale.</a:t>
            </a:r>
          </a:p>
          <a:p>
            <a:endParaRPr lang="en-US" dirty="0"/>
          </a:p>
        </p:txBody>
      </p:sp>
      <p:sp>
        <p:nvSpPr>
          <p:cNvPr id="4" name="Slide Number Placeholder 3"/>
          <p:cNvSpPr>
            <a:spLocks noGrp="1"/>
          </p:cNvSpPr>
          <p:nvPr>
            <p:ph type="sldNum" sz="quarter" idx="5"/>
          </p:nvPr>
        </p:nvSpPr>
        <p:spPr/>
        <p:txBody>
          <a:bodyPr/>
          <a:lstStyle/>
          <a:p>
            <a:fld id="{E84F084D-63DD-4C0C-ACA5-A4C34ED85B4F}" type="slidenum">
              <a:rPr lang="en-US" smtClean="0"/>
              <a:t>2</a:t>
            </a:fld>
            <a:endParaRPr lang="en-US"/>
          </a:p>
        </p:txBody>
      </p:sp>
    </p:spTree>
    <p:extLst>
      <p:ext uri="{BB962C8B-B14F-4D97-AF65-F5344CB8AC3E}">
        <p14:creationId xmlns:p14="http://schemas.microsoft.com/office/powerpoint/2010/main" val="404440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More Scale – more stuff on network</a:t>
            </a:r>
          </a:p>
          <a:p>
            <a:pPr lvl="1"/>
            <a:r>
              <a:rPr lang="en-US" sz="2300" dirty="0"/>
              <a:t>IoT, Mobile – Not just bandwidth, but number of devices on the network stresses tools, reports, </a:t>
            </a:r>
            <a:r>
              <a:rPr lang="en-US" sz="2300" dirty="0" err="1"/>
              <a:t>etc</a:t>
            </a:r>
            <a:r>
              <a:rPr lang="en-US" sz="2300" dirty="0"/>
              <a:t>…</a:t>
            </a:r>
          </a:p>
          <a:p>
            <a:r>
              <a:rPr lang="en-US" sz="2800" dirty="0"/>
              <a:t>More north/south communication</a:t>
            </a:r>
          </a:p>
          <a:p>
            <a:pPr lvl="1"/>
            <a:r>
              <a:rPr lang="en-US" sz="2300" dirty="0"/>
              <a:t>Everything to/from cloud – coordinated SD-LAN, SD-WAN becomes an interesting use-case and requirement.  Means management tools can’t focus on silos of the solution – Wired, Wireless and WAN gateway in a single view</a:t>
            </a:r>
          </a:p>
          <a:p>
            <a:r>
              <a:rPr lang="en-US" sz="2800" dirty="0"/>
              <a:t>More bandwidth, faster links</a:t>
            </a:r>
          </a:p>
          <a:p>
            <a:pPr lvl="1"/>
            <a:r>
              <a:rPr lang="en-US" sz="2300" dirty="0"/>
              <a:t>Faster </a:t>
            </a:r>
            <a:r>
              <a:rPr lang="en-US" sz="2300" dirty="0" err="1"/>
              <a:t>WiFi</a:t>
            </a:r>
            <a:r>
              <a:rPr lang="en-US" sz="2300" dirty="0"/>
              <a:t>, digital transformation – use of video – just the insatiable consumption of bandwidth.</a:t>
            </a:r>
          </a:p>
          <a:p>
            <a:r>
              <a:rPr lang="en-US" sz="2800" dirty="0"/>
              <a:t>More reliability</a:t>
            </a:r>
          </a:p>
          <a:p>
            <a:pPr lvl="1"/>
            <a:r>
              <a:rPr lang="en-US" sz="2300" dirty="0"/>
              <a:t>The interactive cloud needs low latency and nothing impacts latency more than packet loss, so need more reliability and congestion management</a:t>
            </a:r>
          </a:p>
          <a:p>
            <a:r>
              <a:rPr lang="en-US" sz="2800" dirty="0"/>
              <a:t>More timing and synchronization</a:t>
            </a:r>
          </a:p>
          <a:p>
            <a:pPr lvl="1"/>
            <a:r>
              <a:rPr lang="en-US" sz="2300" dirty="0"/>
              <a:t>LAN technologies and </a:t>
            </a:r>
            <a:r>
              <a:rPr lang="en-US" sz="2300" dirty="0" err="1"/>
              <a:t>Etherrnet</a:t>
            </a:r>
            <a:r>
              <a:rPr lang="en-US" sz="2300" dirty="0"/>
              <a:t> are finding their way into more verticals – this can be an interesting service diversification.  Automotive and industrial markets, wireless coordination is an interesting future</a:t>
            </a:r>
          </a:p>
          <a:p>
            <a:r>
              <a:rPr lang="en-US" sz="2800" dirty="0"/>
              <a:t>More security</a:t>
            </a:r>
          </a:p>
          <a:p>
            <a:pPr lvl="1"/>
            <a:r>
              <a:rPr lang="en-US" sz="2300" dirty="0"/>
              <a:t>The new requirements brings need for additional security.  more things on network, public comms to the cloud, regulation - compliance, privacy</a:t>
            </a:r>
          </a:p>
          <a:p>
            <a:endParaRPr lang="en-US" dirty="0"/>
          </a:p>
        </p:txBody>
      </p:sp>
      <p:sp>
        <p:nvSpPr>
          <p:cNvPr id="4" name="Slide Number Placeholder 3"/>
          <p:cNvSpPr>
            <a:spLocks noGrp="1"/>
          </p:cNvSpPr>
          <p:nvPr>
            <p:ph type="sldNum" sz="quarter" idx="5"/>
          </p:nvPr>
        </p:nvSpPr>
        <p:spPr/>
        <p:txBody>
          <a:bodyPr/>
          <a:lstStyle/>
          <a:p>
            <a:fld id="{E84F084D-63DD-4C0C-ACA5-A4C34ED85B4F}" type="slidenum">
              <a:rPr lang="en-US" smtClean="0"/>
              <a:t>3</a:t>
            </a:fld>
            <a:endParaRPr lang="en-US"/>
          </a:p>
        </p:txBody>
      </p:sp>
    </p:spTree>
    <p:extLst>
      <p:ext uri="{BB962C8B-B14F-4D97-AF65-F5344CB8AC3E}">
        <p14:creationId xmlns:p14="http://schemas.microsoft.com/office/powerpoint/2010/main" val="357522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will be discussed in detail, but these are some recent technical innovations and especially an industry focus on standards</a:t>
            </a:r>
          </a:p>
        </p:txBody>
      </p:sp>
      <p:sp>
        <p:nvSpPr>
          <p:cNvPr id="4" name="Slide Number Placeholder 3"/>
          <p:cNvSpPr>
            <a:spLocks noGrp="1"/>
          </p:cNvSpPr>
          <p:nvPr>
            <p:ph type="sldNum" sz="quarter" idx="5"/>
          </p:nvPr>
        </p:nvSpPr>
        <p:spPr/>
        <p:txBody>
          <a:bodyPr/>
          <a:lstStyle/>
          <a:p>
            <a:fld id="{E84F084D-63DD-4C0C-ACA5-A4C34ED85B4F}" type="slidenum">
              <a:rPr lang="en-US" smtClean="0"/>
              <a:t>4</a:t>
            </a:fld>
            <a:endParaRPr lang="en-US"/>
          </a:p>
        </p:txBody>
      </p:sp>
    </p:spTree>
    <p:extLst>
      <p:ext uri="{BB962C8B-B14F-4D97-AF65-F5344CB8AC3E}">
        <p14:creationId xmlns:p14="http://schemas.microsoft.com/office/powerpoint/2010/main" val="267788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4F084D-63DD-4C0C-ACA5-A4C34ED85B4F}" type="slidenum">
              <a:rPr lang="en-US" smtClean="0"/>
              <a:t>11</a:t>
            </a:fld>
            <a:endParaRPr lang="en-US"/>
          </a:p>
        </p:txBody>
      </p:sp>
    </p:spTree>
    <p:extLst>
      <p:ext uri="{BB962C8B-B14F-4D97-AF65-F5344CB8AC3E}">
        <p14:creationId xmlns:p14="http://schemas.microsoft.com/office/powerpoint/2010/main" val="43443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76C8-66A5-4597-8566-0E14B458B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24018-2991-40A5-AF2E-3D2BBFEEF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D20D1B-0E2E-4904-A54D-45E4616A9BFC}"/>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FA4156A9-F991-4653-ACCB-832094A2B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40579-7608-4DE8-8E03-B60A15274151}"/>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67077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08B3-4086-448E-A783-E7213D935A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1EDAA9-0137-4BB5-AD94-B8049BF0F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C7A5C-69E6-4F52-AB54-0BFE95C76075}"/>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D0F61AB1-5E02-4975-A74C-8F75BBD78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6C096-959A-459B-900C-0EA2E7AED247}"/>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51808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20C88-CED4-4C0D-98F9-DC51ABEF69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7E0CD3-9C2F-4A14-851B-3C68F73E3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33183-D45E-48FF-B161-9E7F34601495}"/>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C5038CB7-71C6-4B3B-98B8-F86CC65F9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15622-6F1B-4CF2-B5A8-9AED17C1E30D}"/>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60438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E434-C3D7-4EEE-A544-296175BFB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217A4-3A62-44B4-8FFF-35F9439A0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35110-867B-40A3-AFED-D911C7C77C91}"/>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EAE49C72-939A-4BB9-B8DC-2B8359FB6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ED8F-80D9-4F17-B1F3-0961C653BBC3}"/>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94235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60D2-7401-4980-8E11-17EE8F5D7C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F697C-F111-4DF8-98DD-C30C3D867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DDCA8-2F27-4386-A01E-8DA56D730D05}"/>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DDB61198-1172-4D12-A89A-A3FD23C8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751F7-2074-497E-8805-05B88840FFA1}"/>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749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D6D0-67F3-44E7-AEAF-C0A8267FB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838FDD-C036-43AB-B39D-05E114078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31E47-303C-4FE0-8200-BDB9A9906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853CB0-2AA6-473C-ADAF-34926A56A720}"/>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6" name="Footer Placeholder 5">
            <a:extLst>
              <a:ext uri="{FF2B5EF4-FFF2-40B4-BE49-F238E27FC236}">
                <a16:creationId xmlns:a16="http://schemas.microsoft.com/office/drawing/2014/main" id="{59735F41-FCE8-4BEC-BB4E-B8EC3D41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617D4-F25D-4312-A195-A6494EB4A904}"/>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80043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44D1-63E4-4C12-BE14-FE2072ACD7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8DC28-44F6-4308-AE0A-50656E60E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257A2-CAF0-4834-B361-80318161E5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13395-6CB0-4F4F-9747-4C1F3E967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56BF83-D490-4699-8FCC-35B67618F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676291-E49D-4C41-A5FE-169EDB71B917}"/>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8" name="Footer Placeholder 7">
            <a:extLst>
              <a:ext uri="{FF2B5EF4-FFF2-40B4-BE49-F238E27FC236}">
                <a16:creationId xmlns:a16="http://schemas.microsoft.com/office/drawing/2014/main" id="{5127D382-239C-4E84-BB0A-6A148DE91C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65EE3-8983-475A-BEBF-236D9AF68D80}"/>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97179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E6CC-38F2-4832-BF00-E14970DC5F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56E674-3A2E-44EF-A0D5-677FE85E21CE}"/>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4" name="Footer Placeholder 3">
            <a:extLst>
              <a:ext uri="{FF2B5EF4-FFF2-40B4-BE49-F238E27FC236}">
                <a16:creationId xmlns:a16="http://schemas.microsoft.com/office/drawing/2014/main" id="{1582A381-C5E3-4140-8EF0-C28E0EC1E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322903-8C48-491F-AF8B-E0A628B06DFC}"/>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17061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07201-1079-45C8-8268-ECF7BA8F613D}"/>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3" name="Footer Placeholder 2">
            <a:extLst>
              <a:ext uri="{FF2B5EF4-FFF2-40B4-BE49-F238E27FC236}">
                <a16:creationId xmlns:a16="http://schemas.microsoft.com/office/drawing/2014/main" id="{19FC9064-1920-483F-967F-CC9EAB340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3DF6DE-9B11-4200-9218-45C3B69518CA}"/>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5929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506-FF9E-4208-95B0-E569D6E44F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A3FEF2-202E-4E56-90CC-3D7482292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199B9-4F77-4E41-835C-AB25E869E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C2ACC-2A07-4999-BDCF-E299477E2C22}"/>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6" name="Footer Placeholder 5">
            <a:extLst>
              <a:ext uri="{FF2B5EF4-FFF2-40B4-BE49-F238E27FC236}">
                <a16:creationId xmlns:a16="http://schemas.microsoft.com/office/drawing/2014/main" id="{50F169D4-2578-45A5-A8A7-1FE095BB0E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DAAB1-902E-4B95-93DA-226D406754D8}"/>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290931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F09F-F3C2-4F50-A39D-2413FA955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7C98A4-4E42-4B5B-B963-F35A9860E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E8C0EA-925D-460D-BBF9-DD3894C82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1B869-532B-4266-AA29-2CDE84FCD920}"/>
              </a:ext>
            </a:extLst>
          </p:cNvPr>
          <p:cNvSpPr>
            <a:spLocks noGrp="1"/>
          </p:cNvSpPr>
          <p:nvPr>
            <p:ph type="dt" sz="half" idx="10"/>
          </p:nvPr>
        </p:nvSpPr>
        <p:spPr/>
        <p:txBody>
          <a:bodyPr/>
          <a:lstStyle/>
          <a:p>
            <a:fld id="{22D13E02-CD12-4C7D-AFDF-8329E7B0DF32}" type="datetimeFigureOut">
              <a:rPr lang="en-US" smtClean="0"/>
              <a:t>9/19/2019</a:t>
            </a:fld>
            <a:endParaRPr lang="en-US"/>
          </a:p>
        </p:txBody>
      </p:sp>
      <p:sp>
        <p:nvSpPr>
          <p:cNvPr id="6" name="Footer Placeholder 5">
            <a:extLst>
              <a:ext uri="{FF2B5EF4-FFF2-40B4-BE49-F238E27FC236}">
                <a16:creationId xmlns:a16="http://schemas.microsoft.com/office/drawing/2014/main" id="{C5BEA539-54FC-4200-B0AE-29537F41C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29A93-1FCE-43CF-90D7-0641A18A1274}"/>
              </a:ext>
            </a:extLst>
          </p:cNvPr>
          <p:cNvSpPr>
            <a:spLocks noGrp="1"/>
          </p:cNvSpPr>
          <p:nvPr>
            <p:ph type="sldNum" sz="quarter" idx="12"/>
          </p:nvPr>
        </p:nvSpPr>
        <p:spPr/>
        <p:txBody>
          <a:bodyPr/>
          <a:lstStyle/>
          <a:p>
            <a:fld id="{7918D7D3-E630-4042-B6A3-91CFFB13D0B8}" type="slidenum">
              <a:rPr lang="en-US" smtClean="0"/>
              <a:t>‹#›</a:t>
            </a:fld>
            <a:endParaRPr lang="en-US"/>
          </a:p>
        </p:txBody>
      </p:sp>
    </p:spTree>
    <p:extLst>
      <p:ext uri="{BB962C8B-B14F-4D97-AF65-F5344CB8AC3E}">
        <p14:creationId xmlns:p14="http://schemas.microsoft.com/office/powerpoint/2010/main" val="3484153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497F5-5CE1-40D7-A0C4-B736D7F62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89CC7-8A17-4822-B7FB-2C40556B1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659C47-1C31-4627-8B2B-EAE722016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13E02-CD12-4C7D-AFDF-8329E7B0DF32}" type="datetimeFigureOut">
              <a:rPr lang="en-US" smtClean="0"/>
              <a:t>9/19/2019</a:t>
            </a:fld>
            <a:endParaRPr lang="en-US"/>
          </a:p>
        </p:txBody>
      </p:sp>
      <p:sp>
        <p:nvSpPr>
          <p:cNvPr id="5" name="Footer Placeholder 4">
            <a:extLst>
              <a:ext uri="{FF2B5EF4-FFF2-40B4-BE49-F238E27FC236}">
                <a16:creationId xmlns:a16="http://schemas.microsoft.com/office/drawing/2014/main" id="{0C28FF68-E20F-4577-AD67-2D1614690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E79A4-1CB1-401F-BA48-0CF43C8DA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8D7D3-E630-4042-B6A3-91CFFB13D0B8}" type="slidenum">
              <a:rPr lang="en-US" smtClean="0"/>
              <a:t>‹#›</a:t>
            </a:fld>
            <a:endParaRPr lang="en-US"/>
          </a:p>
        </p:txBody>
      </p:sp>
    </p:spTree>
    <p:extLst>
      <p:ext uri="{BB962C8B-B14F-4D97-AF65-F5344CB8AC3E}">
        <p14:creationId xmlns:p14="http://schemas.microsoft.com/office/powerpoint/2010/main" val="381396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openclipart.org/detail/168626/cumulus-cloud-by-xoff" TargetMode="External"/><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25.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ADDC-B30C-4462-B3A7-338A900C9351}"/>
              </a:ext>
            </a:extLst>
          </p:cNvPr>
          <p:cNvSpPr>
            <a:spLocks noGrp="1"/>
          </p:cNvSpPr>
          <p:nvPr>
            <p:ph type="ctrTitle"/>
          </p:nvPr>
        </p:nvSpPr>
        <p:spPr/>
        <p:txBody>
          <a:bodyPr>
            <a:normAutofit fontScale="90000"/>
          </a:bodyPr>
          <a:lstStyle/>
          <a:p>
            <a:r>
              <a:rPr lang="en-US" dirty="0"/>
              <a:t>LAN Technology Directions and Opportunities for Managed Services</a:t>
            </a:r>
          </a:p>
        </p:txBody>
      </p:sp>
      <p:sp>
        <p:nvSpPr>
          <p:cNvPr id="3" name="Subtitle 2">
            <a:extLst>
              <a:ext uri="{FF2B5EF4-FFF2-40B4-BE49-F238E27FC236}">
                <a16:creationId xmlns:a16="http://schemas.microsoft.com/office/drawing/2014/main" id="{66532FEF-69AF-408D-99DB-3EE5499EEB06}"/>
              </a:ext>
            </a:extLst>
          </p:cNvPr>
          <p:cNvSpPr>
            <a:spLocks noGrp="1"/>
          </p:cNvSpPr>
          <p:nvPr>
            <p:ph type="subTitle" idx="1"/>
          </p:nvPr>
        </p:nvSpPr>
        <p:spPr>
          <a:xfrm>
            <a:off x="1524000" y="3793631"/>
            <a:ext cx="9144000" cy="1655762"/>
          </a:xfrm>
        </p:spPr>
        <p:txBody>
          <a:bodyPr/>
          <a:lstStyle/>
          <a:p>
            <a:r>
              <a:rPr lang="en-US" dirty="0"/>
              <a:t>Paul Congdon</a:t>
            </a:r>
          </a:p>
          <a:p>
            <a:r>
              <a:rPr lang="en-US" dirty="0"/>
              <a:t>September 2019</a:t>
            </a:r>
          </a:p>
        </p:txBody>
      </p:sp>
    </p:spTree>
    <p:extLst>
      <p:ext uri="{BB962C8B-B14F-4D97-AF65-F5344CB8AC3E}">
        <p14:creationId xmlns:p14="http://schemas.microsoft.com/office/powerpoint/2010/main" val="145216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3E9E-4AAD-4F86-B0B7-7AFF3D25B929}"/>
              </a:ext>
            </a:extLst>
          </p:cNvPr>
          <p:cNvSpPr>
            <a:spLocks noGrp="1"/>
          </p:cNvSpPr>
          <p:nvPr>
            <p:ph type="title"/>
          </p:nvPr>
        </p:nvSpPr>
        <p:spPr>
          <a:xfrm>
            <a:off x="531495" y="250825"/>
            <a:ext cx="5120114" cy="1692794"/>
          </a:xfrm>
        </p:spPr>
        <p:txBody>
          <a:bodyPr>
            <a:normAutofit/>
          </a:bodyPr>
          <a:lstStyle/>
          <a:p>
            <a:r>
              <a:rPr lang="en-US" dirty="0">
                <a:latin typeface="Arial" panose="020B0604020202020204" pitchFamily="34" charset="0"/>
                <a:cs typeface="Arial" panose="020B0604020202020204" pitchFamily="34" charset="0"/>
              </a:rPr>
              <a:t>Never Forget About Security</a:t>
            </a:r>
          </a:p>
        </p:txBody>
      </p:sp>
      <p:cxnSp>
        <p:nvCxnSpPr>
          <p:cNvPr id="27" name="Straight Arrow Connector 2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7A0A35-E7AE-40AC-8843-281A94FF4809}"/>
              </a:ext>
            </a:extLst>
          </p:cNvPr>
          <p:cNvSpPr>
            <a:spLocks noGrp="1"/>
          </p:cNvSpPr>
          <p:nvPr>
            <p:ph idx="1"/>
          </p:nvPr>
        </p:nvSpPr>
        <p:spPr>
          <a:xfrm>
            <a:off x="455295" y="2413116"/>
            <a:ext cx="7231380" cy="4130555"/>
          </a:xfrm>
        </p:spPr>
        <p:txBody>
          <a:bodyPr>
            <a:normAutofit lnSpcReduction="10000"/>
          </a:bodyPr>
          <a:lstStyle/>
          <a:p>
            <a:pPr marL="0" indent="0">
              <a:buNone/>
            </a:pPr>
            <a:r>
              <a:rPr lang="en-US" sz="2400" dirty="0">
                <a:latin typeface="Arial" panose="020B0604020202020204" pitchFamily="34" charset="0"/>
                <a:cs typeface="Arial" panose="020B0604020202020204" pitchFamily="34" charset="0"/>
              </a:rPr>
              <a:t>Scaling up with IoT and Mobile means…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great attack surface</a:t>
            </a:r>
          </a:p>
          <a:p>
            <a:pPr marL="0" indent="0">
              <a:buNone/>
            </a:pPr>
            <a:r>
              <a:rPr lang="en-US" sz="2400" dirty="0">
                <a:latin typeface="Arial" panose="020B0604020202020204" pitchFamily="34" charset="0"/>
                <a:cs typeface="Arial" panose="020B0604020202020204" pitchFamily="34" charset="0"/>
              </a:rPr>
              <a:t>Everything in the cloud means…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exposure to threats</a:t>
            </a:r>
          </a:p>
          <a:p>
            <a:pPr marL="0" indent="0">
              <a:buNone/>
            </a:pPr>
            <a:r>
              <a:rPr lang="en-US" sz="2400" dirty="0">
                <a:latin typeface="Arial" panose="020B0604020202020204" pitchFamily="34" charset="0"/>
                <a:cs typeface="Arial" panose="020B0604020202020204" pitchFamily="34" charset="0"/>
              </a:rPr>
              <a:t>World markets and increased regulation mean…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more compliance requirements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u="sng" dirty="0">
                <a:latin typeface="Arial" panose="020B0604020202020204" pitchFamily="34" charset="0"/>
                <a:cs typeface="Arial" panose="020B0604020202020204" pitchFamily="34" charset="0"/>
              </a:rPr>
              <a:t>Implications</a:t>
            </a:r>
          </a:p>
          <a:p>
            <a:pPr marL="457200" indent="-457200">
              <a:buFont typeface="+mj-lt"/>
              <a:buAutoNum type="arabicPeriod"/>
            </a:pPr>
            <a:r>
              <a:rPr lang="en-US" sz="1800" dirty="0">
                <a:latin typeface="Arial" panose="020B0604020202020204" pitchFamily="34" charset="0"/>
                <a:cs typeface="Arial" panose="020B0604020202020204" pitchFamily="34" charset="0"/>
              </a:rPr>
              <a:t>Top consultative engagement with the customer</a:t>
            </a:r>
          </a:p>
          <a:p>
            <a:pPr marL="457200" indent="-457200">
              <a:buFont typeface="+mj-lt"/>
              <a:buAutoNum type="arabicPeriod"/>
            </a:pPr>
            <a:r>
              <a:rPr lang="en-US" sz="1800" dirty="0">
                <a:latin typeface="Arial" panose="020B0604020202020204" pitchFamily="34" charset="0"/>
                <a:cs typeface="Arial" panose="020B0604020202020204" pitchFamily="34" charset="0"/>
              </a:rPr>
              <a:t>Use case for LAN virtualization</a:t>
            </a:r>
          </a:p>
          <a:p>
            <a:pPr marL="457200" indent="-457200">
              <a:buFont typeface="+mj-lt"/>
              <a:buAutoNum type="arabicPeriod"/>
            </a:pPr>
            <a:r>
              <a:rPr lang="en-US" sz="1800" dirty="0">
                <a:latin typeface="Arial" panose="020B0604020202020204" pitchFamily="34" charset="0"/>
                <a:cs typeface="Arial" panose="020B0604020202020204" pitchFamily="34" charset="0"/>
              </a:rPr>
              <a:t>Use case for Service Provider analytics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7BFB13E-1330-4E1F-9F53-27E7F0A4D569}"/>
              </a:ext>
            </a:extLst>
          </p:cNvPr>
          <p:cNvPicPr>
            <a:picLocks noChangeAspect="1"/>
          </p:cNvPicPr>
          <p:nvPr/>
        </p:nvPicPr>
        <p:blipFill rotWithShape="1">
          <a:blip r:embed="rId2">
            <a:extLst>
              <a:ext uri="{28A0092B-C50C-407E-A947-70E740481C1C}">
                <a14:useLocalDpi xmlns:a14="http://schemas.microsoft.com/office/drawing/2010/main" val="0"/>
              </a:ext>
            </a:extLst>
          </a:blip>
          <a:srcRect l="12070" r="18889"/>
          <a:stretch/>
        </p:blipFill>
        <p:spPr>
          <a:xfrm>
            <a:off x="6416568"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3" name="Rectangle 22">
            <a:extLst>
              <a:ext uri="{FF2B5EF4-FFF2-40B4-BE49-F238E27FC236}">
                <a16:creationId xmlns:a16="http://schemas.microsoft.com/office/drawing/2014/main" id="{323D765B-34DC-4DE2-8FD8-B9F53C96F6FF}"/>
              </a:ext>
            </a:extLst>
          </p:cNvPr>
          <p:cNvSpPr/>
          <p:nvPr/>
        </p:nvSpPr>
        <p:spPr>
          <a:xfrm>
            <a:off x="390525" y="2095500"/>
            <a:ext cx="5038725"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EAA5AE84-E99A-4406-8223-2A3A12F3DB15}"/>
              </a:ext>
            </a:extLst>
          </p:cNvPr>
          <p:cNvCxnSpPr>
            <a:cxnSpLocks/>
          </p:cNvCxnSpPr>
          <p:nvPr/>
        </p:nvCxnSpPr>
        <p:spPr>
          <a:xfrm>
            <a:off x="771525" y="1998865"/>
            <a:ext cx="4657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1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00F7-0D4D-4228-8B27-C2F3C60FCF42}"/>
              </a:ext>
            </a:extLst>
          </p:cNvPr>
          <p:cNvSpPr>
            <a:spLocks noGrp="1"/>
          </p:cNvSpPr>
          <p:nvPr>
            <p:ph type="title"/>
          </p:nvPr>
        </p:nvSpPr>
        <p:spPr>
          <a:xfrm>
            <a:off x="457199" y="-4572"/>
            <a:ext cx="11039475" cy="1325563"/>
          </a:xfrm>
        </p:spPr>
        <p:txBody>
          <a:bodyPr>
            <a:normAutofit/>
          </a:bodyPr>
          <a:lstStyle/>
          <a:p>
            <a:r>
              <a:rPr lang="en-US" sz="4000" dirty="0">
                <a:latin typeface="Arial" panose="020B0604020202020204" pitchFamily="34" charset="0"/>
                <a:cs typeface="Arial" panose="020B0604020202020204" pitchFamily="34" charset="0"/>
              </a:rPr>
              <a:t>Why Now is the time for Service Providers</a:t>
            </a:r>
          </a:p>
        </p:txBody>
      </p:sp>
      <p:sp>
        <p:nvSpPr>
          <p:cNvPr id="3" name="Content Placeholder 2">
            <a:extLst>
              <a:ext uri="{FF2B5EF4-FFF2-40B4-BE49-F238E27FC236}">
                <a16:creationId xmlns:a16="http://schemas.microsoft.com/office/drawing/2014/main" id="{CEA2EB77-6C1F-4485-A781-FB430EB72A28}"/>
              </a:ext>
            </a:extLst>
          </p:cNvPr>
          <p:cNvSpPr>
            <a:spLocks noGrp="1"/>
          </p:cNvSpPr>
          <p:nvPr>
            <p:ph idx="1"/>
          </p:nvPr>
        </p:nvSpPr>
        <p:spPr>
          <a:xfrm>
            <a:off x="457199" y="1154538"/>
            <a:ext cx="5619750" cy="4351338"/>
          </a:xfrm>
        </p:spPr>
        <p:txBody>
          <a:bodyPr>
            <a:normAutofit/>
          </a:bodyPr>
          <a:lstStyle/>
          <a:p>
            <a:pPr marL="514350" indent="-514350">
              <a:buFont typeface="+mj-lt"/>
              <a:buAutoNum type="arabicPeriod"/>
            </a:pPr>
            <a:r>
              <a:rPr lang="en-US" dirty="0">
                <a:latin typeface="Arial" panose="020B0604020202020204" pitchFamily="34" charset="0"/>
                <a:cs typeface="Arial" panose="020B0604020202020204" pitchFamily="34" charset="0"/>
              </a:rPr>
              <a:t>The upgrade cycle is now!</a:t>
            </a:r>
          </a:p>
          <a:p>
            <a:pPr lvl="1"/>
            <a:r>
              <a:rPr lang="en-US" sz="2000" dirty="0" err="1">
                <a:latin typeface="Arial" panose="020B0604020202020204" pitchFamily="34" charset="0"/>
                <a:cs typeface="Arial" panose="020B0604020202020204" pitchFamily="34" charset="0"/>
              </a:rPr>
              <a:t>WiFi</a:t>
            </a:r>
            <a:r>
              <a:rPr lang="en-US" sz="2000" dirty="0">
                <a:latin typeface="Arial" panose="020B0604020202020204" pitchFamily="34" charset="0"/>
                <a:cs typeface="Arial" panose="020B0604020202020204" pitchFamily="34" charset="0"/>
              </a:rPr>
              <a:t> impacts the wired LAN</a:t>
            </a:r>
          </a:p>
          <a:p>
            <a:pPr lvl="1"/>
            <a:r>
              <a:rPr lang="en-US" sz="2000" dirty="0">
                <a:latin typeface="Arial" panose="020B0604020202020204" pitchFamily="34" charset="0"/>
                <a:cs typeface="Arial" panose="020B0604020202020204" pitchFamily="34" charset="0"/>
              </a:rPr>
              <a:t>Embedded virtualization in the access layer</a:t>
            </a:r>
          </a:p>
          <a:p>
            <a:pPr lvl="1"/>
            <a:r>
              <a:rPr lang="en-US" sz="2000" dirty="0">
                <a:latin typeface="Arial" panose="020B0604020202020204" pitchFamily="34" charset="0"/>
                <a:cs typeface="Arial" panose="020B0604020202020204" pitchFamily="34" charset="0"/>
              </a:rPr>
              <a:t>Timing and synchronization enablement</a:t>
            </a:r>
          </a:p>
        </p:txBody>
      </p:sp>
      <p:pic>
        <p:nvPicPr>
          <p:cNvPr id="5" name="Picture 4" descr="A picture containing person, holding&#10;&#10;Description automatically generated">
            <a:extLst>
              <a:ext uri="{FF2B5EF4-FFF2-40B4-BE49-F238E27FC236}">
                <a16:creationId xmlns:a16="http://schemas.microsoft.com/office/drawing/2014/main" id="{2F0FC4F2-A8A2-4FE9-9F93-D35BFC413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 y="3358853"/>
            <a:ext cx="6362700" cy="3384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a:extLst>
              <a:ext uri="{FF2B5EF4-FFF2-40B4-BE49-F238E27FC236}">
                <a16:creationId xmlns:a16="http://schemas.microsoft.com/office/drawing/2014/main" id="{4F8587C5-0A9C-4921-A8A2-7B9A8E8D39C8}"/>
              </a:ext>
            </a:extLst>
          </p:cNvPr>
          <p:cNvSpPr txBox="1">
            <a:spLocks/>
          </p:cNvSpPr>
          <p:nvPr/>
        </p:nvSpPr>
        <p:spPr>
          <a:xfrm>
            <a:off x="6667501" y="1159945"/>
            <a:ext cx="5334000" cy="57426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dirty="0">
                <a:latin typeface="Arial" panose="020B0604020202020204" pitchFamily="34" charset="0"/>
                <a:cs typeface="Arial" panose="020B0604020202020204" pitchFamily="34" charset="0"/>
              </a:rPr>
              <a:t>Management architectures trends enable managed services</a:t>
            </a:r>
          </a:p>
          <a:p>
            <a:pPr lvl="1"/>
            <a:r>
              <a:rPr lang="en-US" sz="2200" dirty="0">
                <a:latin typeface="Arial" panose="020B0604020202020204" pitchFamily="34" charset="0"/>
                <a:cs typeface="Arial" panose="020B0604020202020204" pitchFamily="34" charset="0"/>
              </a:rPr>
              <a:t>SDN standardized and abstracted the network</a:t>
            </a:r>
          </a:p>
          <a:p>
            <a:pPr lvl="1"/>
            <a:r>
              <a:rPr lang="en-US" sz="2200" dirty="0">
                <a:latin typeface="Arial" panose="020B0604020202020204" pitchFamily="34" charset="0"/>
                <a:cs typeface="Arial" panose="020B0604020202020204" pitchFamily="34" charset="0"/>
              </a:rPr>
              <a:t>Cloud-based management enables outsourcing and multitenancy</a:t>
            </a:r>
          </a:p>
          <a:p>
            <a:pPr marL="914400" lvl="1" indent="-457200">
              <a:buFont typeface="+mj-lt"/>
              <a:buAutoNum type="arabicPeriod" startAt="2"/>
            </a:pPr>
            <a:endParaRPr lang="en-US" sz="1200" dirty="0">
              <a:latin typeface="Arial" panose="020B0604020202020204" pitchFamily="34" charset="0"/>
              <a:cs typeface="Arial" panose="020B0604020202020204" pitchFamily="34" charset="0"/>
            </a:endParaRPr>
          </a:p>
          <a:p>
            <a:pPr marL="457200" indent="-457200">
              <a:buFont typeface="+mj-lt"/>
              <a:buAutoNum type="arabicPeriod" startAt="2"/>
            </a:pPr>
            <a:r>
              <a:rPr lang="en-US" dirty="0">
                <a:latin typeface="Arial" panose="020B0604020202020204" pitchFamily="34" charset="0"/>
                <a:cs typeface="Arial" panose="020B0604020202020204" pitchFamily="34" charset="0"/>
              </a:rPr>
              <a:t>New LAN technologies are complex</a:t>
            </a:r>
          </a:p>
          <a:p>
            <a:pPr lvl="1"/>
            <a:r>
              <a:rPr lang="en-US" sz="2200" dirty="0">
                <a:latin typeface="Arial" panose="020B0604020202020204" pitchFamily="34" charset="0"/>
                <a:cs typeface="Arial" panose="020B0604020202020204" pitchFamily="34" charset="0"/>
              </a:rPr>
              <a:t>Unlicensed interplay with 5G and </a:t>
            </a:r>
            <a:r>
              <a:rPr lang="en-US" sz="2200" dirty="0" err="1">
                <a:latin typeface="Arial" panose="020B0604020202020204" pitchFamily="34" charset="0"/>
                <a:cs typeface="Arial" panose="020B0604020202020204" pitchFamily="34" charset="0"/>
              </a:rPr>
              <a:t>WiFi</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Aligning SD-LAN with SD-WAN</a:t>
            </a:r>
          </a:p>
          <a:p>
            <a:pPr lvl="1"/>
            <a:r>
              <a:rPr lang="en-US" sz="2200" dirty="0">
                <a:latin typeface="Arial" panose="020B0604020202020204" pitchFamily="34" charset="0"/>
                <a:cs typeface="Arial" panose="020B0604020202020204" pitchFamily="34" charset="0"/>
              </a:rPr>
              <a:t>End-to-end SLA assurance</a:t>
            </a:r>
          </a:p>
          <a:p>
            <a:pPr lvl="1"/>
            <a:endParaRPr lang="en-US" sz="1200" dirty="0">
              <a:latin typeface="Arial" panose="020B0604020202020204" pitchFamily="34" charset="0"/>
              <a:cs typeface="Arial" panose="020B0604020202020204" pitchFamily="34" charset="0"/>
            </a:endParaRPr>
          </a:p>
          <a:p>
            <a:pPr marL="457200" indent="-457200">
              <a:buFont typeface="+mj-lt"/>
              <a:buAutoNum type="arabicPeriod" startAt="4"/>
            </a:pPr>
            <a:r>
              <a:rPr lang="en-US" sz="3000" dirty="0">
                <a:latin typeface="Arial" panose="020B0604020202020204" pitchFamily="34" charset="0"/>
                <a:cs typeface="Arial" panose="020B0604020202020204" pitchFamily="34" charset="0"/>
              </a:rPr>
              <a:t>Security demands continue to grow</a:t>
            </a:r>
          </a:p>
          <a:p>
            <a:pPr lvl="1"/>
            <a:r>
              <a:rPr lang="en-US" sz="2200" dirty="0">
                <a:latin typeface="Arial" panose="020B0604020202020204" pitchFamily="34" charset="0"/>
                <a:cs typeface="Arial" panose="020B0604020202020204" pitchFamily="34" charset="0"/>
              </a:rPr>
              <a:t>A bigger attack surface brings the need for policy enforced isolation</a:t>
            </a:r>
          </a:p>
          <a:p>
            <a:pPr lvl="1"/>
            <a:r>
              <a:rPr lang="en-US" sz="2200" dirty="0">
                <a:latin typeface="Arial" panose="020B0604020202020204" pitchFamily="34" charset="0"/>
                <a:cs typeface="Arial" panose="020B0604020202020204" pitchFamily="34" charset="0"/>
              </a:rPr>
              <a:t>Increased compliance and vulnerability for business</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91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12A0-0DD0-44C1-9959-DFCB703FA2FE}"/>
              </a:ext>
            </a:extLst>
          </p:cNvPr>
          <p:cNvSpPr>
            <a:spLocks noGrp="1"/>
          </p:cNvSpPr>
          <p:nvPr>
            <p:ph type="title"/>
          </p:nvPr>
        </p:nvSpPr>
        <p:spPr>
          <a:xfrm>
            <a:off x="363180" y="172066"/>
            <a:ext cx="5437545" cy="1676603"/>
          </a:xfrm>
        </p:spPr>
        <p:txBody>
          <a:bodyPr>
            <a:normAutofit/>
          </a:bodyPr>
          <a:lstStyle/>
          <a:p>
            <a:r>
              <a:rPr lang="en-US" sz="4000" dirty="0">
                <a:latin typeface="Arial" panose="020B0604020202020204" pitchFamily="34" charset="0"/>
                <a:cs typeface="Arial" panose="020B0604020202020204" pitchFamily="34" charset="0"/>
              </a:rPr>
              <a:t>Success Factors for Managed LAN Service</a:t>
            </a:r>
          </a:p>
        </p:txBody>
      </p:sp>
      <p:sp>
        <p:nvSpPr>
          <p:cNvPr id="3" name="Content Placeholder 2">
            <a:extLst>
              <a:ext uri="{FF2B5EF4-FFF2-40B4-BE49-F238E27FC236}">
                <a16:creationId xmlns:a16="http://schemas.microsoft.com/office/drawing/2014/main" id="{69F64680-8EC1-448A-8665-38897577CBDD}"/>
              </a:ext>
            </a:extLst>
          </p:cNvPr>
          <p:cNvSpPr>
            <a:spLocks noGrp="1"/>
          </p:cNvSpPr>
          <p:nvPr>
            <p:ph idx="1"/>
          </p:nvPr>
        </p:nvSpPr>
        <p:spPr>
          <a:xfrm>
            <a:off x="356517" y="1819276"/>
            <a:ext cx="5749007" cy="4782368"/>
          </a:xfrm>
        </p:spPr>
        <p:txBody>
          <a:bodyPr>
            <a:normAutofit lnSpcReduction="10000"/>
          </a:bodyPr>
          <a:lstStyle/>
          <a:p>
            <a:pPr marL="0" indent="0">
              <a:buNone/>
            </a:pPr>
            <a:r>
              <a:rPr lang="en-US" sz="2200" dirty="0">
                <a:latin typeface="Arial" panose="020B0604020202020204" pitchFamily="34" charset="0"/>
                <a:cs typeface="Arial" panose="020B0604020202020204" pitchFamily="34" charset="0"/>
              </a:rPr>
              <a:t>Managed LAN Service is about replacing or augmenting existing IT</a:t>
            </a:r>
          </a:p>
          <a:p>
            <a:r>
              <a:rPr lang="en-US" sz="1500" dirty="0">
                <a:latin typeface="Arial" panose="020B0604020202020204" pitchFamily="34" charset="0"/>
                <a:cs typeface="Arial" panose="020B0604020202020204" pitchFamily="34" charset="0"/>
              </a:rPr>
              <a:t>You must have a customer relationship</a:t>
            </a:r>
          </a:p>
          <a:p>
            <a:r>
              <a:rPr lang="en-US" sz="1500" dirty="0">
                <a:latin typeface="Arial" panose="020B0604020202020204" pitchFamily="34" charset="0"/>
                <a:cs typeface="Arial" panose="020B0604020202020204" pitchFamily="34" charset="0"/>
              </a:rPr>
              <a:t>You must take advantage of upgrade cycles</a:t>
            </a:r>
          </a:p>
          <a:p>
            <a:r>
              <a:rPr lang="en-US" sz="1500" dirty="0">
                <a:latin typeface="Arial" panose="020B0604020202020204" pitchFamily="34" charset="0"/>
                <a:cs typeface="Arial" panose="020B0604020202020204" pitchFamily="34" charset="0"/>
              </a:rPr>
              <a:t>You must have an aligned business focus (small, medium, large Enterprise)</a:t>
            </a:r>
          </a:p>
          <a:p>
            <a:r>
              <a:rPr lang="en-US" sz="1500" dirty="0">
                <a:latin typeface="Arial" panose="020B0604020202020204" pitchFamily="34" charset="0"/>
                <a:cs typeface="Arial" panose="020B0604020202020204" pitchFamily="34" charset="0"/>
              </a:rPr>
              <a:t>You must have the correct tools</a:t>
            </a:r>
          </a:p>
          <a:p>
            <a:pPr marL="0" indent="0">
              <a:buNone/>
            </a:pPr>
            <a:r>
              <a:rPr lang="en-US" sz="2200" dirty="0">
                <a:latin typeface="Arial" panose="020B0604020202020204" pitchFamily="34" charset="0"/>
                <a:cs typeface="Arial" panose="020B0604020202020204" pitchFamily="34" charset="0"/>
              </a:rPr>
              <a:t>Tools</a:t>
            </a:r>
          </a:p>
          <a:p>
            <a:r>
              <a:rPr lang="en-US" sz="1600" dirty="0">
                <a:latin typeface="Arial" panose="020B0604020202020204" pitchFamily="34" charset="0"/>
                <a:cs typeface="Arial" panose="020B0604020202020204" pitchFamily="34" charset="0"/>
              </a:rPr>
              <a:t>Cloud driven remote management – scalable and cost effective</a:t>
            </a:r>
          </a:p>
          <a:p>
            <a:r>
              <a:rPr lang="en-US" sz="1600" dirty="0">
                <a:latin typeface="Arial" panose="020B0604020202020204" pitchFamily="34" charset="0"/>
                <a:cs typeface="Arial" panose="020B0604020202020204" pitchFamily="34" charset="0"/>
              </a:rPr>
              <a:t>Standards based virtualized LAN infrastructure</a:t>
            </a:r>
          </a:p>
          <a:p>
            <a:r>
              <a:rPr lang="en-US" sz="1600" dirty="0">
                <a:latin typeface="Arial" panose="020B0604020202020204" pitchFamily="34" charset="0"/>
                <a:cs typeface="Arial" panose="020B0604020202020204" pitchFamily="34" charset="0"/>
              </a:rPr>
              <a:t>Deployable next generation </a:t>
            </a:r>
            <a:r>
              <a:rPr lang="en-US" sz="1600" dirty="0" err="1">
                <a:latin typeface="Arial" panose="020B0604020202020204" pitchFamily="34" charset="0"/>
                <a:cs typeface="Arial" panose="020B0604020202020204" pitchFamily="34" charset="0"/>
              </a:rPr>
              <a:t>WiFI</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Multi-tenant analytics platforms to curate data</a:t>
            </a:r>
          </a:p>
          <a:p>
            <a:r>
              <a:rPr lang="en-US" sz="1600" dirty="0">
                <a:latin typeface="Arial" panose="020B0604020202020204" pitchFamily="34" charset="0"/>
                <a:cs typeface="Arial" panose="020B0604020202020204" pitchFamily="34" charset="0"/>
              </a:rPr>
              <a:t>Security and compliance solutions for the LAN </a:t>
            </a:r>
          </a:p>
          <a:p>
            <a:r>
              <a:rPr lang="en-US" sz="1600" dirty="0">
                <a:latin typeface="Arial" panose="020B0604020202020204" pitchFamily="34" charset="0"/>
                <a:cs typeface="Arial" panose="020B0604020202020204" pitchFamily="34" charset="0"/>
              </a:rPr>
              <a:t>Means for defining and delivering SLAs on the LAN</a:t>
            </a:r>
          </a:p>
          <a:p>
            <a:pPr marL="0" indent="0">
              <a:buNone/>
            </a:pPr>
            <a:endParaRPr lang="en-US" sz="1100" dirty="0">
              <a:latin typeface="Arial" panose="020B0604020202020204" pitchFamily="34" charset="0"/>
              <a:cs typeface="Arial" panose="020B0604020202020204" pitchFamily="34" charset="0"/>
            </a:endParaRPr>
          </a:p>
        </p:txBody>
      </p:sp>
      <p:pic>
        <p:nvPicPr>
          <p:cNvPr id="5" name="Picture 4" descr="A picture containing nature, electronics&#10;&#10;Description automatically generated">
            <a:extLst>
              <a:ext uri="{FF2B5EF4-FFF2-40B4-BE49-F238E27FC236}">
                <a16:creationId xmlns:a16="http://schemas.microsoft.com/office/drawing/2014/main" id="{31157A1B-9530-445A-94CE-0B14D73FA6A8}"/>
              </a:ext>
            </a:extLst>
          </p:cNvPr>
          <p:cNvPicPr>
            <a:picLocks noChangeAspect="1"/>
          </p:cNvPicPr>
          <p:nvPr/>
        </p:nvPicPr>
        <p:blipFill rotWithShape="1">
          <a:blip r:embed="rId2">
            <a:extLst>
              <a:ext uri="{28A0092B-C50C-407E-A947-70E740481C1C}">
                <a14:useLocalDpi xmlns:a14="http://schemas.microsoft.com/office/drawing/2010/main" val="0"/>
              </a:ext>
            </a:extLst>
          </a:blip>
          <a:srcRect l="36027" t="1" r="2190" b="1"/>
          <a:stretch/>
        </p:blipFill>
        <p:spPr>
          <a:xfrm>
            <a:off x="6096000" y="0"/>
            <a:ext cx="6347743" cy="6858000"/>
          </a:xfrm>
          <a:prstGeom prst="rect">
            <a:avLst/>
          </a:prstGeom>
          <a:effectLst/>
        </p:spPr>
      </p:pic>
    </p:spTree>
    <p:extLst>
      <p:ext uri="{BB962C8B-B14F-4D97-AF65-F5344CB8AC3E}">
        <p14:creationId xmlns:p14="http://schemas.microsoft.com/office/powerpoint/2010/main" val="205057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3829-F268-4AEF-A382-BC2F93F8026B}"/>
              </a:ext>
            </a:extLst>
          </p:cNvPr>
          <p:cNvSpPr>
            <a:spLocks noGrp="1"/>
          </p:cNvSpPr>
          <p:nvPr>
            <p:ph type="title"/>
          </p:nvPr>
        </p:nvSpPr>
        <p:spPr>
          <a:xfrm>
            <a:off x="655320" y="194320"/>
            <a:ext cx="4572000" cy="2042142"/>
          </a:xfrm>
        </p:spPr>
        <p:txBody>
          <a:bodyPr>
            <a:normAutofit/>
          </a:bodyPr>
          <a:lstStyle/>
          <a:p>
            <a:r>
              <a:rPr lang="en-US" sz="4000" dirty="0">
                <a:latin typeface="Arial" panose="020B0604020202020204" pitchFamily="34" charset="0"/>
                <a:cs typeface="Arial" panose="020B0604020202020204" pitchFamily="34" charset="0"/>
              </a:rPr>
              <a:t>The Forces Driving Change in the Campus LAN</a:t>
            </a:r>
          </a:p>
        </p:txBody>
      </p:sp>
      <p:sp>
        <p:nvSpPr>
          <p:cNvPr id="3" name="Content Placeholder 2">
            <a:extLst>
              <a:ext uri="{FF2B5EF4-FFF2-40B4-BE49-F238E27FC236}">
                <a16:creationId xmlns:a16="http://schemas.microsoft.com/office/drawing/2014/main" id="{EA70DF2A-1E3D-4549-BC6D-7F2EB5844263}"/>
              </a:ext>
            </a:extLst>
          </p:cNvPr>
          <p:cNvSpPr>
            <a:spLocks noGrp="1"/>
          </p:cNvSpPr>
          <p:nvPr>
            <p:ph idx="1"/>
          </p:nvPr>
        </p:nvSpPr>
        <p:spPr>
          <a:xfrm>
            <a:off x="655320" y="2878986"/>
            <a:ext cx="5120113" cy="3462228"/>
          </a:xfrm>
        </p:spPr>
        <p:txBody>
          <a:bodyPr>
            <a:normAutofit/>
          </a:bodyPr>
          <a:lstStyle/>
          <a:p>
            <a:r>
              <a:rPr lang="en-US" dirty="0">
                <a:latin typeface="Arial" panose="020B0604020202020204" pitchFamily="34" charset="0"/>
                <a:cs typeface="Arial" panose="020B0604020202020204" pitchFamily="34" charset="0"/>
              </a:rPr>
              <a:t>Digital Transformation</a:t>
            </a:r>
          </a:p>
          <a:p>
            <a:r>
              <a:rPr lang="en-US" dirty="0">
                <a:latin typeface="Arial" panose="020B0604020202020204" pitchFamily="34" charset="0"/>
                <a:cs typeface="Arial" panose="020B0604020202020204" pitchFamily="34" charset="0"/>
              </a:rPr>
              <a:t>The Interactive Cloud</a:t>
            </a:r>
          </a:p>
          <a:p>
            <a:r>
              <a:rPr lang="en-US" dirty="0">
                <a:latin typeface="Arial" panose="020B0604020202020204" pitchFamily="34" charset="0"/>
                <a:cs typeface="Arial" panose="020B0604020202020204" pitchFamily="34" charset="0"/>
              </a:rPr>
              <a:t>Mobility</a:t>
            </a:r>
          </a:p>
          <a:p>
            <a:r>
              <a:rPr lang="en-US" dirty="0">
                <a:latin typeface="Arial" panose="020B0604020202020204" pitchFamily="34" charset="0"/>
                <a:cs typeface="Arial" panose="020B0604020202020204" pitchFamily="34" charset="0"/>
              </a:rPr>
              <a:t>IoT</a:t>
            </a:r>
          </a:p>
          <a:p>
            <a:r>
              <a:rPr lang="en-US" dirty="0">
                <a:latin typeface="Arial" panose="020B0604020202020204" pitchFamily="34" charset="0"/>
                <a:cs typeface="Arial" panose="020B0604020202020204" pitchFamily="34" charset="0"/>
              </a:rPr>
              <a:t>Security</a:t>
            </a:r>
          </a:p>
        </p:txBody>
      </p:sp>
      <p:pic>
        <p:nvPicPr>
          <p:cNvPr id="5" name="Picture 4" descr="A picture containing sky&#10;&#10;Description automatically generated">
            <a:extLst>
              <a:ext uri="{FF2B5EF4-FFF2-40B4-BE49-F238E27FC236}">
                <a16:creationId xmlns:a16="http://schemas.microsoft.com/office/drawing/2014/main" id="{77C2EB9C-F81F-46AE-B346-1BADBAC7A2B1}"/>
              </a:ext>
            </a:extLst>
          </p:cNvPr>
          <p:cNvPicPr>
            <a:picLocks noChangeAspect="1"/>
          </p:cNvPicPr>
          <p:nvPr/>
        </p:nvPicPr>
        <p:blipFill rotWithShape="1">
          <a:blip r:embed="rId3">
            <a:extLst>
              <a:ext uri="{28A0092B-C50C-407E-A947-70E740481C1C}">
                <a14:useLocalDpi xmlns:a14="http://schemas.microsoft.com/office/drawing/2010/main" val="0"/>
              </a:ext>
            </a:extLst>
          </a:blip>
          <a:srcRect t="18527"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2951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67DF-DDE4-4549-A858-3816A8C4C1D5}"/>
              </a:ext>
            </a:extLst>
          </p:cNvPr>
          <p:cNvSpPr>
            <a:spLocks noGrp="1"/>
          </p:cNvSpPr>
          <p:nvPr>
            <p:ph type="title"/>
          </p:nvPr>
        </p:nvSpPr>
        <p:spPr>
          <a:xfrm>
            <a:off x="5336905" y="584800"/>
            <a:ext cx="6586491" cy="1423937"/>
          </a:xfrm>
        </p:spPr>
        <p:txBody>
          <a:bodyPr anchor="b">
            <a:noAutofit/>
          </a:bodyPr>
          <a:lstStyle/>
          <a:p>
            <a:r>
              <a:rPr lang="en-US" sz="4000" dirty="0">
                <a:latin typeface="Arial" panose="020B0604020202020204" pitchFamily="34" charset="0"/>
                <a:cs typeface="Arial" panose="020B0604020202020204" pitchFamily="34" charset="0"/>
              </a:rPr>
              <a:t>Change Brings New Requirements</a:t>
            </a:r>
            <a:br>
              <a:rPr lang="en-US" sz="40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the need for more</a:t>
            </a:r>
            <a:r>
              <a:rPr lang="en-US" sz="40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F91B91F9-0BA5-4298-96A7-42AE0B2C4EC3}"/>
              </a:ext>
            </a:extLst>
          </p:cNvPr>
          <p:cNvSpPr>
            <a:spLocks noGrp="1"/>
          </p:cNvSpPr>
          <p:nvPr>
            <p:ph idx="1"/>
          </p:nvPr>
        </p:nvSpPr>
        <p:spPr>
          <a:xfrm>
            <a:off x="5498831" y="2570780"/>
            <a:ext cx="6586489" cy="3785419"/>
          </a:xfrm>
        </p:spPr>
        <p:txBody>
          <a:bodyPr>
            <a:normAutofit/>
          </a:bodyPr>
          <a:lstStyle/>
          <a:p>
            <a:r>
              <a:rPr lang="en-US" dirty="0">
                <a:latin typeface="Arial" panose="020B0604020202020204" pitchFamily="34" charset="0"/>
                <a:cs typeface="Arial" panose="020B0604020202020204" pitchFamily="34" charset="0"/>
              </a:rPr>
              <a:t>More Scale</a:t>
            </a:r>
          </a:p>
          <a:p>
            <a:r>
              <a:rPr lang="en-US" dirty="0">
                <a:latin typeface="Arial" panose="020B0604020202020204" pitchFamily="34" charset="0"/>
                <a:cs typeface="Arial" panose="020B0604020202020204" pitchFamily="34" charset="0"/>
              </a:rPr>
              <a:t>More Coordination</a:t>
            </a:r>
          </a:p>
          <a:p>
            <a:r>
              <a:rPr lang="en-US" dirty="0">
                <a:latin typeface="Arial" panose="020B0604020202020204" pitchFamily="34" charset="0"/>
                <a:cs typeface="Arial" panose="020B0604020202020204" pitchFamily="34" charset="0"/>
              </a:rPr>
              <a:t>More Performance</a:t>
            </a:r>
          </a:p>
          <a:p>
            <a:r>
              <a:rPr lang="en-US" dirty="0">
                <a:latin typeface="Arial" panose="020B0604020202020204" pitchFamily="34" charset="0"/>
                <a:cs typeface="Arial" panose="020B0604020202020204" pitchFamily="34" charset="0"/>
              </a:rPr>
              <a:t>More Reliability</a:t>
            </a:r>
          </a:p>
          <a:p>
            <a:r>
              <a:rPr lang="en-US" dirty="0">
                <a:latin typeface="Arial" panose="020B0604020202020204" pitchFamily="34" charset="0"/>
                <a:cs typeface="Arial" panose="020B0604020202020204" pitchFamily="34" charset="0"/>
              </a:rPr>
              <a:t>More Synchronization</a:t>
            </a:r>
          </a:p>
          <a:p>
            <a:r>
              <a:rPr lang="en-US" dirty="0">
                <a:latin typeface="Arial" panose="020B0604020202020204" pitchFamily="34" charset="0"/>
                <a:cs typeface="Arial" panose="020B0604020202020204" pitchFamily="34" charset="0"/>
              </a:rPr>
              <a:t>More Security</a:t>
            </a:r>
          </a:p>
          <a:p>
            <a:endParaRPr lang="en-US" dirty="0">
              <a:latin typeface="Arial" panose="020B0604020202020204" pitchFamily="34" charset="0"/>
              <a:cs typeface="Arial" panose="020B0604020202020204" pitchFamily="34" charset="0"/>
            </a:endParaRPr>
          </a:p>
        </p:txBody>
      </p:sp>
      <p:pic>
        <p:nvPicPr>
          <p:cNvPr id="7" name="Picture 6" descr="A person posing for the camera&#10;&#10;Description automatically generated">
            <a:extLst>
              <a:ext uri="{FF2B5EF4-FFF2-40B4-BE49-F238E27FC236}">
                <a16:creationId xmlns:a16="http://schemas.microsoft.com/office/drawing/2014/main" id="{ED038495-CF8E-4E37-BD47-F59A91E6FF16}"/>
              </a:ext>
            </a:extLst>
          </p:cNvPr>
          <p:cNvPicPr>
            <a:picLocks noChangeAspect="1"/>
          </p:cNvPicPr>
          <p:nvPr/>
        </p:nvPicPr>
        <p:blipFill rotWithShape="1">
          <a:blip r:embed="rId3">
            <a:extLst>
              <a:ext uri="{28A0092B-C50C-407E-A947-70E740481C1C}">
                <a14:useLocalDpi xmlns:a14="http://schemas.microsoft.com/office/drawing/2010/main" val="0"/>
              </a:ext>
            </a:extLst>
          </a:blip>
          <a:srcRect b="3097"/>
          <a:stretch/>
        </p:blipFill>
        <p:spPr>
          <a:xfrm>
            <a:off x="20" y="10"/>
            <a:ext cx="4635571" cy="6857990"/>
          </a:xfrm>
          <a:prstGeom prst="rect">
            <a:avLst/>
          </a:prstGeom>
          <a:effectLst/>
        </p:spPr>
      </p:pic>
      <p:sp>
        <p:nvSpPr>
          <p:cNvPr id="8" name="TextBox 7">
            <a:extLst>
              <a:ext uri="{FF2B5EF4-FFF2-40B4-BE49-F238E27FC236}">
                <a16:creationId xmlns:a16="http://schemas.microsoft.com/office/drawing/2014/main" id="{DA155D1E-4023-479E-89E9-9C23CD278814}"/>
              </a:ext>
            </a:extLst>
          </p:cNvPr>
          <p:cNvSpPr txBox="1"/>
          <p:nvPr/>
        </p:nvSpPr>
        <p:spPr>
          <a:xfrm>
            <a:off x="547241" y="5392822"/>
            <a:ext cx="3361305" cy="830997"/>
          </a:xfrm>
          <a:prstGeom prst="rect">
            <a:avLst/>
          </a:prstGeom>
          <a:noFill/>
        </p:spPr>
        <p:txBody>
          <a:bodyPr wrap="none" rtlCol="0">
            <a:spAutoFit/>
          </a:bodyPr>
          <a:lstStyle/>
          <a:p>
            <a:r>
              <a:rPr lang="en-US" sz="4800" b="1" dirty="0">
                <a:solidFill>
                  <a:schemeClr val="bg1"/>
                </a:solidFill>
              </a:rPr>
              <a:t>More Please</a:t>
            </a:r>
          </a:p>
        </p:txBody>
      </p:sp>
    </p:spTree>
    <p:extLst>
      <p:ext uri="{BB962C8B-B14F-4D97-AF65-F5344CB8AC3E}">
        <p14:creationId xmlns:p14="http://schemas.microsoft.com/office/powerpoint/2010/main" val="415186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076C-1549-4477-96C0-81DBFBD2184E}"/>
              </a:ext>
            </a:extLst>
          </p:cNvPr>
          <p:cNvSpPr>
            <a:spLocks noGrp="1"/>
          </p:cNvSpPr>
          <p:nvPr>
            <p:ph type="title"/>
          </p:nvPr>
        </p:nvSpPr>
        <p:spPr>
          <a:xfrm>
            <a:off x="655320" y="365125"/>
            <a:ext cx="5120114" cy="1692794"/>
          </a:xfrm>
        </p:spPr>
        <p:txBody>
          <a:bodyPr>
            <a:normAutofit fontScale="90000"/>
          </a:bodyPr>
          <a:lstStyle/>
          <a:p>
            <a:r>
              <a:rPr lang="en-US" dirty="0">
                <a:latin typeface="Arial" panose="020B0604020202020204" pitchFamily="34" charset="0"/>
                <a:cs typeface="Arial" panose="020B0604020202020204" pitchFamily="34" charset="0"/>
              </a:rPr>
              <a:t>Technical Trends and Innovation in the LAN</a:t>
            </a:r>
          </a:p>
        </p:txBody>
      </p:sp>
      <p:sp>
        <p:nvSpPr>
          <p:cNvPr id="3" name="Content Placeholder 2">
            <a:extLst>
              <a:ext uri="{FF2B5EF4-FFF2-40B4-BE49-F238E27FC236}">
                <a16:creationId xmlns:a16="http://schemas.microsoft.com/office/drawing/2014/main" id="{DEEF9119-9911-4775-83CD-4949C465C4D7}"/>
              </a:ext>
            </a:extLst>
          </p:cNvPr>
          <p:cNvSpPr>
            <a:spLocks noGrp="1"/>
          </p:cNvSpPr>
          <p:nvPr>
            <p:ph idx="1"/>
          </p:nvPr>
        </p:nvSpPr>
        <p:spPr>
          <a:xfrm>
            <a:off x="655321" y="2575033"/>
            <a:ext cx="6156959" cy="3917817"/>
          </a:xfrm>
        </p:spPr>
        <p:txBody>
          <a:bodyPr>
            <a:normAutofit/>
          </a:bodyPr>
          <a:lstStyle/>
          <a:p>
            <a:r>
              <a:rPr lang="en-US" sz="2400" dirty="0">
                <a:latin typeface="Arial" panose="020B0604020202020204" pitchFamily="34" charset="0"/>
                <a:cs typeface="Arial" panose="020B0604020202020204" pitchFamily="34" charset="0"/>
              </a:rPr>
              <a:t>LAN Management Architectures</a:t>
            </a:r>
          </a:p>
          <a:p>
            <a:r>
              <a:rPr lang="en-US" sz="2400" dirty="0">
                <a:latin typeface="Arial" panose="020B0604020202020204" pitchFamily="34" charset="0"/>
                <a:cs typeface="Arial" panose="020B0604020202020204" pitchFamily="34" charset="0"/>
              </a:rPr>
              <a:t>Virtualization in the LAN</a:t>
            </a:r>
          </a:p>
          <a:p>
            <a:r>
              <a:rPr lang="en-US" sz="2400" dirty="0">
                <a:latin typeface="Arial" panose="020B0604020202020204" pitchFamily="34" charset="0"/>
                <a:cs typeface="Arial" panose="020B0604020202020204" pitchFamily="34" charset="0"/>
              </a:rPr>
              <a:t>Multi-Gigabit PoE</a:t>
            </a:r>
          </a:p>
          <a:p>
            <a:r>
              <a:rPr lang="en-US" sz="2400" dirty="0">
                <a:latin typeface="Arial" panose="020B0604020202020204" pitchFamily="34" charset="0"/>
                <a:cs typeface="Arial" panose="020B0604020202020204" pitchFamily="34" charset="0"/>
              </a:rPr>
              <a:t>WiFi6 and Beyond</a:t>
            </a:r>
          </a:p>
          <a:p>
            <a:r>
              <a:rPr lang="en-US" sz="2400" dirty="0">
                <a:latin typeface="Arial" panose="020B0604020202020204" pitchFamily="34" charset="0"/>
                <a:cs typeface="Arial" panose="020B0604020202020204" pitchFamily="34" charset="0"/>
              </a:rPr>
              <a:t>Timing and Synchronization</a:t>
            </a:r>
          </a:p>
          <a:p>
            <a:endParaRPr lang="en-US" sz="2400" dirty="0">
              <a:latin typeface="Arial" panose="020B0604020202020204" pitchFamily="34" charset="0"/>
              <a:cs typeface="Arial" panose="020B0604020202020204" pitchFamily="34" charset="0"/>
            </a:endParaRPr>
          </a:p>
        </p:txBody>
      </p:sp>
      <p:pic>
        <p:nvPicPr>
          <p:cNvPr id="9" name="Picture 8" descr="A close up of a brick wall&#10;&#10;Description automatically generated">
            <a:extLst>
              <a:ext uri="{FF2B5EF4-FFF2-40B4-BE49-F238E27FC236}">
                <a16:creationId xmlns:a16="http://schemas.microsoft.com/office/drawing/2014/main" id="{444EEBB4-6E48-42AF-81AD-615DB2C8D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499" y="0"/>
            <a:ext cx="5143501" cy="6858000"/>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0965E320-1AD6-485A-9BDC-1CB48E486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506" y="1147474"/>
            <a:ext cx="1146630" cy="852107"/>
          </a:xfrm>
          <a:prstGeom prst="rect">
            <a:avLst/>
          </a:prstGeom>
        </p:spPr>
      </p:pic>
      <p:pic>
        <p:nvPicPr>
          <p:cNvPr id="15" name="Picture 14" descr="A hand holding a watch&#10;&#10;Description automatically generated">
            <a:extLst>
              <a:ext uri="{FF2B5EF4-FFF2-40B4-BE49-F238E27FC236}">
                <a16:creationId xmlns:a16="http://schemas.microsoft.com/office/drawing/2014/main" id="{1A5A2B42-5D59-46D9-BBC7-E9A0EA219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3624" y="252902"/>
            <a:ext cx="831670" cy="636354"/>
          </a:xfrm>
          <a:prstGeom prst="rect">
            <a:avLst/>
          </a:prstGeom>
        </p:spPr>
      </p:pic>
      <p:grpSp>
        <p:nvGrpSpPr>
          <p:cNvPr id="80" name="Group 79">
            <a:extLst>
              <a:ext uri="{FF2B5EF4-FFF2-40B4-BE49-F238E27FC236}">
                <a16:creationId xmlns:a16="http://schemas.microsoft.com/office/drawing/2014/main" id="{C0583F40-6FAC-4608-A6C8-E81014E0BDBC}"/>
              </a:ext>
            </a:extLst>
          </p:cNvPr>
          <p:cNvGrpSpPr/>
          <p:nvPr/>
        </p:nvGrpSpPr>
        <p:grpSpPr>
          <a:xfrm>
            <a:off x="8598111" y="3673862"/>
            <a:ext cx="1734366" cy="1234635"/>
            <a:chOff x="2150336" y="5216434"/>
            <a:chExt cx="1560193" cy="1357181"/>
          </a:xfrm>
        </p:grpSpPr>
        <p:grpSp>
          <p:nvGrpSpPr>
            <p:cNvPr id="16" name="Group 15">
              <a:extLst>
                <a:ext uri="{FF2B5EF4-FFF2-40B4-BE49-F238E27FC236}">
                  <a16:creationId xmlns:a16="http://schemas.microsoft.com/office/drawing/2014/main" id="{5172A02B-0CA6-4DC6-A4AD-422BB06E0DA0}"/>
                </a:ext>
              </a:extLst>
            </p:cNvPr>
            <p:cNvGrpSpPr/>
            <p:nvPr/>
          </p:nvGrpSpPr>
          <p:grpSpPr>
            <a:xfrm>
              <a:off x="2172105" y="5216434"/>
              <a:ext cx="1538424" cy="1357181"/>
              <a:chOff x="966638" y="2499360"/>
              <a:chExt cx="3265715" cy="3281776"/>
            </a:xfrm>
          </p:grpSpPr>
          <p:sp>
            <p:nvSpPr>
              <p:cNvPr id="17" name="Rectangle 16">
                <a:extLst>
                  <a:ext uri="{FF2B5EF4-FFF2-40B4-BE49-F238E27FC236}">
                    <a16:creationId xmlns:a16="http://schemas.microsoft.com/office/drawing/2014/main" id="{F3F4C42F-6756-499C-BB64-0E9D6C5A4834}"/>
                  </a:ext>
                </a:extLst>
              </p:cNvPr>
              <p:cNvSpPr/>
              <p:nvPr/>
            </p:nvSpPr>
            <p:spPr>
              <a:xfrm>
                <a:off x="966638" y="2499360"/>
                <a:ext cx="3265715" cy="3281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8" name="Group 17">
                <a:extLst>
                  <a:ext uri="{FF2B5EF4-FFF2-40B4-BE49-F238E27FC236}">
                    <a16:creationId xmlns:a16="http://schemas.microsoft.com/office/drawing/2014/main" id="{66CBFD7F-8069-4EEC-89FA-A5C879A3AD6E}"/>
                  </a:ext>
                </a:extLst>
              </p:cNvPr>
              <p:cNvGrpSpPr/>
              <p:nvPr/>
            </p:nvGrpSpPr>
            <p:grpSpPr>
              <a:xfrm>
                <a:off x="1103446" y="2626100"/>
                <a:ext cx="3020364" cy="3010236"/>
                <a:chOff x="1103446" y="2626100"/>
                <a:chExt cx="3020364" cy="3010236"/>
              </a:xfrm>
            </p:grpSpPr>
            <p:cxnSp>
              <p:nvCxnSpPr>
                <p:cNvPr id="19" name="直接连接符 4">
                  <a:extLst>
                    <a:ext uri="{FF2B5EF4-FFF2-40B4-BE49-F238E27FC236}">
                      <a16:creationId xmlns:a16="http://schemas.microsoft.com/office/drawing/2014/main" id="{B9105208-F27B-41BE-820C-4157CA80552B}"/>
                    </a:ext>
                  </a:extLst>
                </p:cNvPr>
                <p:cNvCxnSpPr>
                  <a:cxnSpLocks/>
                </p:cNvCxnSpPr>
                <p:nvPr/>
              </p:nvCxnSpPr>
              <p:spPr bwMode="auto">
                <a:xfrm>
                  <a:off x="3092913" y="3229359"/>
                  <a:ext cx="1030897" cy="561039"/>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20" name="1613969588">
                  <a:extLst>
                    <a:ext uri="{FF2B5EF4-FFF2-40B4-BE49-F238E27FC236}">
                      <a16:creationId xmlns:a16="http://schemas.microsoft.com/office/drawing/2014/main" id="{71BC5C78-0549-44AF-B2AA-38B8B6783C07}"/>
                    </a:ext>
                  </a:extLst>
                </p:cNvPr>
                <p:cNvCxnSpPr/>
                <p:nvPr/>
              </p:nvCxnSpPr>
              <p:spPr bwMode="auto">
                <a:xfrm flipV="1">
                  <a:off x="1740963" y="3790398"/>
                  <a:ext cx="0" cy="1010888"/>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21" name="2125597826">
                  <a:extLst>
                    <a:ext uri="{FF2B5EF4-FFF2-40B4-BE49-F238E27FC236}">
                      <a16:creationId xmlns:a16="http://schemas.microsoft.com/office/drawing/2014/main" id="{44EA035C-0601-40C4-B332-4B05598EA74C}"/>
                    </a:ext>
                  </a:extLst>
                </p:cNvPr>
                <p:cNvSpPr/>
                <p:nvPr/>
              </p:nvSpPr>
              <p:spPr bwMode="auto">
                <a:xfrm>
                  <a:off x="1108967" y="4814028"/>
                  <a:ext cx="3003799" cy="808710"/>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pic>
              <p:nvPicPr>
                <p:cNvPr id="22" name="1077621738" descr="图片240">
                  <a:extLst>
                    <a:ext uri="{FF2B5EF4-FFF2-40B4-BE49-F238E27FC236}">
                      <a16:creationId xmlns:a16="http://schemas.microsoft.com/office/drawing/2014/main" id="{5B44F03B-1D03-401D-A90B-E9B24FC0CBCA}"/>
                    </a:ext>
                  </a:extLst>
                </p:cNvPr>
                <p:cNvPicPr>
                  <a:picLocks noChangeAspect="1" noChangeArrowheads="1"/>
                </p:cNvPicPr>
                <p:nvPr/>
              </p:nvPicPr>
              <p:blipFill>
                <a:blip r:embed="rId6" cstate="print"/>
                <a:srcRect/>
                <a:stretch>
                  <a:fillRect/>
                </a:stretch>
              </p:blipFill>
              <p:spPr bwMode="auto">
                <a:xfrm>
                  <a:off x="1520982" y="5415272"/>
                  <a:ext cx="179542" cy="126984"/>
                </a:xfrm>
                <a:prstGeom prst="rect">
                  <a:avLst/>
                </a:prstGeom>
                <a:noFill/>
              </p:spPr>
            </p:pic>
            <p:pic>
              <p:nvPicPr>
                <p:cNvPr id="23" name="1845610101" descr="图片240">
                  <a:extLst>
                    <a:ext uri="{FF2B5EF4-FFF2-40B4-BE49-F238E27FC236}">
                      <a16:creationId xmlns:a16="http://schemas.microsoft.com/office/drawing/2014/main" id="{114240C4-C31F-4B8D-A5E8-BBE8B1031E64}"/>
                    </a:ext>
                  </a:extLst>
                </p:cNvPr>
                <p:cNvPicPr>
                  <a:picLocks noChangeAspect="1" noChangeArrowheads="1"/>
                </p:cNvPicPr>
                <p:nvPr/>
              </p:nvPicPr>
              <p:blipFill>
                <a:blip r:embed="rId6" cstate="print"/>
                <a:srcRect/>
                <a:stretch>
                  <a:fillRect/>
                </a:stretch>
              </p:blipFill>
              <p:spPr bwMode="auto">
                <a:xfrm>
                  <a:off x="1847743" y="5415271"/>
                  <a:ext cx="179542" cy="126984"/>
                </a:xfrm>
                <a:prstGeom prst="rect">
                  <a:avLst/>
                </a:prstGeom>
                <a:noFill/>
              </p:spPr>
            </p:pic>
            <p:pic>
              <p:nvPicPr>
                <p:cNvPr id="24" name="88809301" descr="图片240">
                  <a:extLst>
                    <a:ext uri="{FF2B5EF4-FFF2-40B4-BE49-F238E27FC236}">
                      <a16:creationId xmlns:a16="http://schemas.microsoft.com/office/drawing/2014/main" id="{C46CC8B0-EB91-484E-8186-DCEA7E83ECD1}"/>
                    </a:ext>
                  </a:extLst>
                </p:cNvPr>
                <p:cNvPicPr>
                  <a:picLocks noChangeAspect="1" noChangeArrowheads="1"/>
                </p:cNvPicPr>
                <p:nvPr/>
              </p:nvPicPr>
              <p:blipFill>
                <a:blip r:embed="rId6" cstate="print"/>
                <a:srcRect/>
                <a:stretch>
                  <a:fillRect/>
                </a:stretch>
              </p:blipFill>
              <p:spPr bwMode="auto">
                <a:xfrm>
                  <a:off x="2163016" y="5415272"/>
                  <a:ext cx="179542" cy="126984"/>
                </a:xfrm>
                <a:prstGeom prst="rect">
                  <a:avLst/>
                </a:prstGeom>
                <a:noFill/>
              </p:spPr>
            </p:pic>
            <p:pic>
              <p:nvPicPr>
                <p:cNvPr id="25" name="887632667" descr="图片240">
                  <a:extLst>
                    <a:ext uri="{FF2B5EF4-FFF2-40B4-BE49-F238E27FC236}">
                      <a16:creationId xmlns:a16="http://schemas.microsoft.com/office/drawing/2014/main" id="{F64175D9-0E93-4B80-AF68-F68CFD8A928D}"/>
                    </a:ext>
                  </a:extLst>
                </p:cNvPr>
                <p:cNvPicPr>
                  <a:picLocks noChangeAspect="1" noChangeArrowheads="1"/>
                </p:cNvPicPr>
                <p:nvPr/>
              </p:nvPicPr>
              <p:blipFill>
                <a:blip r:embed="rId6" cstate="print"/>
                <a:srcRect/>
                <a:stretch>
                  <a:fillRect/>
                </a:stretch>
              </p:blipFill>
              <p:spPr bwMode="auto">
                <a:xfrm>
                  <a:off x="2495495" y="5415272"/>
                  <a:ext cx="179542" cy="126984"/>
                </a:xfrm>
                <a:prstGeom prst="rect">
                  <a:avLst/>
                </a:prstGeom>
                <a:noFill/>
              </p:spPr>
            </p:pic>
            <p:pic>
              <p:nvPicPr>
                <p:cNvPr id="26" name="902277182" descr="图片240">
                  <a:extLst>
                    <a:ext uri="{FF2B5EF4-FFF2-40B4-BE49-F238E27FC236}">
                      <a16:creationId xmlns:a16="http://schemas.microsoft.com/office/drawing/2014/main" id="{0527ACE5-B304-426A-B0F3-452BF5895924}"/>
                    </a:ext>
                  </a:extLst>
                </p:cNvPr>
                <p:cNvPicPr>
                  <a:picLocks noChangeAspect="1" noChangeArrowheads="1"/>
                </p:cNvPicPr>
                <p:nvPr/>
              </p:nvPicPr>
              <p:blipFill>
                <a:blip r:embed="rId6" cstate="print"/>
                <a:srcRect/>
                <a:stretch>
                  <a:fillRect/>
                </a:stretch>
              </p:blipFill>
              <p:spPr bwMode="auto">
                <a:xfrm>
                  <a:off x="2787859" y="5415272"/>
                  <a:ext cx="179542" cy="126984"/>
                </a:xfrm>
                <a:prstGeom prst="rect">
                  <a:avLst/>
                </a:prstGeom>
                <a:noFill/>
              </p:spPr>
            </p:pic>
            <p:pic>
              <p:nvPicPr>
                <p:cNvPr id="27" name="351426920" descr="图片240">
                  <a:extLst>
                    <a:ext uri="{FF2B5EF4-FFF2-40B4-BE49-F238E27FC236}">
                      <a16:creationId xmlns:a16="http://schemas.microsoft.com/office/drawing/2014/main" id="{F02CCADC-21B2-4F9C-B6EA-DF295A1F8BD7}"/>
                    </a:ext>
                  </a:extLst>
                </p:cNvPr>
                <p:cNvPicPr>
                  <a:picLocks noChangeAspect="1" noChangeArrowheads="1"/>
                </p:cNvPicPr>
                <p:nvPr/>
              </p:nvPicPr>
              <p:blipFill>
                <a:blip r:embed="rId6" cstate="print"/>
                <a:srcRect/>
                <a:stretch>
                  <a:fillRect/>
                </a:stretch>
              </p:blipFill>
              <p:spPr bwMode="auto">
                <a:xfrm>
                  <a:off x="3103141" y="5415271"/>
                  <a:ext cx="179542" cy="126984"/>
                </a:xfrm>
                <a:prstGeom prst="rect">
                  <a:avLst/>
                </a:prstGeom>
                <a:noFill/>
              </p:spPr>
            </p:pic>
            <p:pic>
              <p:nvPicPr>
                <p:cNvPr id="28" name="1208426274">
                  <a:extLst>
                    <a:ext uri="{FF2B5EF4-FFF2-40B4-BE49-F238E27FC236}">
                      <a16:creationId xmlns:a16="http://schemas.microsoft.com/office/drawing/2014/main" id="{38B2C757-740E-43DC-A4BA-E555CD8503F0}"/>
                    </a:ext>
                  </a:extLst>
                </p:cNvPr>
                <p:cNvPicPr>
                  <a:picLocks noChangeAspect="1" noChangeArrowheads="1"/>
                </p:cNvPicPr>
                <p:nvPr/>
              </p:nvPicPr>
              <p:blipFill>
                <a:blip r:embed="rId7" cstate="print"/>
                <a:srcRect/>
                <a:stretch>
                  <a:fillRect/>
                </a:stretch>
              </p:blipFill>
              <p:spPr bwMode="auto">
                <a:xfrm>
                  <a:off x="2074052" y="4962482"/>
                  <a:ext cx="259869" cy="227044"/>
                </a:xfrm>
                <a:prstGeom prst="rect">
                  <a:avLst/>
                </a:prstGeom>
                <a:noFill/>
                <a:ln w="9525">
                  <a:noFill/>
                  <a:miter lim="800000"/>
                  <a:headEnd/>
                  <a:tailEnd/>
                </a:ln>
              </p:spPr>
            </p:pic>
            <p:pic>
              <p:nvPicPr>
                <p:cNvPr id="29" name="872512525">
                  <a:extLst>
                    <a:ext uri="{FF2B5EF4-FFF2-40B4-BE49-F238E27FC236}">
                      <a16:creationId xmlns:a16="http://schemas.microsoft.com/office/drawing/2014/main" id="{C9F9A6A9-11E6-4185-966F-A0802F02166C}"/>
                    </a:ext>
                  </a:extLst>
                </p:cNvPr>
                <p:cNvPicPr>
                  <a:picLocks noChangeAspect="1" noChangeArrowheads="1"/>
                </p:cNvPicPr>
                <p:nvPr/>
              </p:nvPicPr>
              <p:blipFill>
                <a:blip r:embed="rId7" cstate="print"/>
                <a:srcRect/>
                <a:stretch>
                  <a:fillRect/>
                </a:stretch>
              </p:blipFill>
              <p:spPr bwMode="auto">
                <a:xfrm>
                  <a:off x="2498251" y="4962482"/>
                  <a:ext cx="259869" cy="227044"/>
                </a:xfrm>
                <a:prstGeom prst="rect">
                  <a:avLst/>
                </a:prstGeom>
                <a:noFill/>
                <a:ln w="9525">
                  <a:noFill/>
                  <a:miter lim="800000"/>
                  <a:headEnd/>
                  <a:tailEnd/>
                </a:ln>
              </p:spPr>
            </p:pic>
            <p:cxnSp>
              <p:nvCxnSpPr>
                <p:cNvPr id="30" name="3883725">
                  <a:extLst>
                    <a:ext uri="{FF2B5EF4-FFF2-40B4-BE49-F238E27FC236}">
                      <a16:creationId xmlns:a16="http://schemas.microsoft.com/office/drawing/2014/main" id="{2A5DFBC9-262D-45B5-A552-B2CA3FC4EDEF}"/>
                    </a:ext>
                  </a:extLst>
                </p:cNvPr>
                <p:cNvCxnSpPr>
                  <a:stCxn id="22" idx="0"/>
                  <a:endCxn id="28" idx="2"/>
                </p:cNvCxnSpPr>
                <p:nvPr/>
              </p:nvCxnSpPr>
              <p:spPr bwMode="auto">
                <a:xfrm flipV="1">
                  <a:off x="1610754" y="5189521"/>
                  <a:ext cx="593234"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2046609767">
                  <a:extLst>
                    <a:ext uri="{FF2B5EF4-FFF2-40B4-BE49-F238E27FC236}">
                      <a16:creationId xmlns:a16="http://schemas.microsoft.com/office/drawing/2014/main" id="{D5A28637-4E8D-494E-91F8-BE5134FC32F8}"/>
                    </a:ext>
                  </a:extLst>
                </p:cNvPr>
                <p:cNvCxnSpPr>
                  <a:stCxn id="22" idx="0"/>
                  <a:endCxn id="29" idx="2"/>
                </p:cNvCxnSpPr>
                <p:nvPr/>
              </p:nvCxnSpPr>
              <p:spPr bwMode="auto">
                <a:xfrm flipV="1">
                  <a:off x="1610752" y="5189520"/>
                  <a:ext cx="101743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990616291">
                  <a:extLst>
                    <a:ext uri="{FF2B5EF4-FFF2-40B4-BE49-F238E27FC236}">
                      <a16:creationId xmlns:a16="http://schemas.microsoft.com/office/drawing/2014/main" id="{C1080DCE-AA29-4042-AF91-80FBD564BC11}"/>
                    </a:ext>
                  </a:extLst>
                </p:cNvPr>
                <p:cNvCxnSpPr>
                  <a:stCxn id="23" idx="0"/>
                  <a:endCxn id="29" idx="2"/>
                </p:cNvCxnSpPr>
                <p:nvPr/>
              </p:nvCxnSpPr>
              <p:spPr bwMode="auto">
                <a:xfrm flipV="1">
                  <a:off x="1937502" y="5189521"/>
                  <a:ext cx="690685"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663502433">
                  <a:extLst>
                    <a:ext uri="{FF2B5EF4-FFF2-40B4-BE49-F238E27FC236}">
                      <a16:creationId xmlns:a16="http://schemas.microsoft.com/office/drawing/2014/main" id="{6948FBBC-D7F3-4B75-B137-93EDA6E82AF6}"/>
                    </a:ext>
                  </a:extLst>
                </p:cNvPr>
                <p:cNvCxnSpPr>
                  <a:stCxn id="23" idx="0"/>
                  <a:endCxn id="28" idx="2"/>
                </p:cNvCxnSpPr>
                <p:nvPr/>
              </p:nvCxnSpPr>
              <p:spPr bwMode="auto">
                <a:xfrm flipV="1">
                  <a:off x="1937513" y="5189521"/>
                  <a:ext cx="266486"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1039895447">
                  <a:extLst>
                    <a:ext uri="{FF2B5EF4-FFF2-40B4-BE49-F238E27FC236}">
                      <a16:creationId xmlns:a16="http://schemas.microsoft.com/office/drawing/2014/main" id="{42102E1C-8275-4504-A87E-9A1C803A049B}"/>
                    </a:ext>
                  </a:extLst>
                </p:cNvPr>
                <p:cNvCxnSpPr>
                  <a:stCxn id="24" idx="0"/>
                  <a:endCxn id="28" idx="2"/>
                </p:cNvCxnSpPr>
                <p:nvPr/>
              </p:nvCxnSpPr>
              <p:spPr bwMode="auto">
                <a:xfrm flipH="1" flipV="1">
                  <a:off x="2203991" y="5189521"/>
                  <a:ext cx="48797"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1534648147">
                  <a:extLst>
                    <a:ext uri="{FF2B5EF4-FFF2-40B4-BE49-F238E27FC236}">
                      <a16:creationId xmlns:a16="http://schemas.microsoft.com/office/drawing/2014/main" id="{0831E74A-1A5D-4256-9CA9-6C0B82A17F84}"/>
                    </a:ext>
                  </a:extLst>
                </p:cNvPr>
                <p:cNvCxnSpPr>
                  <a:stCxn id="24" idx="0"/>
                  <a:endCxn id="29" idx="2"/>
                </p:cNvCxnSpPr>
                <p:nvPr/>
              </p:nvCxnSpPr>
              <p:spPr bwMode="auto">
                <a:xfrm flipV="1">
                  <a:off x="2252784" y="5189521"/>
                  <a:ext cx="37540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889097751">
                  <a:extLst>
                    <a:ext uri="{FF2B5EF4-FFF2-40B4-BE49-F238E27FC236}">
                      <a16:creationId xmlns:a16="http://schemas.microsoft.com/office/drawing/2014/main" id="{5A104BE2-407A-419A-8560-E87B127AF0A6}"/>
                    </a:ext>
                  </a:extLst>
                </p:cNvPr>
                <p:cNvCxnSpPr>
                  <a:stCxn id="25" idx="0"/>
                  <a:endCxn id="28" idx="2"/>
                </p:cNvCxnSpPr>
                <p:nvPr/>
              </p:nvCxnSpPr>
              <p:spPr bwMode="auto">
                <a:xfrm flipH="1" flipV="1">
                  <a:off x="2203991" y="5189521"/>
                  <a:ext cx="381277"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205149768">
                  <a:extLst>
                    <a:ext uri="{FF2B5EF4-FFF2-40B4-BE49-F238E27FC236}">
                      <a16:creationId xmlns:a16="http://schemas.microsoft.com/office/drawing/2014/main" id="{C71EDEEC-DC22-4E7A-9234-A7242F83A02C}"/>
                    </a:ext>
                  </a:extLst>
                </p:cNvPr>
                <p:cNvCxnSpPr>
                  <a:stCxn id="25" idx="0"/>
                  <a:endCxn id="29" idx="2"/>
                </p:cNvCxnSpPr>
                <p:nvPr/>
              </p:nvCxnSpPr>
              <p:spPr bwMode="auto">
                <a:xfrm flipV="1">
                  <a:off x="2585269" y="5189521"/>
                  <a:ext cx="42922"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404595412">
                  <a:extLst>
                    <a:ext uri="{FF2B5EF4-FFF2-40B4-BE49-F238E27FC236}">
                      <a16:creationId xmlns:a16="http://schemas.microsoft.com/office/drawing/2014/main" id="{9EFB3FF4-E7E9-4391-8DCC-C5C6B1AA2FC6}"/>
                    </a:ext>
                  </a:extLst>
                </p:cNvPr>
                <p:cNvCxnSpPr>
                  <a:stCxn id="26" idx="0"/>
                  <a:endCxn id="28" idx="2"/>
                </p:cNvCxnSpPr>
                <p:nvPr/>
              </p:nvCxnSpPr>
              <p:spPr bwMode="auto">
                <a:xfrm flipH="1" flipV="1">
                  <a:off x="2203991" y="5189521"/>
                  <a:ext cx="673630"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1711391653">
                  <a:extLst>
                    <a:ext uri="{FF2B5EF4-FFF2-40B4-BE49-F238E27FC236}">
                      <a16:creationId xmlns:a16="http://schemas.microsoft.com/office/drawing/2014/main" id="{CBCD8F4E-548A-4FB3-AE93-5A44EF06D929}"/>
                    </a:ext>
                  </a:extLst>
                </p:cNvPr>
                <p:cNvCxnSpPr>
                  <a:stCxn id="26" idx="0"/>
                  <a:endCxn id="29" idx="2"/>
                </p:cNvCxnSpPr>
                <p:nvPr/>
              </p:nvCxnSpPr>
              <p:spPr bwMode="auto">
                <a:xfrm flipH="1" flipV="1">
                  <a:off x="2628191" y="5189521"/>
                  <a:ext cx="249430"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994538405">
                  <a:extLst>
                    <a:ext uri="{FF2B5EF4-FFF2-40B4-BE49-F238E27FC236}">
                      <a16:creationId xmlns:a16="http://schemas.microsoft.com/office/drawing/2014/main" id="{B5E20120-1F8D-4656-8313-CAFE0987FEE4}"/>
                    </a:ext>
                  </a:extLst>
                </p:cNvPr>
                <p:cNvCxnSpPr>
                  <a:stCxn id="27" idx="0"/>
                  <a:endCxn id="28" idx="2"/>
                </p:cNvCxnSpPr>
                <p:nvPr/>
              </p:nvCxnSpPr>
              <p:spPr bwMode="auto">
                <a:xfrm flipH="1" flipV="1">
                  <a:off x="2203986" y="5189520"/>
                  <a:ext cx="98891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1948147370">
                  <a:extLst>
                    <a:ext uri="{FF2B5EF4-FFF2-40B4-BE49-F238E27FC236}">
                      <a16:creationId xmlns:a16="http://schemas.microsoft.com/office/drawing/2014/main" id="{DF974CCA-4CBB-41BF-958E-EE3649237A98}"/>
                    </a:ext>
                  </a:extLst>
                </p:cNvPr>
                <p:cNvCxnSpPr>
                  <a:stCxn id="27" idx="0"/>
                  <a:endCxn id="29" idx="2"/>
                </p:cNvCxnSpPr>
                <p:nvPr/>
              </p:nvCxnSpPr>
              <p:spPr bwMode="auto">
                <a:xfrm flipH="1" flipV="1">
                  <a:off x="2628186" y="5189521"/>
                  <a:ext cx="564713" cy="225745"/>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1402025638">
                  <a:extLst>
                    <a:ext uri="{FF2B5EF4-FFF2-40B4-BE49-F238E27FC236}">
                      <a16:creationId xmlns:a16="http://schemas.microsoft.com/office/drawing/2014/main" id="{A5E08D8F-57A3-47A2-A95D-65BE76DD9A72}"/>
                    </a:ext>
                  </a:extLst>
                </p:cNvPr>
                <p:cNvSpPr txBox="1"/>
                <p:nvPr/>
              </p:nvSpPr>
              <p:spPr>
                <a:xfrm>
                  <a:off x="2983415" y="4783785"/>
                  <a:ext cx="989693" cy="446538"/>
                </a:xfrm>
                <a:prstGeom prst="rect">
                  <a:avLst/>
                </a:prstGeom>
                <a:noFill/>
              </p:spPr>
              <p:txBody>
                <a:bodyPr wrap="square" rtlCol="0">
                  <a:spAutoFit/>
                </a:bodyPr>
                <a:lstStyle/>
                <a:p>
                  <a:pPr algn="r" defTabSz="1219170" fontAlgn="ctr">
                    <a:spcBef>
                      <a:spcPct val="0"/>
                    </a:spcBef>
                    <a:spcAft>
                      <a:spcPct val="0"/>
                    </a:spcAft>
                  </a:pPr>
                  <a:r>
                    <a:rPr lang="en-US" altLang="zh-CN" sz="600" b="1" dirty="0">
                      <a:solidFill>
                        <a:srgbClr val="1B6AA3"/>
                      </a:solidFill>
                      <a:latin typeface="+mj-lt"/>
                    </a:rPr>
                    <a:t>Underlay</a:t>
                  </a:r>
                  <a:endParaRPr lang="zh-CN" altLang="en-US" sz="600" b="1" dirty="0">
                    <a:solidFill>
                      <a:srgbClr val="1B6AA3"/>
                    </a:solidFill>
                    <a:latin typeface="+mj-lt"/>
                  </a:endParaRPr>
                </a:p>
              </p:txBody>
            </p:sp>
            <p:cxnSp>
              <p:nvCxnSpPr>
                <p:cNvPr id="43" name="505557892">
                  <a:extLst>
                    <a:ext uri="{FF2B5EF4-FFF2-40B4-BE49-F238E27FC236}">
                      <a16:creationId xmlns:a16="http://schemas.microsoft.com/office/drawing/2014/main" id="{1EB8902E-66A0-43DE-9CED-C0F3828AA12A}"/>
                    </a:ext>
                  </a:extLst>
                </p:cNvPr>
                <p:cNvCxnSpPr/>
                <p:nvPr/>
              </p:nvCxnSpPr>
              <p:spPr bwMode="auto">
                <a:xfrm flipV="1">
                  <a:off x="1103446" y="4607609"/>
                  <a:ext cx="0" cy="1028727"/>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44" name="1968445272">
                  <a:extLst>
                    <a:ext uri="{FF2B5EF4-FFF2-40B4-BE49-F238E27FC236}">
                      <a16:creationId xmlns:a16="http://schemas.microsoft.com/office/drawing/2014/main" id="{FA90001C-21B2-4AEC-A5FF-912870329A0C}"/>
                    </a:ext>
                  </a:extLst>
                </p:cNvPr>
                <p:cNvCxnSpPr/>
                <p:nvPr/>
              </p:nvCxnSpPr>
              <p:spPr bwMode="auto">
                <a:xfrm flipV="1">
                  <a:off x="3474091" y="4607609"/>
                  <a:ext cx="0" cy="1016834"/>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45" name="1776238778">
                  <a:extLst>
                    <a:ext uri="{FF2B5EF4-FFF2-40B4-BE49-F238E27FC236}">
                      <a16:creationId xmlns:a16="http://schemas.microsoft.com/office/drawing/2014/main" id="{D81A52A1-36CA-40F4-8782-FD8370F02E1C}"/>
                    </a:ext>
                  </a:extLst>
                </p:cNvPr>
                <p:cNvCxnSpPr/>
                <p:nvPr/>
              </p:nvCxnSpPr>
              <p:spPr bwMode="auto">
                <a:xfrm flipV="1">
                  <a:off x="4111846" y="3804839"/>
                  <a:ext cx="0" cy="1010888"/>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grpSp>
              <p:nvGrpSpPr>
                <p:cNvPr id="46" name="组合 330">
                  <a:extLst>
                    <a:ext uri="{FF2B5EF4-FFF2-40B4-BE49-F238E27FC236}">
                      <a16:creationId xmlns:a16="http://schemas.microsoft.com/office/drawing/2014/main" id="{CD466CB6-B413-42BA-BBB4-CB941B83D152}"/>
                    </a:ext>
                  </a:extLst>
                </p:cNvPr>
                <p:cNvGrpSpPr>
                  <a:grpSpLocks/>
                </p:cNvGrpSpPr>
                <p:nvPr/>
              </p:nvGrpSpPr>
              <p:grpSpPr bwMode="auto">
                <a:xfrm>
                  <a:off x="2562079" y="2626100"/>
                  <a:ext cx="1006067" cy="583583"/>
                  <a:chOff x="4137025" y="3921126"/>
                  <a:chExt cx="735013" cy="461962"/>
                </a:xfrm>
              </p:grpSpPr>
              <p:sp>
                <p:nvSpPr>
                  <p:cNvPr id="74" name="Freeform 35">
                    <a:extLst>
                      <a:ext uri="{FF2B5EF4-FFF2-40B4-BE49-F238E27FC236}">
                        <a16:creationId xmlns:a16="http://schemas.microsoft.com/office/drawing/2014/main" id="{3F4FF591-8AE3-46ED-B09D-3E641FAFB409}"/>
                      </a:ext>
                    </a:extLst>
                  </p:cNvPr>
                  <p:cNvSpPr>
                    <a:spLocks noEditPoints="1"/>
                  </p:cNvSpPr>
                  <p:nvPr/>
                </p:nvSpPr>
                <p:spPr bwMode="auto">
                  <a:xfrm>
                    <a:off x="4275138" y="4084638"/>
                    <a:ext cx="246063" cy="246063"/>
                  </a:xfrm>
                  <a:custGeom>
                    <a:avLst/>
                    <a:gdLst>
                      <a:gd name="T0" fmla="*/ 2147483646 w 587"/>
                      <a:gd name="T1" fmla="*/ 2147483646 h 587"/>
                      <a:gd name="T2" fmla="*/ 2147483646 w 587"/>
                      <a:gd name="T3" fmla="*/ 2147483646 h 587"/>
                      <a:gd name="T4" fmla="*/ 2147483646 w 587"/>
                      <a:gd name="T5" fmla="*/ 2147483646 h 587"/>
                      <a:gd name="T6" fmla="*/ 2147483646 w 587"/>
                      <a:gd name="T7" fmla="*/ 2147483646 h 587"/>
                      <a:gd name="T8" fmla="*/ 2147483646 w 587"/>
                      <a:gd name="T9" fmla="*/ 2147483646 h 587"/>
                      <a:gd name="T10" fmla="*/ 2147483646 w 587"/>
                      <a:gd name="T11" fmla="*/ 2147483646 h 587"/>
                      <a:gd name="T12" fmla="*/ 2147483646 w 587"/>
                      <a:gd name="T13" fmla="*/ 2147483646 h 587"/>
                      <a:gd name="T14" fmla="*/ 2147483646 w 587"/>
                      <a:gd name="T15" fmla="*/ 2147483646 h 587"/>
                      <a:gd name="T16" fmla="*/ 2147483646 w 587"/>
                      <a:gd name="T17" fmla="*/ 2147483646 h 587"/>
                      <a:gd name="T18" fmla="*/ 2147483646 w 587"/>
                      <a:gd name="T19" fmla="*/ 2147483646 h 587"/>
                      <a:gd name="T20" fmla="*/ 2147483646 w 587"/>
                      <a:gd name="T21" fmla="*/ 2147483646 h 587"/>
                      <a:gd name="T22" fmla="*/ 2147483646 w 587"/>
                      <a:gd name="T23" fmla="*/ 0 h 587"/>
                      <a:gd name="T24" fmla="*/ 2147483646 w 587"/>
                      <a:gd name="T25" fmla="*/ 0 h 587"/>
                      <a:gd name="T26" fmla="*/ 2147483646 w 587"/>
                      <a:gd name="T27" fmla="*/ 2147483646 h 587"/>
                      <a:gd name="T28" fmla="*/ 2147483646 w 587"/>
                      <a:gd name="T29" fmla="*/ 2147483646 h 587"/>
                      <a:gd name="T30" fmla="*/ 2147483646 w 587"/>
                      <a:gd name="T31" fmla="*/ 2147483646 h 587"/>
                      <a:gd name="T32" fmla="*/ 2147483646 w 587"/>
                      <a:gd name="T33" fmla="*/ 2147483646 h 587"/>
                      <a:gd name="T34" fmla="*/ 2147483646 w 587"/>
                      <a:gd name="T35" fmla="*/ 2147483646 h 587"/>
                      <a:gd name="T36" fmla="*/ 2147483646 w 587"/>
                      <a:gd name="T37" fmla="*/ 2147483646 h 587"/>
                      <a:gd name="T38" fmla="*/ 2147483646 w 587"/>
                      <a:gd name="T39" fmla="*/ 2147483646 h 587"/>
                      <a:gd name="T40" fmla="*/ 2147483646 w 587"/>
                      <a:gd name="T41" fmla="*/ 2147483646 h 587"/>
                      <a:gd name="T42" fmla="*/ 2147483646 w 587"/>
                      <a:gd name="T43" fmla="*/ 2147483646 h 587"/>
                      <a:gd name="T44" fmla="*/ 2147483646 w 587"/>
                      <a:gd name="T45" fmla="*/ 2147483646 h 587"/>
                      <a:gd name="T46" fmla="*/ 0 w 587"/>
                      <a:gd name="T47" fmla="*/ 2147483646 h 587"/>
                      <a:gd name="T48" fmla="*/ 0 w 587"/>
                      <a:gd name="T49" fmla="*/ 2147483646 h 587"/>
                      <a:gd name="T50" fmla="*/ 2147483646 w 587"/>
                      <a:gd name="T51" fmla="*/ 2147483646 h 587"/>
                      <a:gd name="T52" fmla="*/ 2147483646 w 587"/>
                      <a:gd name="T53" fmla="*/ 2147483646 h 587"/>
                      <a:gd name="T54" fmla="*/ 2147483646 w 587"/>
                      <a:gd name="T55" fmla="*/ 2147483646 h 587"/>
                      <a:gd name="T56" fmla="*/ 2147483646 w 587"/>
                      <a:gd name="T57" fmla="*/ 2147483646 h 587"/>
                      <a:gd name="T58" fmla="*/ 2147483646 w 587"/>
                      <a:gd name="T59" fmla="*/ 2147483646 h 587"/>
                      <a:gd name="T60" fmla="*/ 2147483646 w 587"/>
                      <a:gd name="T61" fmla="*/ 2147483646 h 587"/>
                      <a:gd name="T62" fmla="*/ 2147483646 w 587"/>
                      <a:gd name="T63" fmla="*/ 2147483646 h 587"/>
                      <a:gd name="T64" fmla="*/ 2147483646 w 587"/>
                      <a:gd name="T65" fmla="*/ 2147483646 h 587"/>
                      <a:gd name="T66" fmla="*/ 2147483646 w 587"/>
                      <a:gd name="T67" fmla="*/ 2147483646 h 587"/>
                      <a:gd name="T68" fmla="*/ 2147483646 w 587"/>
                      <a:gd name="T69" fmla="*/ 2147483646 h 587"/>
                      <a:gd name="T70" fmla="*/ 2147483646 w 587"/>
                      <a:gd name="T71" fmla="*/ 2147483646 h 587"/>
                      <a:gd name="T72" fmla="*/ 2147483646 w 587"/>
                      <a:gd name="T73" fmla="*/ 2147483646 h 587"/>
                      <a:gd name="T74" fmla="*/ 2147483646 w 587"/>
                      <a:gd name="T75" fmla="*/ 2147483646 h 587"/>
                      <a:gd name="T76" fmla="*/ 2147483646 w 587"/>
                      <a:gd name="T77" fmla="*/ 2147483646 h 587"/>
                      <a:gd name="T78" fmla="*/ 2147483646 w 587"/>
                      <a:gd name="T79" fmla="*/ 2147483646 h 587"/>
                      <a:gd name="T80" fmla="*/ 2147483646 w 587"/>
                      <a:gd name="T81" fmla="*/ 2147483646 h 587"/>
                      <a:gd name="T82" fmla="*/ 2147483646 w 587"/>
                      <a:gd name="T83" fmla="*/ 2147483646 h 587"/>
                      <a:gd name="T84" fmla="*/ 2147483646 w 587"/>
                      <a:gd name="T85" fmla="*/ 2147483646 h 587"/>
                      <a:gd name="T86" fmla="*/ 2147483646 w 587"/>
                      <a:gd name="T87" fmla="*/ 2147483646 h 587"/>
                      <a:gd name="T88" fmla="*/ 2147483646 w 587"/>
                      <a:gd name="T89" fmla="*/ 2147483646 h 587"/>
                      <a:gd name="T90" fmla="*/ 2147483646 w 587"/>
                      <a:gd name="T91" fmla="*/ 2147483646 h 587"/>
                      <a:gd name="T92" fmla="*/ 2147483646 w 587"/>
                      <a:gd name="T93" fmla="*/ 2147483646 h 587"/>
                      <a:gd name="T94" fmla="*/ 2147483646 w 587"/>
                      <a:gd name="T95" fmla="*/ 2147483646 h 587"/>
                      <a:gd name="T96" fmla="*/ 2147483646 w 587"/>
                      <a:gd name="T97" fmla="*/ 2147483646 h 587"/>
                      <a:gd name="T98" fmla="*/ 2147483646 w 587"/>
                      <a:gd name="T99" fmla="*/ 2147483646 h 587"/>
                      <a:gd name="T100" fmla="*/ 2147483646 w 587"/>
                      <a:gd name="T101" fmla="*/ 2147483646 h 587"/>
                      <a:gd name="T102" fmla="*/ 2147483646 w 587"/>
                      <a:gd name="T103" fmla="*/ 2147483646 h 587"/>
                      <a:gd name="T104" fmla="*/ 2147483646 w 587"/>
                      <a:gd name="T105" fmla="*/ 2147483646 h 587"/>
                      <a:gd name="T106" fmla="*/ 2147483646 w 587"/>
                      <a:gd name="T107" fmla="*/ 2147483646 h 587"/>
                      <a:gd name="T108" fmla="*/ 2147483646 w 587"/>
                      <a:gd name="T109" fmla="*/ 2147483646 h 587"/>
                      <a:gd name="T110" fmla="*/ 2147483646 w 587"/>
                      <a:gd name="T111" fmla="*/ 2147483646 h 5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7"/>
                      <a:gd name="T169" fmla="*/ 0 h 587"/>
                      <a:gd name="T170" fmla="*/ 587 w 587"/>
                      <a:gd name="T171" fmla="*/ 587 h 5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7" h="587">
                        <a:moveTo>
                          <a:pt x="578" y="240"/>
                        </a:moveTo>
                        <a:lnTo>
                          <a:pt x="578" y="240"/>
                        </a:lnTo>
                        <a:lnTo>
                          <a:pt x="519" y="248"/>
                        </a:lnTo>
                        <a:cubicBezTo>
                          <a:pt x="513" y="218"/>
                          <a:pt x="501" y="191"/>
                          <a:pt x="485" y="167"/>
                        </a:cubicBezTo>
                        <a:lnTo>
                          <a:pt x="533" y="131"/>
                        </a:lnTo>
                        <a:cubicBezTo>
                          <a:pt x="537" y="127"/>
                          <a:pt x="537" y="122"/>
                          <a:pt x="534" y="119"/>
                        </a:cubicBezTo>
                        <a:lnTo>
                          <a:pt x="468" y="53"/>
                        </a:lnTo>
                        <a:cubicBezTo>
                          <a:pt x="465" y="50"/>
                          <a:pt x="460" y="51"/>
                          <a:pt x="457" y="54"/>
                        </a:cubicBezTo>
                        <a:lnTo>
                          <a:pt x="420" y="102"/>
                        </a:lnTo>
                        <a:cubicBezTo>
                          <a:pt x="396" y="86"/>
                          <a:pt x="369" y="74"/>
                          <a:pt x="339" y="68"/>
                        </a:cubicBezTo>
                        <a:lnTo>
                          <a:pt x="348" y="9"/>
                        </a:lnTo>
                        <a:cubicBezTo>
                          <a:pt x="348" y="4"/>
                          <a:pt x="344" y="0"/>
                          <a:pt x="340" y="0"/>
                        </a:cubicBezTo>
                        <a:lnTo>
                          <a:pt x="246" y="0"/>
                        </a:lnTo>
                        <a:cubicBezTo>
                          <a:pt x="242" y="0"/>
                          <a:pt x="239" y="4"/>
                          <a:pt x="239" y="9"/>
                        </a:cubicBezTo>
                        <a:lnTo>
                          <a:pt x="248" y="68"/>
                        </a:lnTo>
                        <a:cubicBezTo>
                          <a:pt x="218" y="74"/>
                          <a:pt x="191" y="86"/>
                          <a:pt x="166" y="102"/>
                        </a:cubicBezTo>
                        <a:lnTo>
                          <a:pt x="130" y="54"/>
                        </a:lnTo>
                        <a:cubicBezTo>
                          <a:pt x="127" y="51"/>
                          <a:pt x="122" y="50"/>
                          <a:pt x="119" y="53"/>
                        </a:cubicBezTo>
                        <a:lnTo>
                          <a:pt x="53" y="119"/>
                        </a:lnTo>
                        <a:cubicBezTo>
                          <a:pt x="50" y="122"/>
                          <a:pt x="50" y="127"/>
                          <a:pt x="54" y="131"/>
                        </a:cubicBezTo>
                        <a:lnTo>
                          <a:pt x="102" y="167"/>
                        </a:lnTo>
                        <a:cubicBezTo>
                          <a:pt x="85" y="191"/>
                          <a:pt x="74" y="219"/>
                          <a:pt x="68" y="248"/>
                        </a:cubicBezTo>
                        <a:lnTo>
                          <a:pt x="8" y="240"/>
                        </a:lnTo>
                        <a:cubicBezTo>
                          <a:pt x="4" y="240"/>
                          <a:pt x="0" y="243"/>
                          <a:pt x="0" y="247"/>
                        </a:cubicBezTo>
                        <a:lnTo>
                          <a:pt x="0" y="341"/>
                        </a:lnTo>
                        <a:cubicBezTo>
                          <a:pt x="0" y="345"/>
                          <a:pt x="4" y="348"/>
                          <a:pt x="8" y="348"/>
                        </a:cubicBezTo>
                        <a:lnTo>
                          <a:pt x="68" y="340"/>
                        </a:lnTo>
                        <a:cubicBezTo>
                          <a:pt x="74" y="369"/>
                          <a:pt x="85" y="397"/>
                          <a:pt x="101" y="421"/>
                        </a:cubicBezTo>
                        <a:lnTo>
                          <a:pt x="54" y="457"/>
                        </a:lnTo>
                        <a:cubicBezTo>
                          <a:pt x="50" y="460"/>
                          <a:pt x="50" y="465"/>
                          <a:pt x="53" y="468"/>
                        </a:cubicBezTo>
                        <a:lnTo>
                          <a:pt x="119" y="535"/>
                        </a:lnTo>
                        <a:cubicBezTo>
                          <a:pt x="122" y="537"/>
                          <a:pt x="127" y="537"/>
                          <a:pt x="130" y="534"/>
                        </a:cubicBezTo>
                        <a:lnTo>
                          <a:pt x="166" y="486"/>
                        </a:lnTo>
                        <a:cubicBezTo>
                          <a:pt x="191" y="502"/>
                          <a:pt x="218" y="513"/>
                          <a:pt x="248" y="519"/>
                        </a:cubicBezTo>
                        <a:lnTo>
                          <a:pt x="239" y="579"/>
                        </a:lnTo>
                        <a:cubicBezTo>
                          <a:pt x="239" y="584"/>
                          <a:pt x="242" y="587"/>
                          <a:pt x="246" y="587"/>
                        </a:cubicBezTo>
                        <a:lnTo>
                          <a:pt x="340" y="587"/>
                        </a:lnTo>
                        <a:cubicBezTo>
                          <a:pt x="344" y="587"/>
                          <a:pt x="348" y="584"/>
                          <a:pt x="348" y="579"/>
                        </a:cubicBezTo>
                        <a:lnTo>
                          <a:pt x="339" y="519"/>
                        </a:lnTo>
                        <a:cubicBezTo>
                          <a:pt x="369" y="513"/>
                          <a:pt x="396" y="502"/>
                          <a:pt x="420" y="486"/>
                        </a:cubicBezTo>
                        <a:lnTo>
                          <a:pt x="457" y="534"/>
                        </a:lnTo>
                        <a:cubicBezTo>
                          <a:pt x="460" y="537"/>
                          <a:pt x="465" y="537"/>
                          <a:pt x="468" y="535"/>
                        </a:cubicBezTo>
                        <a:lnTo>
                          <a:pt x="534" y="468"/>
                        </a:lnTo>
                        <a:cubicBezTo>
                          <a:pt x="537" y="465"/>
                          <a:pt x="537" y="460"/>
                          <a:pt x="533" y="457"/>
                        </a:cubicBezTo>
                        <a:lnTo>
                          <a:pt x="485" y="421"/>
                        </a:lnTo>
                        <a:cubicBezTo>
                          <a:pt x="501" y="397"/>
                          <a:pt x="513" y="369"/>
                          <a:pt x="519" y="340"/>
                        </a:cubicBezTo>
                        <a:lnTo>
                          <a:pt x="578" y="348"/>
                        </a:lnTo>
                        <a:cubicBezTo>
                          <a:pt x="583" y="348"/>
                          <a:pt x="587" y="345"/>
                          <a:pt x="587" y="341"/>
                        </a:cubicBezTo>
                        <a:lnTo>
                          <a:pt x="587" y="247"/>
                        </a:lnTo>
                        <a:cubicBezTo>
                          <a:pt x="587" y="243"/>
                          <a:pt x="583" y="240"/>
                          <a:pt x="578" y="240"/>
                        </a:cubicBezTo>
                        <a:close/>
                        <a:moveTo>
                          <a:pt x="293" y="394"/>
                        </a:moveTo>
                        <a:lnTo>
                          <a:pt x="293" y="394"/>
                        </a:lnTo>
                        <a:cubicBezTo>
                          <a:pt x="238" y="394"/>
                          <a:pt x="193" y="349"/>
                          <a:pt x="193" y="294"/>
                        </a:cubicBezTo>
                        <a:cubicBezTo>
                          <a:pt x="193" y="238"/>
                          <a:pt x="238" y="193"/>
                          <a:pt x="293" y="193"/>
                        </a:cubicBezTo>
                        <a:cubicBezTo>
                          <a:pt x="349" y="193"/>
                          <a:pt x="394" y="238"/>
                          <a:pt x="394" y="294"/>
                        </a:cubicBezTo>
                        <a:cubicBezTo>
                          <a:pt x="394" y="349"/>
                          <a:pt x="349" y="394"/>
                          <a:pt x="293" y="39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5" name="Freeform 36">
                    <a:extLst>
                      <a:ext uri="{FF2B5EF4-FFF2-40B4-BE49-F238E27FC236}">
                        <a16:creationId xmlns:a16="http://schemas.microsoft.com/office/drawing/2014/main" id="{159DB7E9-F402-4FA0-94C5-643ED5B606DB}"/>
                      </a:ext>
                    </a:extLst>
                  </p:cNvPr>
                  <p:cNvSpPr>
                    <a:spLocks noEditPoints="1"/>
                  </p:cNvSpPr>
                  <p:nvPr/>
                </p:nvSpPr>
                <p:spPr bwMode="auto">
                  <a:xfrm>
                    <a:off x="4503738" y="4041776"/>
                    <a:ext cx="179388" cy="177800"/>
                  </a:xfrm>
                  <a:custGeom>
                    <a:avLst/>
                    <a:gdLst>
                      <a:gd name="T0" fmla="*/ 2147483646 w 426"/>
                      <a:gd name="T1" fmla="*/ 2147483646 h 425"/>
                      <a:gd name="T2" fmla="*/ 2147483646 w 426"/>
                      <a:gd name="T3" fmla="*/ 2147483646 h 425"/>
                      <a:gd name="T4" fmla="*/ 2147483646 w 426"/>
                      <a:gd name="T5" fmla="*/ 2147483646 h 425"/>
                      <a:gd name="T6" fmla="*/ 2147483646 w 426"/>
                      <a:gd name="T7" fmla="*/ 2147483646 h 425"/>
                      <a:gd name="T8" fmla="*/ 2147483646 w 426"/>
                      <a:gd name="T9" fmla="*/ 2147483646 h 425"/>
                      <a:gd name="T10" fmla="*/ 2147483646 w 426"/>
                      <a:gd name="T11" fmla="*/ 2147483646 h 425"/>
                      <a:gd name="T12" fmla="*/ 2147483646 w 426"/>
                      <a:gd name="T13" fmla="*/ 2147483646 h 425"/>
                      <a:gd name="T14" fmla="*/ 2147483646 w 426"/>
                      <a:gd name="T15" fmla="*/ 2147483646 h 425"/>
                      <a:gd name="T16" fmla="*/ 2147483646 w 426"/>
                      <a:gd name="T17" fmla="*/ 2147483646 h 425"/>
                      <a:gd name="T18" fmla="*/ 2147483646 w 426"/>
                      <a:gd name="T19" fmla="*/ 2147483646 h 425"/>
                      <a:gd name="T20" fmla="*/ 2147483646 w 426"/>
                      <a:gd name="T21" fmla="*/ 2147483646 h 425"/>
                      <a:gd name="T22" fmla="*/ 2147483646 w 426"/>
                      <a:gd name="T23" fmla="*/ 2147483646 h 425"/>
                      <a:gd name="T24" fmla="*/ 2147483646 w 426"/>
                      <a:gd name="T25" fmla="*/ 2147483646 h 425"/>
                      <a:gd name="T26" fmla="*/ 2147483646 w 426"/>
                      <a:gd name="T27" fmla="*/ 2147483646 h 425"/>
                      <a:gd name="T28" fmla="*/ 2147483646 w 426"/>
                      <a:gd name="T29" fmla="*/ 2147483646 h 425"/>
                      <a:gd name="T30" fmla="*/ 2147483646 w 426"/>
                      <a:gd name="T31" fmla="*/ 2147483646 h 425"/>
                      <a:gd name="T32" fmla="*/ 2147483646 w 426"/>
                      <a:gd name="T33" fmla="*/ 2147483646 h 425"/>
                      <a:gd name="T34" fmla="*/ 2147483646 w 426"/>
                      <a:gd name="T35" fmla="*/ 2147483646 h 425"/>
                      <a:gd name="T36" fmla="*/ 2147483646 w 426"/>
                      <a:gd name="T37" fmla="*/ 2147483646 h 425"/>
                      <a:gd name="T38" fmla="*/ 2147483646 w 426"/>
                      <a:gd name="T39" fmla="*/ 2147483646 h 425"/>
                      <a:gd name="T40" fmla="*/ 2147483646 w 426"/>
                      <a:gd name="T41" fmla="*/ 2147483646 h 425"/>
                      <a:gd name="T42" fmla="*/ 2147483646 w 426"/>
                      <a:gd name="T43" fmla="*/ 2147483646 h 425"/>
                      <a:gd name="T44" fmla="*/ 2147483646 w 426"/>
                      <a:gd name="T45" fmla="*/ 2147483646 h 425"/>
                      <a:gd name="T46" fmla="*/ 2147483646 w 426"/>
                      <a:gd name="T47" fmla="*/ 2147483646 h 425"/>
                      <a:gd name="T48" fmla="*/ 2147483646 w 426"/>
                      <a:gd name="T49" fmla="*/ 2147483646 h 425"/>
                      <a:gd name="T50" fmla="*/ 2147483646 w 426"/>
                      <a:gd name="T51" fmla="*/ 2147483646 h 425"/>
                      <a:gd name="T52" fmla="*/ 2147483646 w 426"/>
                      <a:gd name="T53" fmla="*/ 2147483646 h 425"/>
                      <a:gd name="T54" fmla="*/ 2147483646 w 426"/>
                      <a:gd name="T55" fmla="*/ 2147483646 h 425"/>
                      <a:gd name="T56" fmla="*/ 2147483646 w 426"/>
                      <a:gd name="T57" fmla="*/ 2147483646 h 425"/>
                      <a:gd name="T58" fmla="*/ 2147483646 w 426"/>
                      <a:gd name="T59" fmla="*/ 2147483646 h 425"/>
                      <a:gd name="T60" fmla="*/ 2147483646 w 426"/>
                      <a:gd name="T61" fmla="*/ 2147483646 h 425"/>
                      <a:gd name="T62" fmla="*/ 2147483646 w 426"/>
                      <a:gd name="T63" fmla="*/ 2147483646 h 425"/>
                      <a:gd name="T64" fmla="*/ 2147483646 w 426"/>
                      <a:gd name="T65" fmla="*/ 2147483646 h 425"/>
                      <a:gd name="T66" fmla="*/ 2147483646 w 426"/>
                      <a:gd name="T67" fmla="*/ 2147483646 h 425"/>
                      <a:gd name="T68" fmla="*/ 2147483646 w 426"/>
                      <a:gd name="T69" fmla="*/ 2147483646 h 425"/>
                      <a:gd name="T70" fmla="*/ 2147483646 w 426"/>
                      <a:gd name="T71" fmla="*/ 2147483646 h 425"/>
                      <a:gd name="T72" fmla="*/ 2147483646 w 426"/>
                      <a:gd name="T73" fmla="*/ 2147483646 h 425"/>
                      <a:gd name="T74" fmla="*/ 2147483646 w 426"/>
                      <a:gd name="T75" fmla="*/ 2147483646 h 425"/>
                      <a:gd name="T76" fmla="*/ 2147483646 w 426"/>
                      <a:gd name="T77" fmla="*/ 2147483646 h 425"/>
                      <a:gd name="T78" fmla="*/ 2147483646 w 426"/>
                      <a:gd name="T79" fmla="*/ 2147483646 h 425"/>
                      <a:gd name="T80" fmla="*/ 2147483646 w 426"/>
                      <a:gd name="T81" fmla="*/ 2147483646 h 425"/>
                      <a:gd name="T82" fmla="*/ 2147483646 w 426"/>
                      <a:gd name="T83" fmla="*/ 2147483646 h 425"/>
                      <a:gd name="T84" fmla="*/ 2147483646 w 426"/>
                      <a:gd name="T85" fmla="*/ 2147483646 h 425"/>
                      <a:gd name="T86" fmla="*/ 2147483646 w 426"/>
                      <a:gd name="T87" fmla="*/ 2147483646 h 425"/>
                      <a:gd name="T88" fmla="*/ 2147483646 w 426"/>
                      <a:gd name="T89" fmla="*/ 2147483646 h 425"/>
                      <a:gd name="T90" fmla="*/ 2147483646 w 426"/>
                      <a:gd name="T91" fmla="*/ 2147483646 h 425"/>
                      <a:gd name="T92" fmla="*/ 2147483646 w 426"/>
                      <a:gd name="T93" fmla="*/ 2147483646 h 425"/>
                      <a:gd name="T94" fmla="*/ 2147483646 w 426"/>
                      <a:gd name="T95" fmla="*/ 2147483646 h 425"/>
                      <a:gd name="T96" fmla="*/ 2147483646 w 426"/>
                      <a:gd name="T97" fmla="*/ 2147483646 h 425"/>
                      <a:gd name="T98" fmla="*/ 2147483646 w 426"/>
                      <a:gd name="T99" fmla="*/ 2147483646 h 425"/>
                      <a:gd name="T100" fmla="*/ 2147483646 w 426"/>
                      <a:gd name="T101" fmla="*/ 2147483646 h 425"/>
                      <a:gd name="T102" fmla="*/ 2147483646 w 426"/>
                      <a:gd name="T103" fmla="*/ 2147483646 h 425"/>
                      <a:gd name="T104" fmla="*/ 2147483646 w 426"/>
                      <a:gd name="T105" fmla="*/ 2147483646 h 425"/>
                      <a:gd name="T106" fmla="*/ 2147483646 w 426"/>
                      <a:gd name="T107" fmla="*/ 2147483646 h 425"/>
                      <a:gd name="T108" fmla="*/ 2147483646 w 426"/>
                      <a:gd name="T109" fmla="*/ 2147483646 h 425"/>
                      <a:gd name="T110" fmla="*/ 2147483646 w 426"/>
                      <a:gd name="T111" fmla="*/ 2147483646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6"/>
                      <a:gd name="T169" fmla="*/ 0 h 425"/>
                      <a:gd name="T170" fmla="*/ 426 w 426"/>
                      <a:gd name="T171" fmla="*/ 425 h 4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6" h="425">
                        <a:moveTo>
                          <a:pt x="425" y="168"/>
                        </a:moveTo>
                        <a:lnTo>
                          <a:pt x="425" y="168"/>
                        </a:lnTo>
                        <a:lnTo>
                          <a:pt x="400" y="105"/>
                        </a:lnTo>
                        <a:cubicBezTo>
                          <a:pt x="399" y="102"/>
                          <a:pt x="396" y="101"/>
                          <a:pt x="393" y="102"/>
                        </a:cubicBezTo>
                        <a:lnTo>
                          <a:pt x="354" y="123"/>
                        </a:lnTo>
                        <a:cubicBezTo>
                          <a:pt x="343" y="105"/>
                          <a:pt x="328" y="89"/>
                          <a:pt x="310" y="76"/>
                        </a:cubicBezTo>
                        <a:lnTo>
                          <a:pt x="334" y="39"/>
                        </a:lnTo>
                        <a:cubicBezTo>
                          <a:pt x="335" y="36"/>
                          <a:pt x="334" y="33"/>
                          <a:pt x="331" y="32"/>
                        </a:cubicBezTo>
                        <a:lnTo>
                          <a:pt x="269" y="4"/>
                        </a:lnTo>
                        <a:cubicBezTo>
                          <a:pt x="266" y="2"/>
                          <a:pt x="263" y="4"/>
                          <a:pt x="262" y="7"/>
                        </a:cubicBezTo>
                        <a:lnTo>
                          <a:pt x="249" y="49"/>
                        </a:lnTo>
                        <a:cubicBezTo>
                          <a:pt x="228" y="44"/>
                          <a:pt x="206" y="44"/>
                          <a:pt x="185" y="47"/>
                        </a:cubicBezTo>
                        <a:lnTo>
                          <a:pt x="176" y="5"/>
                        </a:lnTo>
                        <a:cubicBezTo>
                          <a:pt x="175" y="2"/>
                          <a:pt x="171" y="0"/>
                          <a:pt x="169" y="1"/>
                        </a:cubicBezTo>
                        <a:lnTo>
                          <a:pt x="105" y="25"/>
                        </a:lnTo>
                        <a:cubicBezTo>
                          <a:pt x="102" y="26"/>
                          <a:pt x="101" y="30"/>
                          <a:pt x="102" y="33"/>
                        </a:cubicBezTo>
                        <a:lnTo>
                          <a:pt x="123" y="71"/>
                        </a:lnTo>
                        <a:cubicBezTo>
                          <a:pt x="105" y="82"/>
                          <a:pt x="89" y="97"/>
                          <a:pt x="77" y="115"/>
                        </a:cubicBezTo>
                        <a:lnTo>
                          <a:pt x="40" y="92"/>
                        </a:lnTo>
                        <a:cubicBezTo>
                          <a:pt x="36" y="90"/>
                          <a:pt x="33" y="91"/>
                          <a:pt x="32" y="94"/>
                        </a:cubicBezTo>
                        <a:lnTo>
                          <a:pt x="4" y="156"/>
                        </a:lnTo>
                        <a:cubicBezTo>
                          <a:pt x="3" y="159"/>
                          <a:pt x="4" y="162"/>
                          <a:pt x="7" y="164"/>
                        </a:cubicBezTo>
                        <a:lnTo>
                          <a:pt x="49" y="176"/>
                        </a:lnTo>
                        <a:cubicBezTo>
                          <a:pt x="44" y="197"/>
                          <a:pt x="44" y="219"/>
                          <a:pt x="48" y="240"/>
                        </a:cubicBezTo>
                        <a:lnTo>
                          <a:pt x="5" y="250"/>
                        </a:lnTo>
                        <a:cubicBezTo>
                          <a:pt x="2" y="251"/>
                          <a:pt x="0" y="254"/>
                          <a:pt x="1" y="257"/>
                        </a:cubicBezTo>
                        <a:lnTo>
                          <a:pt x="25" y="321"/>
                        </a:lnTo>
                        <a:cubicBezTo>
                          <a:pt x="26" y="323"/>
                          <a:pt x="30" y="325"/>
                          <a:pt x="33" y="323"/>
                        </a:cubicBezTo>
                        <a:lnTo>
                          <a:pt x="71" y="302"/>
                        </a:lnTo>
                        <a:cubicBezTo>
                          <a:pt x="83" y="320"/>
                          <a:pt x="97" y="336"/>
                          <a:pt x="115" y="349"/>
                        </a:cubicBezTo>
                        <a:lnTo>
                          <a:pt x="92" y="386"/>
                        </a:lnTo>
                        <a:cubicBezTo>
                          <a:pt x="91" y="389"/>
                          <a:pt x="92" y="392"/>
                          <a:pt x="94" y="394"/>
                        </a:cubicBezTo>
                        <a:lnTo>
                          <a:pt x="157" y="422"/>
                        </a:lnTo>
                        <a:cubicBezTo>
                          <a:pt x="159" y="423"/>
                          <a:pt x="163" y="421"/>
                          <a:pt x="164" y="418"/>
                        </a:cubicBezTo>
                        <a:lnTo>
                          <a:pt x="176" y="376"/>
                        </a:lnTo>
                        <a:cubicBezTo>
                          <a:pt x="198" y="381"/>
                          <a:pt x="219" y="381"/>
                          <a:pt x="240" y="378"/>
                        </a:cubicBezTo>
                        <a:lnTo>
                          <a:pt x="250" y="420"/>
                        </a:lnTo>
                        <a:cubicBezTo>
                          <a:pt x="251" y="424"/>
                          <a:pt x="254" y="425"/>
                          <a:pt x="257" y="424"/>
                        </a:cubicBezTo>
                        <a:lnTo>
                          <a:pt x="321" y="400"/>
                        </a:lnTo>
                        <a:cubicBezTo>
                          <a:pt x="324" y="399"/>
                          <a:pt x="325" y="396"/>
                          <a:pt x="324" y="392"/>
                        </a:cubicBezTo>
                        <a:lnTo>
                          <a:pt x="303" y="354"/>
                        </a:lnTo>
                        <a:cubicBezTo>
                          <a:pt x="320" y="343"/>
                          <a:pt x="336" y="328"/>
                          <a:pt x="349" y="310"/>
                        </a:cubicBezTo>
                        <a:lnTo>
                          <a:pt x="386" y="333"/>
                        </a:lnTo>
                        <a:cubicBezTo>
                          <a:pt x="389" y="335"/>
                          <a:pt x="393" y="334"/>
                          <a:pt x="394" y="331"/>
                        </a:cubicBezTo>
                        <a:lnTo>
                          <a:pt x="422" y="269"/>
                        </a:lnTo>
                        <a:cubicBezTo>
                          <a:pt x="423" y="266"/>
                          <a:pt x="421" y="263"/>
                          <a:pt x="418" y="261"/>
                        </a:cubicBezTo>
                        <a:lnTo>
                          <a:pt x="376" y="249"/>
                        </a:lnTo>
                        <a:cubicBezTo>
                          <a:pt x="381" y="228"/>
                          <a:pt x="382" y="206"/>
                          <a:pt x="378" y="185"/>
                        </a:cubicBezTo>
                        <a:lnTo>
                          <a:pt x="421" y="176"/>
                        </a:lnTo>
                        <a:cubicBezTo>
                          <a:pt x="424" y="174"/>
                          <a:pt x="426" y="171"/>
                          <a:pt x="425" y="168"/>
                        </a:cubicBezTo>
                        <a:close/>
                        <a:moveTo>
                          <a:pt x="281" y="243"/>
                        </a:moveTo>
                        <a:lnTo>
                          <a:pt x="281" y="243"/>
                        </a:lnTo>
                        <a:cubicBezTo>
                          <a:pt x="264" y="281"/>
                          <a:pt x="220" y="297"/>
                          <a:pt x="182" y="281"/>
                        </a:cubicBezTo>
                        <a:cubicBezTo>
                          <a:pt x="145" y="264"/>
                          <a:pt x="128" y="220"/>
                          <a:pt x="145" y="182"/>
                        </a:cubicBezTo>
                        <a:cubicBezTo>
                          <a:pt x="162" y="145"/>
                          <a:pt x="206" y="128"/>
                          <a:pt x="243" y="145"/>
                        </a:cubicBezTo>
                        <a:cubicBezTo>
                          <a:pt x="281" y="161"/>
                          <a:pt x="298" y="206"/>
                          <a:pt x="281" y="2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6" name="Freeform 37">
                    <a:extLst>
                      <a:ext uri="{FF2B5EF4-FFF2-40B4-BE49-F238E27FC236}">
                        <a16:creationId xmlns:a16="http://schemas.microsoft.com/office/drawing/2014/main" id="{0C5190E8-FF46-4DD9-A435-46B227A1F6B2}"/>
                      </a:ext>
                    </a:extLst>
                  </p:cNvPr>
                  <p:cNvSpPr>
                    <a:spLocks/>
                  </p:cNvSpPr>
                  <p:nvPr/>
                </p:nvSpPr>
                <p:spPr bwMode="auto">
                  <a:xfrm>
                    <a:off x="4137025" y="3921126"/>
                    <a:ext cx="735013" cy="447675"/>
                  </a:xfrm>
                  <a:custGeom>
                    <a:avLst/>
                    <a:gdLst>
                      <a:gd name="T0" fmla="*/ 2147483646 w 1754"/>
                      <a:gd name="T1" fmla="*/ 2147483646 h 1066"/>
                      <a:gd name="T2" fmla="*/ 2147483646 w 1754"/>
                      <a:gd name="T3" fmla="*/ 2147483646 h 1066"/>
                      <a:gd name="T4" fmla="*/ 2147483646 w 1754"/>
                      <a:gd name="T5" fmla="*/ 2147483646 h 1066"/>
                      <a:gd name="T6" fmla="*/ 2147483646 w 1754"/>
                      <a:gd name="T7" fmla="*/ 2147483646 h 1066"/>
                      <a:gd name="T8" fmla="*/ 2147483646 w 1754"/>
                      <a:gd name="T9" fmla="*/ 2147483646 h 1066"/>
                      <a:gd name="T10" fmla="*/ 2147483646 w 1754"/>
                      <a:gd name="T11" fmla="*/ 2147483646 h 1066"/>
                      <a:gd name="T12" fmla="*/ 2147483646 w 1754"/>
                      <a:gd name="T13" fmla="*/ 2147483646 h 1066"/>
                      <a:gd name="T14" fmla="*/ 2147483646 w 1754"/>
                      <a:gd name="T15" fmla="*/ 2147483646 h 1066"/>
                      <a:gd name="T16" fmla="*/ 2147483646 w 1754"/>
                      <a:gd name="T17" fmla="*/ 2147483646 h 1066"/>
                      <a:gd name="T18" fmla="*/ 2147483646 w 1754"/>
                      <a:gd name="T19" fmla="*/ 2147483646 h 1066"/>
                      <a:gd name="T20" fmla="*/ 2147483646 w 1754"/>
                      <a:gd name="T21" fmla="*/ 2147483646 h 1066"/>
                      <a:gd name="T22" fmla="*/ 2147483646 w 1754"/>
                      <a:gd name="T23" fmla="*/ 2147483646 h 1066"/>
                      <a:gd name="T24" fmla="*/ 2147483646 w 1754"/>
                      <a:gd name="T25" fmla="*/ 2147483646 h 1066"/>
                      <a:gd name="T26" fmla="*/ 2147483646 w 1754"/>
                      <a:gd name="T27" fmla="*/ 2147483646 h 1066"/>
                      <a:gd name="T28" fmla="*/ 2147483646 w 1754"/>
                      <a:gd name="T29" fmla="*/ 2147483646 h 1066"/>
                      <a:gd name="T30" fmla="*/ 2147483646 w 1754"/>
                      <a:gd name="T31" fmla="*/ 2147483646 h 1066"/>
                      <a:gd name="T32" fmla="*/ 2147483646 w 1754"/>
                      <a:gd name="T33" fmla="*/ 2147483646 h 1066"/>
                      <a:gd name="T34" fmla="*/ 0 w 1754"/>
                      <a:gd name="T35" fmla="*/ 2147483646 h 1066"/>
                      <a:gd name="T36" fmla="*/ 2147483646 w 1754"/>
                      <a:gd name="T37" fmla="*/ 2147483646 h 1066"/>
                      <a:gd name="T38" fmla="*/ 2147483646 w 1754"/>
                      <a:gd name="T39" fmla="*/ 0 h 1066"/>
                      <a:gd name="T40" fmla="*/ 2147483646 w 1754"/>
                      <a:gd name="T41" fmla="*/ 2147483646 h 1066"/>
                      <a:gd name="T42" fmla="*/ 2147483646 w 1754"/>
                      <a:gd name="T43" fmla="*/ 2147483646 h 1066"/>
                      <a:gd name="T44" fmla="*/ 2147483646 w 1754"/>
                      <a:gd name="T45" fmla="*/ 2147483646 h 1066"/>
                      <a:gd name="T46" fmla="*/ 2147483646 w 1754"/>
                      <a:gd name="T47" fmla="*/ 2147483646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4"/>
                      <a:gd name="T73" fmla="*/ 0 h 1066"/>
                      <a:gd name="T74" fmla="*/ 1754 w 1754"/>
                      <a:gd name="T75" fmla="*/ 1066 h 10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4" h="1066">
                        <a:moveTo>
                          <a:pt x="1493" y="1066"/>
                        </a:moveTo>
                        <a:lnTo>
                          <a:pt x="1493" y="1066"/>
                        </a:lnTo>
                        <a:lnTo>
                          <a:pt x="1388" y="1066"/>
                        </a:lnTo>
                        <a:lnTo>
                          <a:pt x="1388" y="999"/>
                        </a:lnTo>
                        <a:lnTo>
                          <a:pt x="1493" y="999"/>
                        </a:lnTo>
                        <a:cubicBezTo>
                          <a:pt x="1519" y="999"/>
                          <a:pt x="1541" y="993"/>
                          <a:pt x="1554" y="982"/>
                        </a:cubicBezTo>
                        <a:cubicBezTo>
                          <a:pt x="1639" y="913"/>
                          <a:pt x="1687" y="814"/>
                          <a:pt x="1687" y="711"/>
                        </a:cubicBezTo>
                        <a:cubicBezTo>
                          <a:pt x="1687" y="523"/>
                          <a:pt x="1535"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49"/>
                        </a:cubicBezTo>
                        <a:cubicBezTo>
                          <a:pt x="67" y="887"/>
                          <a:pt x="179" y="999"/>
                          <a:pt x="316" y="999"/>
                        </a:cubicBezTo>
                        <a:lnTo>
                          <a:pt x="1183" y="999"/>
                        </a:lnTo>
                        <a:lnTo>
                          <a:pt x="1183" y="1066"/>
                        </a:lnTo>
                        <a:lnTo>
                          <a:pt x="316" y="1066"/>
                        </a:lnTo>
                        <a:cubicBezTo>
                          <a:pt x="142" y="1066"/>
                          <a:pt x="0" y="924"/>
                          <a:pt x="0" y="749"/>
                        </a:cubicBezTo>
                        <a:cubicBezTo>
                          <a:pt x="0" y="601"/>
                          <a:pt x="105" y="472"/>
                          <a:pt x="248" y="441"/>
                        </a:cubicBezTo>
                        <a:cubicBezTo>
                          <a:pt x="325" y="180"/>
                          <a:pt x="565" y="0"/>
                          <a:pt x="838" y="0"/>
                        </a:cubicBezTo>
                        <a:cubicBezTo>
                          <a:pt x="1055" y="0"/>
                          <a:pt x="1256" y="115"/>
                          <a:pt x="1367" y="301"/>
                        </a:cubicBezTo>
                        <a:cubicBezTo>
                          <a:pt x="1582" y="313"/>
                          <a:pt x="1754" y="493"/>
                          <a:pt x="1754" y="711"/>
                        </a:cubicBezTo>
                        <a:cubicBezTo>
                          <a:pt x="1754" y="834"/>
                          <a:pt x="1697" y="952"/>
                          <a:pt x="1596" y="1034"/>
                        </a:cubicBezTo>
                        <a:cubicBezTo>
                          <a:pt x="1570" y="1055"/>
                          <a:pt x="1535" y="1066"/>
                          <a:pt x="1493" y="10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7" name="Freeform 38">
                    <a:extLst>
                      <a:ext uri="{FF2B5EF4-FFF2-40B4-BE49-F238E27FC236}">
                        <a16:creationId xmlns:a16="http://schemas.microsoft.com/office/drawing/2014/main" id="{C98F13DF-1EA9-4044-97D8-157FE6E430EB}"/>
                      </a:ext>
                    </a:extLst>
                  </p:cNvPr>
                  <p:cNvSpPr>
                    <a:spLocks/>
                  </p:cNvSpPr>
                  <p:nvPr/>
                </p:nvSpPr>
                <p:spPr bwMode="auto">
                  <a:xfrm>
                    <a:off x="46132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sp>
                <p:nvSpPr>
                  <p:cNvPr id="78" name="Freeform 39">
                    <a:extLst>
                      <a:ext uri="{FF2B5EF4-FFF2-40B4-BE49-F238E27FC236}">
                        <a16:creationId xmlns:a16="http://schemas.microsoft.com/office/drawing/2014/main" id="{EE12B120-7F28-4B17-9BC3-550692A0BA90}"/>
                      </a:ext>
                    </a:extLst>
                  </p:cNvPr>
                  <p:cNvSpPr>
                    <a:spLocks/>
                  </p:cNvSpPr>
                  <p:nvPr/>
                </p:nvSpPr>
                <p:spPr bwMode="auto">
                  <a:xfrm>
                    <a:off x="47021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1050">
                      <a:solidFill>
                        <a:srgbClr val="000000"/>
                      </a:solidFill>
                      <a:latin typeface="Arial"/>
                      <a:ea typeface="微软雅黑"/>
                    </a:endParaRPr>
                  </a:p>
                </p:txBody>
              </p:sp>
            </p:grpSp>
            <p:cxnSp>
              <p:nvCxnSpPr>
                <p:cNvPr id="47" name="直接连接符 62">
                  <a:extLst>
                    <a:ext uri="{FF2B5EF4-FFF2-40B4-BE49-F238E27FC236}">
                      <a16:creationId xmlns:a16="http://schemas.microsoft.com/office/drawing/2014/main" id="{D8ACA92C-AA0D-4E72-BDF1-BBA82D47B6C2}"/>
                    </a:ext>
                  </a:extLst>
                </p:cNvPr>
                <p:cNvCxnSpPr>
                  <a:cxnSpLocks/>
                </p:cNvCxnSpPr>
                <p:nvPr/>
              </p:nvCxnSpPr>
              <p:spPr bwMode="auto">
                <a:xfrm flipH="1">
                  <a:off x="1740959" y="3193651"/>
                  <a:ext cx="1329871" cy="596838"/>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48" name="直接连接符 62">
                  <a:extLst>
                    <a:ext uri="{FF2B5EF4-FFF2-40B4-BE49-F238E27FC236}">
                      <a16:creationId xmlns:a16="http://schemas.microsoft.com/office/drawing/2014/main" id="{34FDA953-BFE6-41A7-B73C-FA5B3A4EAF8B}"/>
                    </a:ext>
                  </a:extLst>
                </p:cNvPr>
                <p:cNvCxnSpPr>
                  <a:cxnSpLocks/>
                </p:cNvCxnSpPr>
                <p:nvPr/>
              </p:nvCxnSpPr>
              <p:spPr bwMode="auto">
                <a:xfrm flipH="1">
                  <a:off x="1740950" y="3193606"/>
                  <a:ext cx="1347912" cy="1603110"/>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49" name="直接连接符 62">
                  <a:extLst>
                    <a:ext uri="{FF2B5EF4-FFF2-40B4-BE49-F238E27FC236}">
                      <a16:creationId xmlns:a16="http://schemas.microsoft.com/office/drawing/2014/main" id="{92262805-C350-4154-A4A7-E5E706A0823A}"/>
                    </a:ext>
                  </a:extLst>
                </p:cNvPr>
                <p:cNvCxnSpPr>
                  <a:cxnSpLocks/>
                </p:cNvCxnSpPr>
                <p:nvPr/>
              </p:nvCxnSpPr>
              <p:spPr bwMode="auto">
                <a:xfrm>
                  <a:off x="3079840" y="3218044"/>
                  <a:ext cx="1013974" cy="159598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sp>
              <p:nvSpPr>
                <p:cNvPr id="50" name="969627775">
                  <a:extLst>
                    <a:ext uri="{FF2B5EF4-FFF2-40B4-BE49-F238E27FC236}">
                      <a16:creationId xmlns:a16="http://schemas.microsoft.com/office/drawing/2014/main" id="{BB530310-0DA7-4188-80AB-07EB6EA4C03F}"/>
                    </a:ext>
                  </a:extLst>
                </p:cNvPr>
                <p:cNvSpPr/>
                <p:nvPr/>
              </p:nvSpPr>
              <p:spPr bwMode="auto">
                <a:xfrm>
                  <a:off x="1120011" y="3790398"/>
                  <a:ext cx="3003799" cy="808710"/>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1" name="2017833271">
                  <a:extLst>
                    <a:ext uri="{FF2B5EF4-FFF2-40B4-BE49-F238E27FC236}">
                      <a16:creationId xmlns:a16="http://schemas.microsoft.com/office/drawing/2014/main" id="{184422FD-CF8C-470E-A864-F0384F2850ED}"/>
                    </a:ext>
                  </a:extLst>
                </p:cNvPr>
                <p:cNvSpPr/>
                <p:nvPr/>
              </p:nvSpPr>
              <p:spPr bwMode="auto">
                <a:xfrm>
                  <a:off x="1895317" y="4003244"/>
                  <a:ext cx="1279083" cy="380347"/>
                </a:xfrm>
                <a:prstGeom prst="cloud">
                  <a:avLst/>
                </a:prstGeom>
                <a:solidFill>
                  <a:sysClr val="window" lastClr="FFFFFF">
                    <a:lumMod val="95000"/>
                  </a:sysClr>
                </a:solidFill>
                <a:ln>
                  <a:solidFill>
                    <a:sysClr val="window" lastClr="FFFFFF">
                      <a:lumMod val="50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80" tIns="81291" rIns="162580" bIns="81291" numCol="1" rtlCol="0" anchor="t" anchorCtr="0" compatLnSpc="1">
                  <a:prstTxWarp prst="textNoShape">
                    <a:avLst/>
                  </a:prstTxWarp>
                </a:bodyPr>
                <a:lstStyle/>
                <a:p>
                  <a:pPr algn="ctr" defTabSz="1219170" fontAlgn="ctr">
                    <a:spcBef>
                      <a:spcPct val="0"/>
                    </a:spcBef>
                    <a:spcAft>
                      <a:spcPct val="0"/>
                    </a:spcAft>
                    <a:defRPr/>
                  </a:pPr>
                  <a:endParaRPr lang="zh-CN" altLang="en-US" sz="600" kern="0" dirty="0">
                    <a:solidFill>
                      <a:sysClr val="windowText" lastClr="000000"/>
                    </a:solidFill>
                    <a:latin typeface="Calibri" pitchFamily="34" charset="0"/>
                    <a:ea typeface="宋体" pitchFamily="2" charset="-122"/>
                  </a:endParaRPr>
                </a:p>
              </p:txBody>
            </p:sp>
            <p:sp>
              <p:nvSpPr>
                <p:cNvPr id="52" name="1075370837">
                  <a:extLst>
                    <a:ext uri="{FF2B5EF4-FFF2-40B4-BE49-F238E27FC236}">
                      <a16:creationId xmlns:a16="http://schemas.microsoft.com/office/drawing/2014/main" id="{3EFB551D-FEAA-4A29-99E4-341700729A77}"/>
                    </a:ext>
                  </a:extLst>
                </p:cNvPr>
                <p:cNvSpPr/>
                <p:nvPr/>
              </p:nvSpPr>
              <p:spPr bwMode="auto">
                <a:xfrm>
                  <a:off x="2190371" y="3852416"/>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3" name="447581831">
                  <a:extLst>
                    <a:ext uri="{FF2B5EF4-FFF2-40B4-BE49-F238E27FC236}">
                      <a16:creationId xmlns:a16="http://schemas.microsoft.com/office/drawing/2014/main" id="{CF0D22A7-94D4-4533-B372-13D257B0A0A2}"/>
                    </a:ext>
                  </a:extLst>
                </p:cNvPr>
                <p:cNvSpPr/>
                <p:nvPr/>
              </p:nvSpPr>
              <p:spPr bwMode="auto">
                <a:xfrm>
                  <a:off x="1644571" y="4160622"/>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4" name="2034171404">
                  <a:extLst>
                    <a:ext uri="{FF2B5EF4-FFF2-40B4-BE49-F238E27FC236}">
                      <a16:creationId xmlns:a16="http://schemas.microsoft.com/office/drawing/2014/main" id="{BDF37672-6146-44B9-95BA-EEAA5EF3AEDA}"/>
                    </a:ext>
                  </a:extLst>
                </p:cNvPr>
                <p:cNvSpPr/>
                <p:nvPr/>
              </p:nvSpPr>
              <p:spPr bwMode="auto">
                <a:xfrm>
                  <a:off x="3018479" y="3852416"/>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5" name="1896110239">
                  <a:extLst>
                    <a:ext uri="{FF2B5EF4-FFF2-40B4-BE49-F238E27FC236}">
                      <a16:creationId xmlns:a16="http://schemas.microsoft.com/office/drawing/2014/main" id="{079396F5-420B-433C-8CEE-362E22B94C1C}"/>
                    </a:ext>
                  </a:extLst>
                </p:cNvPr>
                <p:cNvSpPr/>
                <p:nvPr/>
              </p:nvSpPr>
              <p:spPr bwMode="auto">
                <a:xfrm>
                  <a:off x="3451354" y="4154071"/>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6" name="1360294710">
                  <a:extLst>
                    <a:ext uri="{FF2B5EF4-FFF2-40B4-BE49-F238E27FC236}">
                      <a16:creationId xmlns:a16="http://schemas.microsoft.com/office/drawing/2014/main" id="{3DF03C94-6659-4B5F-A424-C8E975D605F9}"/>
                    </a:ext>
                  </a:extLst>
                </p:cNvPr>
                <p:cNvSpPr/>
                <p:nvPr/>
              </p:nvSpPr>
              <p:spPr bwMode="auto">
                <a:xfrm>
                  <a:off x="2049216" y="4475399"/>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sp>
              <p:nvSpPr>
                <p:cNvPr id="57" name="1374009224">
                  <a:extLst>
                    <a:ext uri="{FF2B5EF4-FFF2-40B4-BE49-F238E27FC236}">
                      <a16:creationId xmlns:a16="http://schemas.microsoft.com/office/drawing/2014/main" id="{11AE2D30-1BCB-4A3D-B166-E16E896CB663}"/>
                    </a:ext>
                  </a:extLst>
                </p:cNvPr>
                <p:cNvSpPr/>
                <p:nvPr/>
              </p:nvSpPr>
              <p:spPr bwMode="auto">
                <a:xfrm>
                  <a:off x="2839683" y="4462277"/>
                  <a:ext cx="112924" cy="78693"/>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800" b="1">
                    <a:solidFill>
                      <a:srgbClr val="000000"/>
                    </a:solidFill>
                    <a:latin typeface="Trebuchet MS" pitchFamily="34" charset="0"/>
                    <a:ea typeface="华文细黑" pitchFamily="2" charset="-122"/>
                  </a:endParaRPr>
                </a:p>
              </p:txBody>
            </p:sp>
            <p:cxnSp>
              <p:nvCxnSpPr>
                <p:cNvPr id="58" name="1809937355">
                  <a:extLst>
                    <a:ext uri="{FF2B5EF4-FFF2-40B4-BE49-F238E27FC236}">
                      <a16:creationId xmlns:a16="http://schemas.microsoft.com/office/drawing/2014/main" id="{8E42C94A-4062-49A8-8C29-57621E4A3C0C}"/>
                    </a:ext>
                  </a:extLst>
                </p:cNvPr>
                <p:cNvCxnSpPr>
                  <a:stCxn id="52" idx="6"/>
                  <a:endCxn id="54" idx="2"/>
                </p:cNvCxnSpPr>
                <p:nvPr/>
              </p:nvCxnSpPr>
              <p:spPr bwMode="auto">
                <a:xfrm>
                  <a:off x="2303300" y="3891757"/>
                  <a:ext cx="715185"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9" name="1084590649">
                  <a:extLst>
                    <a:ext uri="{FF2B5EF4-FFF2-40B4-BE49-F238E27FC236}">
                      <a16:creationId xmlns:a16="http://schemas.microsoft.com/office/drawing/2014/main" id="{B6BE8827-D1C6-4108-B5A4-455C2A3A6E0D}"/>
                    </a:ext>
                  </a:extLst>
                </p:cNvPr>
                <p:cNvCxnSpPr>
                  <a:stCxn id="52" idx="4"/>
                  <a:endCxn id="55" idx="2"/>
                </p:cNvCxnSpPr>
                <p:nvPr/>
              </p:nvCxnSpPr>
              <p:spPr bwMode="auto">
                <a:xfrm>
                  <a:off x="2246833" y="3931109"/>
                  <a:ext cx="1204522" cy="26230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0" name="697072104">
                  <a:extLst>
                    <a:ext uri="{FF2B5EF4-FFF2-40B4-BE49-F238E27FC236}">
                      <a16:creationId xmlns:a16="http://schemas.microsoft.com/office/drawing/2014/main" id="{DC2F3461-1868-4642-BE25-BFDA997B8EE0}"/>
                    </a:ext>
                  </a:extLst>
                </p:cNvPr>
                <p:cNvCxnSpPr>
                  <a:stCxn id="52" idx="4"/>
                  <a:endCxn id="57" idx="1"/>
                </p:cNvCxnSpPr>
                <p:nvPr/>
              </p:nvCxnSpPr>
              <p:spPr bwMode="auto">
                <a:xfrm>
                  <a:off x="2246833" y="3931109"/>
                  <a:ext cx="609388" cy="54269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1" name="135739409">
                  <a:extLst>
                    <a:ext uri="{FF2B5EF4-FFF2-40B4-BE49-F238E27FC236}">
                      <a16:creationId xmlns:a16="http://schemas.microsoft.com/office/drawing/2014/main" id="{532A70FB-B733-4273-824C-F327C9F67F02}"/>
                    </a:ext>
                  </a:extLst>
                </p:cNvPr>
                <p:cNvCxnSpPr>
                  <a:stCxn id="52" idx="4"/>
                  <a:endCxn id="56" idx="0"/>
                </p:cNvCxnSpPr>
                <p:nvPr/>
              </p:nvCxnSpPr>
              <p:spPr bwMode="auto">
                <a:xfrm flipH="1">
                  <a:off x="2105678" y="3931109"/>
                  <a:ext cx="141155" cy="54429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2" name="234195471">
                  <a:extLst>
                    <a:ext uri="{FF2B5EF4-FFF2-40B4-BE49-F238E27FC236}">
                      <a16:creationId xmlns:a16="http://schemas.microsoft.com/office/drawing/2014/main" id="{D9BDBCEB-5A6F-4B92-A24F-407560FA2B3F}"/>
                    </a:ext>
                  </a:extLst>
                </p:cNvPr>
                <p:cNvCxnSpPr>
                  <a:stCxn id="52" idx="4"/>
                  <a:endCxn id="53" idx="6"/>
                </p:cNvCxnSpPr>
                <p:nvPr/>
              </p:nvCxnSpPr>
              <p:spPr bwMode="auto">
                <a:xfrm flipH="1">
                  <a:off x="1757496" y="3931109"/>
                  <a:ext cx="489337" cy="26886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3" name="1942858742">
                  <a:extLst>
                    <a:ext uri="{FF2B5EF4-FFF2-40B4-BE49-F238E27FC236}">
                      <a16:creationId xmlns:a16="http://schemas.microsoft.com/office/drawing/2014/main" id="{2992ABF9-629B-47F1-A5D9-163C4543BD8B}"/>
                    </a:ext>
                  </a:extLst>
                </p:cNvPr>
                <p:cNvCxnSpPr>
                  <a:stCxn id="53" idx="5"/>
                  <a:endCxn id="54" idx="2"/>
                </p:cNvCxnSpPr>
                <p:nvPr/>
              </p:nvCxnSpPr>
              <p:spPr bwMode="auto">
                <a:xfrm flipV="1">
                  <a:off x="1740963" y="3891762"/>
                  <a:ext cx="1277521" cy="33603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4" name="1343278507">
                  <a:extLst>
                    <a:ext uri="{FF2B5EF4-FFF2-40B4-BE49-F238E27FC236}">
                      <a16:creationId xmlns:a16="http://schemas.microsoft.com/office/drawing/2014/main" id="{7B396737-5E3C-4CD2-B0BB-5DB185CD9F33}"/>
                    </a:ext>
                  </a:extLst>
                </p:cNvPr>
                <p:cNvCxnSpPr>
                  <a:stCxn id="53" idx="5"/>
                  <a:endCxn id="55" idx="2"/>
                </p:cNvCxnSpPr>
                <p:nvPr/>
              </p:nvCxnSpPr>
              <p:spPr bwMode="auto">
                <a:xfrm flipV="1">
                  <a:off x="1740960" y="4193411"/>
                  <a:ext cx="1710396" cy="3438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5" name="1974568502">
                  <a:extLst>
                    <a:ext uri="{FF2B5EF4-FFF2-40B4-BE49-F238E27FC236}">
                      <a16:creationId xmlns:a16="http://schemas.microsoft.com/office/drawing/2014/main" id="{0D20AA1D-6C24-418B-99F3-7A5AE0497BC0}"/>
                    </a:ext>
                  </a:extLst>
                </p:cNvPr>
                <p:cNvCxnSpPr>
                  <a:stCxn id="53" idx="5"/>
                  <a:endCxn id="57" idx="1"/>
                </p:cNvCxnSpPr>
                <p:nvPr/>
              </p:nvCxnSpPr>
              <p:spPr bwMode="auto">
                <a:xfrm>
                  <a:off x="1740959" y="4227797"/>
                  <a:ext cx="1115262" cy="24601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6" name="1222131181">
                  <a:extLst>
                    <a:ext uri="{FF2B5EF4-FFF2-40B4-BE49-F238E27FC236}">
                      <a16:creationId xmlns:a16="http://schemas.microsoft.com/office/drawing/2014/main" id="{DD5684FB-5CB1-45FD-8A6C-75623672E593}"/>
                    </a:ext>
                  </a:extLst>
                </p:cNvPr>
                <p:cNvCxnSpPr>
                  <a:stCxn id="53" idx="5"/>
                  <a:endCxn id="56" idx="0"/>
                </p:cNvCxnSpPr>
                <p:nvPr/>
              </p:nvCxnSpPr>
              <p:spPr bwMode="auto">
                <a:xfrm>
                  <a:off x="1740959" y="4227791"/>
                  <a:ext cx="364719" cy="24760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7" name="330688714">
                  <a:extLst>
                    <a:ext uri="{FF2B5EF4-FFF2-40B4-BE49-F238E27FC236}">
                      <a16:creationId xmlns:a16="http://schemas.microsoft.com/office/drawing/2014/main" id="{40A3B329-72B9-4EE2-A2CE-61F7FE990B32}"/>
                    </a:ext>
                  </a:extLst>
                </p:cNvPr>
                <p:cNvCxnSpPr>
                  <a:stCxn id="56" idx="0"/>
                  <a:endCxn id="54" idx="2"/>
                </p:cNvCxnSpPr>
                <p:nvPr/>
              </p:nvCxnSpPr>
              <p:spPr bwMode="auto">
                <a:xfrm flipV="1">
                  <a:off x="2105678" y="3891757"/>
                  <a:ext cx="912802" cy="583636"/>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8" name="810007519">
                  <a:extLst>
                    <a:ext uri="{FF2B5EF4-FFF2-40B4-BE49-F238E27FC236}">
                      <a16:creationId xmlns:a16="http://schemas.microsoft.com/office/drawing/2014/main" id="{B5C7CAC1-0897-4612-B98F-FA4C066E709D}"/>
                    </a:ext>
                  </a:extLst>
                </p:cNvPr>
                <p:cNvCxnSpPr>
                  <a:stCxn id="56" idx="0"/>
                  <a:endCxn id="55" idx="2"/>
                </p:cNvCxnSpPr>
                <p:nvPr/>
              </p:nvCxnSpPr>
              <p:spPr bwMode="auto">
                <a:xfrm flipV="1">
                  <a:off x="2105678" y="4193417"/>
                  <a:ext cx="1345677" cy="28198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9" name="288260458">
                  <a:extLst>
                    <a:ext uri="{FF2B5EF4-FFF2-40B4-BE49-F238E27FC236}">
                      <a16:creationId xmlns:a16="http://schemas.microsoft.com/office/drawing/2014/main" id="{35AD1CDE-E39F-4199-836C-3E3641BB1388}"/>
                    </a:ext>
                  </a:extLst>
                </p:cNvPr>
                <p:cNvCxnSpPr>
                  <a:stCxn id="57" idx="1"/>
                  <a:endCxn id="54" idx="2"/>
                </p:cNvCxnSpPr>
                <p:nvPr/>
              </p:nvCxnSpPr>
              <p:spPr bwMode="auto">
                <a:xfrm flipV="1">
                  <a:off x="2856234" y="3891757"/>
                  <a:ext cx="162259" cy="58204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0" name="802917632">
                  <a:extLst>
                    <a:ext uri="{FF2B5EF4-FFF2-40B4-BE49-F238E27FC236}">
                      <a16:creationId xmlns:a16="http://schemas.microsoft.com/office/drawing/2014/main" id="{EF2F6516-CB2E-4AC9-8A0C-EE33EB7503C6}"/>
                    </a:ext>
                  </a:extLst>
                </p:cNvPr>
                <p:cNvCxnSpPr>
                  <a:stCxn id="57" idx="1"/>
                  <a:endCxn id="55" idx="2"/>
                </p:cNvCxnSpPr>
                <p:nvPr/>
              </p:nvCxnSpPr>
              <p:spPr bwMode="auto">
                <a:xfrm flipV="1">
                  <a:off x="2856221" y="4193417"/>
                  <a:ext cx="595134" cy="28039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1" name="235053620">
                  <a:extLst>
                    <a:ext uri="{FF2B5EF4-FFF2-40B4-BE49-F238E27FC236}">
                      <a16:creationId xmlns:a16="http://schemas.microsoft.com/office/drawing/2014/main" id="{FD8E6843-47A3-4B8B-B342-07C9AA33AAD5}"/>
                    </a:ext>
                  </a:extLst>
                </p:cNvPr>
                <p:cNvCxnSpPr>
                  <a:stCxn id="55" idx="2"/>
                  <a:endCxn id="54" idx="3"/>
                </p:cNvCxnSpPr>
                <p:nvPr/>
              </p:nvCxnSpPr>
              <p:spPr bwMode="auto">
                <a:xfrm flipH="1" flipV="1">
                  <a:off x="3035017" y="3919578"/>
                  <a:ext cx="416338" cy="273833"/>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2" name="10888242">
                  <a:extLst>
                    <a:ext uri="{FF2B5EF4-FFF2-40B4-BE49-F238E27FC236}">
                      <a16:creationId xmlns:a16="http://schemas.microsoft.com/office/drawing/2014/main" id="{68A6FEF8-BF2A-4805-ACED-E4EB69420064}"/>
                    </a:ext>
                  </a:extLst>
                </p:cNvPr>
                <p:cNvCxnSpPr>
                  <a:stCxn id="56" idx="0"/>
                  <a:endCxn id="57" idx="1"/>
                </p:cNvCxnSpPr>
                <p:nvPr/>
              </p:nvCxnSpPr>
              <p:spPr bwMode="auto">
                <a:xfrm flipV="1">
                  <a:off x="2105681" y="4473807"/>
                  <a:ext cx="750543" cy="1592"/>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73" name="46636249">
                  <a:extLst>
                    <a:ext uri="{FF2B5EF4-FFF2-40B4-BE49-F238E27FC236}">
                      <a16:creationId xmlns:a16="http://schemas.microsoft.com/office/drawing/2014/main" id="{800E8E3D-24E9-4F3B-961C-CC6847C4DBB8}"/>
                    </a:ext>
                  </a:extLst>
                </p:cNvPr>
                <p:cNvSpPr txBox="1"/>
                <p:nvPr/>
              </p:nvSpPr>
              <p:spPr>
                <a:xfrm>
                  <a:off x="3106899" y="3760578"/>
                  <a:ext cx="895434" cy="446538"/>
                </a:xfrm>
                <a:prstGeom prst="rect">
                  <a:avLst/>
                </a:prstGeom>
                <a:noFill/>
              </p:spPr>
              <p:txBody>
                <a:bodyPr wrap="square" rtlCol="0">
                  <a:spAutoFit/>
                </a:bodyPr>
                <a:lstStyle/>
                <a:p>
                  <a:pPr algn="r" defTabSz="1219170" fontAlgn="ctr">
                    <a:spcBef>
                      <a:spcPct val="0"/>
                    </a:spcBef>
                    <a:spcAft>
                      <a:spcPct val="0"/>
                    </a:spcAft>
                  </a:pPr>
                  <a:r>
                    <a:rPr lang="en-US" altLang="zh-CN" sz="600" b="1" dirty="0">
                      <a:solidFill>
                        <a:srgbClr val="1B6AA3"/>
                      </a:solidFill>
                      <a:latin typeface="+mj-lt"/>
                    </a:rPr>
                    <a:t>Overlay</a:t>
                  </a:r>
                  <a:endParaRPr lang="zh-CN" altLang="en-US" sz="600" b="1" dirty="0">
                    <a:solidFill>
                      <a:srgbClr val="1B6AA3"/>
                    </a:solidFill>
                    <a:latin typeface="+mj-lt"/>
                  </a:endParaRPr>
                </a:p>
              </p:txBody>
            </p:sp>
          </p:grpSp>
        </p:grpSp>
        <p:sp>
          <p:nvSpPr>
            <p:cNvPr id="79" name="TextBox 78">
              <a:extLst>
                <a:ext uri="{FF2B5EF4-FFF2-40B4-BE49-F238E27FC236}">
                  <a16:creationId xmlns:a16="http://schemas.microsoft.com/office/drawing/2014/main" id="{60E39BB8-A328-46F1-A1BC-53CBF9DB9BED}"/>
                </a:ext>
              </a:extLst>
            </p:cNvPr>
            <p:cNvSpPr txBox="1"/>
            <p:nvPr/>
          </p:nvSpPr>
          <p:spPr>
            <a:xfrm>
              <a:off x="2150336" y="5217113"/>
              <a:ext cx="1141541" cy="430887"/>
            </a:xfrm>
            <a:prstGeom prst="rect">
              <a:avLst/>
            </a:prstGeom>
            <a:noFill/>
          </p:spPr>
          <p:txBody>
            <a:bodyPr wrap="square" rtlCol="0">
              <a:spAutoFit/>
            </a:bodyPr>
            <a:lstStyle/>
            <a:p>
              <a:r>
                <a:rPr lang="en-US" sz="1100" b="1" dirty="0"/>
                <a:t>Virtual</a:t>
              </a:r>
              <a:br>
                <a:rPr lang="en-US" sz="1100" b="1" dirty="0"/>
              </a:br>
              <a:r>
                <a:rPr lang="en-US" sz="1100" b="1" dirty="0"/>
                <a:t>Networking</a:t>
              </a:r>
            </a:p>
          </p:txBody>
        </p:sp>
      </p:grpSp>
      <p:grpSp>
        <p:nvGrpSpPr>
          <p:cNvPr id="87" name="Group 86">
            <a:extLst>
              <a:ext uri="{FF2B5EF4-FFF2-40B4-BE49-F238E27FC236}">
                <a16:creationId xmlns:a16="http://schemas.microsoft.com/office/drawing/2014/main" id="{521BF7E0-1D6C-4DA2-8602-2CF6F072CE67}"/>
              </a:ext>
            </a:extLst>
          </p:cNvPr>
          <p:cNvGrpSpPr/>
          <p:nvPr/>
        </p:nvGrpSpPr>
        <p:grpSpPr>
          <a:xfrm>
            <a:off x="8834413" y="2380378"/>
            <a:ext cx="1417220" cy="964941"/>
            <a:chOff x="8666874" y="2858578"/>
            <a:chExt cx="1644075" cy="1089200"/>
          </a:xfrm>
        </p:grpSpPr>
        <p:pic>
          <p:nvPicPr>
            <p:cNvPr id="84" name="Picture 83">
              <a:extLst>
                <a:ext uri="{FF2B5EF4-FFF2-40B4-BE49-F238E27FC236}">
                  <a16:creationId xmlns:a16="http://schemas.microsoft.com/office/drawing/2014/main" id="{C70A72AE-6820-40DA-9D4E-C834BC34E0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6874" y="2858578"/>
              <a:ext cx="1644075" cy="1089200"/>
            </a:xfrm>
            <a:prstGeom prst="rect">
              <a:avLst/>
            </a:prstGeom>
          </p:spPr>
        </p:pic>
        <p:pic>
          <p:nvPicPr>
            <p:cNvPr id="86" name="Picture 85" descr="A picture containing device&#10;&#10;Description automatically generated">
              <a:extLst>
                <a:ext uri="{FF2B5EF4-FFF2-40B4-BE49-F238E27FC236}">
                  <a16:creationId xmlns:a16="http://schemas.microsoft.com/office/drawing/2014/main" id="{437F829F-ABC8-486C-A513-AD80A9C520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8663894">
              <a:off x="9669095" y="3176204"/>
              <a:ext cx="228839" cy="228839"/>
            </a:xfrm>
            <a:prstGeom prst="rect">
              <a:avLst/>
            </a:prstGeom>
          </p:spPr>
        </p:pic>
      </p:grpSp>
      <p:pic>
        <p:nvPicPr>
          <p:cNvPr id="89" name="Picture 88" descr="A close up of a device&#10;&#10;Description automatically generated">
            <a:extLst>
              <a:ext uri="{FF2B5EF4-FFF2-40B4-BE49-F238E27FC236}">
                <a16:creationId xmlns:a16="http://schemas.microsoft.com/office/drawing/2014/main" id="{529A4915-32DA-45F1-AA5B-CDA2A6769B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4176" y="5247908"/>
            <a:ext cx="2027457" cy="1436298"/>
          </a:xfrm>
          <a:prstGeom prst="rect">
            <a:avLst/>
          </a:prstGeom>
        </p:spPr>
      </p:pic>
      <p:sp>
        <p:nvSpPr>
          <p:cNvPr id="90" name="TextBox 89">
            <a:extLst>
              <a:ext uri="{FF2B5EF4-FFF2-40B4-BE49-F238E27FC236}">
                <a16:creationId xmlns:a16="http://schemas.microsoft.com/office/drawing/2014/main" id="{A65367AE-846E-4A49-849E-ECF0EF80092C}"/>
              </a:ext>
            </a:extLst>
          </p:cNvPr>
          <p:cNvSpPr txBox="1"/>
          <p:nvPr/>
        </p:nvSpPr>
        <p:spPr>
          <a:xfrm rot="21374816">
            <a:off x="8792850" y="5966057"/>
            <a:ext cx="1138908" cy="461665"/>
          </a:xfrm>
          <a:prstGeom prst="rect">
            <a:avLst/>
          </a:prstGeom>
          <a:noFill/>
        </p:spPr>
        <p:txBody>
          <a:bodyPr wrap="square" rtlCol="0">
            <a:spAutoFit/>
          </a:bodyPr>
          <a:lstStyle/>
          <a:p>
            <a:pPr algn="ctr"/>
            <a:r>
              <a:rPr lang="en-US" sz="1200" dirty="0"/>
              <a:t>Network Management</a:t>
            </a:r>
          </a:p>
        </p:txBody>
      </p:sp>
    </p:spTree>
    <p:extLst>
      <p:ext uri="{BB962C8B-B14F-4D97-AF65-F5344CB8AC3E}">
        <p14:creationId xmlns:p14="http://schemas.microsoft.com/office/powerpoint/2010/main" val="125270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02CEF3-A508-4949-B606-5E8FB8BAD2FF}"/>
              </a:ext>
            </a:extLst>
          </p:cNvPr>
          <p:cNvGrpSpPr/>
          <p:nvPr/>
        </p:nvGrpSpPr>
        <p:grpSpPr>
          <a:xfrm>
            <a:off x="4440025" y="1133523"/>
            <a:ext cx="2707866" cy="2207619"/>
            <a:chOff x="3933825" y="1114425"/>
            <a:chExt cx="3514725" cy="2971800"/>
          </a:xfrm>
        </p:grpSpPr>
        <p:sp>
          <p:nvSpPr>
            <p:cNvPr id="5" name="Rectangle 4">
              <a:extLst>
                <a:ext uri="{FF2B5EF4-FFF2-40B4-BE49-F238E27FC236}">
                  <a16:creationId xmlns:a16="http://schemas.microsoft.com/office/drawing/2014/main" id="{D4F39FE8-DB20-4667-8C7B-C7419802112E}"/>
                </a:ext>
              </a:extLst>
            </p:cNvPr>
            <p:cNvSpPr/>
            <p:nvPr/>
          </p:nvSpPr>
          <p:spPr>
            <a:xfrm>
              <a:off x="3933825" y="1114425"/>
              <a:ext cx="3514725" cy="2971800"/>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FD7884F-EABF-4775-9323-969A750C8295}"/>
                </a:ext>
              </a:extLst>
            </p:cNvPr>
            <p:cNvCxnSpPr>
              <a:cxnSpLocks/>
              <a:stCxn id="9" idx="2"/>
            </p:cNvCxnSpPr>
            <p:nvPr/>
          </p:nvCxnSpPr>
          <p:spPr>
            <a:xfrm flipH="1">
              <a:off x="4232150" y="1800225"/>
              <a:ext cx="1441432"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59CC843-3C87-4F76-9EF9-5CBCAC953B7F}"/>
                </a:ext>
              </a:extLst>
            </p:cNvPr>
            <p:cNvCxnSpPr>
              <a:cxnSpLocks/>
              <a:stCxn id="9" idx="2"/>
            </p:cNvCxnSpPr>
            <p:nvPr/>
          </p:nvCxnSpPr>
          <p:spPr>
            <a:xfrm>
              <a:off x="5673582" y="1800225"/>
              <a:ext cx="1493535"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D0CB3DC-664E-4A18-85FA-4EF107FEC649}"/>
                </a:ext>
              </a:extLst>
            </p:cNvPr>
            <p:cNvGrpSpPr/>
            <p:nvPr/>
          </p:nvGrpSpPr>
          <p:grpSpPr>
            <a:xfrm>
              <a:off x="4076700" y="2190750"/>
              <a:ext cx="3248025" cy="1771650"/>
              <a:chOff x="2305050" y="3257549"/>
              <a:chExt cx="4610101" cy="2295526"/>
            </a:xfrm>
          </p:grpSpPr>
          <p:grpSp>
            <p:nvGrpSpPr>
              <p:cNvPr id="15" name="Group 14">
                <a:extLst>
                  <a:ext uri="{FF2B5EF4-FFF2-40B4-BE49-F238E27FC236}">
                    <a16:creationId xmlns:a16="http://schemas.microsoft.com/office/drawing/2014/main" id="{54273348-B991-4247-A6C7-73BCDF9CA9D0}"/>
                  </a:ext>
                </a:extLst>
              </p:cNvPr>
              <p:cNvGrpSpPr/>
              <p:nvPr/>
            </p:nvGrpSpPr>
            <p:grpSpPr>
              <a:xfrm>
                <a:off x="3009899" y="3257549"/>
                <a:ext cx="1428751" cy="1009651"/>
                <a:chOff x="2828924" y="3238499"/>
                <a:chExt cx="1428751" cy="1009651"/>
              </a:xfrm>
            </p:grpSpPr>
            <p:sp>
              <p:nvSpPr>
                <p:cNvPr id="46" name="Rectangle 45">
                  <a:extLst>
                    <a:ext uri="{FF2B5EF4-FFF2-40B4-BE49-F238E27FC236}">
                      <a16:creationId xmlns:a16="http://schemas.microsoft.com/office/drawing/2014/main" id="{5F57D348-8D4B-4351-8DB1-5BC2C8F3D2E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9A946A64-17D9-4577-9FC6-FF1ECABE778E}"/>
                    </a:ext>
                  </a:extLst>
                </p:cNvPr>
                <p:cNvGrpSpPr/>
                <p:nvPr/>
              </p:nvGrpSpPr>
              <p:grpSpPr>
                <a:xfrm>
                  <a:off x="2909206" y="3310074"/>
                  <a:ext cx="1271451" cy="857793"/>
                  <a:chOff x="2751908" y="3300549"/>
                  <a:chExt cx="1271451" cy="857793"/>
                </a:xfrm>
              </p:grpSpPr>
              <p:sp>
                <p:nvSpPr>
                  <p:cNvPr id="48" name="Rectangle 47">
                    <a:extLst>
                      <a:ext uri="{FF2B5EF4-FFF2-40B4-BE49-F238E27FC236}">
                        <a16:creationId xmlns:a16="http://schemas.microsoft.com/office/drawing/2014/main" id="{2C77F1DC-0E65-4040-9E7A-5BBAE9B3AA62}"/>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49" name="Rectangle 48">
                    <a:extLst>
                      <a:ext uri="{FF2B5EF4-FFF2-40B4-BE49-F238E27FC236}">
                        <a16:creationId xmlns:a16="http://schemas.microsoft.com/office/drawing/2014/main" id="{C6DCF979-78A5-461F-A730-69A4505CE42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50" name="Rectangle 49">
                    <a:extLst>
                      <a:ext uri="{FF2B5EF4-FFF2-40B4-BE49-F238E27FC236}">
                        <a16:creationId xmlns:a16="http://schemas.microsoft.com/office/drawing/2014/main" id="{063C3A28-A4B5-4A9A-B7CD-58344E627CEC}"/>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6" name="Group 15">
                <a:extLst>
                  <a:ext uri="{FF2B5EF4-FFF2-40B4-BE49-F238E27FC236}">
                    <a16:creationId xmlns:a16="http://schemas.microsoft.com/office/drawing/2014/main" id="{7BC52BF0-303C-4FB5-A5BB-9E6453349397}"/>
                  </a:ext>
                </a:extLst>
              </p:cNvPr>
              <p:cNvGrpSpPr/>
              <p:nvPr/>
            </p:nvGrpSpPr>
            <p:grpSpPr>
              <a:xfrm>
                <a:off x="4772024" y="3257549"/>
                <a:ext cx="1428751" cy="1009651"/>
                <a:chOff x="2828924" y="3238499"/>
                <a:chExt cx="1428751" cy="1009651"/>
              </a:xfrm>
            </p:grpSpPr>
            <p:sp>
              <p:nvSpPr>
                <p:cNvPr id="41" name="Rectangle 40">
                  <a:extLst>
                    <a:ext uri="{FF2B5EF4-FFF2-40B4-BE49-F238E27FC236}">
                      <a16:creationId xmlns:a16="http://schemas.microsoft.com/office/drawing/2014/main" id="{94DC748C-9001-43D5-8F90-23C11AF9F3D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A4D78A51-0466-43AC-BD5A-4D5D8E7299A8}"/>
                    </a:ext>
                  </a:extLst>
                </p:cNvPr>
                <p:cNvGrpSpPr/>
                <p:nvPr/>
              </p:nvGrpSpPr>
              <p:grpSpPr>
                <a:xfrm>
                  <a:off x="2909206" y="3310074"/>
                  <a:ext cx="1271451" cy="857793"/>
                  <a:chOff x="2751908" y="3300549"/>
                  <a:chExt cx="1271451" cy="857793"/>
                </a:xfrm>
              </p:grpSpPr>
              <p:sp>
                <p:nvSpPr>
                  <p:cNvPr id="43" name="Rectangle 42">
                    <a:extLst>
                      <a:ext uri="{FF2B5EF4-FFF2-40B4-BE49-F238E27FC236}">
                        <a16:creationId xmlns:a16="http://schemas.microsoft.com/office/drawing/2014/main" id="{166D63EF-2D11-4A7B-953B-0E727D925FD4}"/>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44" name="Rectangle 43">
                    <a:extLst>
                      <a:ext uri="{FF2B5EF4-FFF2-40B4-BE49-F238E27FC236}">
                        <a16:creationId xmlns:a16="http://schemas.microsoft.com/office/drawing/2014/main" id="{465DBB5D-C24F-4039-A725-CD71D3D6A33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45" name="Rectangle 44">
                    <a:extLst>
                      <a:ext uri="{FF2B5EF4-FFF2-40B4-BE49-F238E27FC236}">
                        <a16:creationId xmlns:a16="http://schemas.microsoft.com/office/drawing/2014/main" id="{F6B1B499-ACB5-4DD8-AFEA-8F2BE81EDDD7}"/>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7" name="Group 16">
                <a:extLst>
                  <a:ext uri="{FF2B5EF4-FFF2-40B4-BE49-F238E27FC236}">
                    <a16:creationId xmlns:a16="http://schemas.microsoft.com/office/drawing/2014/main" id="{910A521C-19B6-41EE-90FD-6C4DEA39D8C9}"/>
                  </a:ext>
                </a:extLst>
              </p:cNvPr>
              <p:cNvGrpSpPr/>
              <p:nvPr/>
            </p:nvGrpSpPr>
            <p:grpSpPr>
              <a:xfrm>
                <a:off x="2305050" y="4543424"/>
                <a:ext cx="1428751" cy="1009651"/>
                <a:chOff x="2828924" y="3238499"/>
                <a:chExt cx="1428751" cy="1009651"/>
              </a:xfrm>
            </p:grpSpPr>
            <p:sp>
              <p:nvSpPr>
                <p:cNvPr id="36" name="Rectangle 35">
                  <a:extLst>
                    <a:ext uri="{FF2B5EF4-FFF2-40B4-BE49-F238E27FC236}">
                      <a16:creationId xmlns:a16="http://schemas.microsoft.com/office/drawing/2014/main" id="{10CB0B11-5762-4025-B11B-7433B9A80E5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2D670CF5-C339-4188-B6D5-77499E346CDA}"/>
                    </a:ext>
                  </a:extLst>
                </p:cNvPr>
                <p:cNvGrpSpPr/>
                <p:nvPr/>
              </p:nvGrpSpPr>
              <p:grpSpPr>
                <a:xfrm>
                  <a:off x="2909206" y="3310074"/>
                  <a:ext cx="1271451" cy="857793"/>
                  <a:chOff x="2751908" y="3300549"/>
                  <a:chExt cx="1271451" cy="857793"/>
                </a:xfrm>
              </p:grpSpPr>
              <p:sp>
                <p:nvSpPr>
                  <p:cNvPr id="38" name="Rectangle 37">
                    <a:extLst>
                      <a:ext uri="{FF2B5EF4-FFF2-40B4-BE49-F238E27FC236}">
                        <a16:creationId xmlns:a16="http://schemas.microsoft.com/office/drawing/2014/main" id="{80C558AC-3F1F-4959-83FD-F0679C293F29}"/>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39" name="Rectangle 38">
                    <a:extLst>
                      <a:ext uri="{FF2B5EF4-FFF2-40B4-BE49-F238E27FC236}">
                        <a16:creationId xmlns:a16="http://schemas.microsoft.com/office/drawing/2014/main" id="{7945EDF8-27F5-4C09-8238-DCA56AD73404}"/>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40" name="Rectangle 39">
                    <a:extLst>
                      <a:ext uri="{FF2B5EF4-FFF2-40B4-BE49-F238E27FC236}">
                        <a16:creationId xmlns:a16="http://schemas.microsoft.com/office/drawing/2014/main" id="{4FC6FDDD-A7C6-45F0-BD38-F365A3AF590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 name="Group 17">
                <a:extLst>
                  <a:ext uri="{FF2B5EF4-FFF2-40B4-BE49-F238E27FC236}">
                    <a16:creationId xmlns:a16="http://schemas.microsoft.com/office/drawing/2014/main" id="{C56BD00C-6044-43B9-9E68-616DDF2A8ED2}"/>
                  </a:ext>
                </a:extLst>
              </p:cNvPr>
              <p:cNvGrpSpPr/>
              <p:nvPr/>
            </p:nvGrpSpPr>
            <p:grpSpPr>
              <a:xfrm>
                <a:off x="3895725" y="4543424"/>
                <a:ext cx="1428751" cy="1009651"/>
                <a:chOff x="2828924" y="3238499"/>
                <a:chExt cx="1428751" cy="1009651"/>
              </a:xfrm>
            </p:grpSpPr>
            <p:sp>
              <p:nvSpPr>
                <p:cNvPr id="31" name="Rectangle 30">
                  <a:extLst>
                    <a:ext uri="{FF2B5EF4-FFF2-40B4-BE49-F238E27FC236}">
                      <a16:creationId xmlns:a16="http://schemas.microsoft.com/office/drawing/2014/main" id="{F535881D-C70A-4BFF-B5DE-F84D3BA7218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1DED506F-3F8A-426D-8BA9-4B462D43A4D1}"/>
                    </a:ext>
                  </a:extLst>
                </p:cNvPr>
                <p:cNvGrpSpPr/>
                <p:nvPr/>
              </p:nvGrpSpPr>
              <p:grpSpPr>
                <a:xfrm>
                  <a:off x="2909206" y="3310074"/>
                  <a:ext cx="1271451" cy="857793"/>
                  <a:chOff x="2751908" y="3300549"/>
                  <a:chExt cx="1271451" cy="857793"/>
                </a:xfrm>
              </p:grpSpPr>
              <p:sp>
                <p:nvSpPr>
                  <p:cNvPr id="33" name="Rectangle 32">
                    <a:extLst>
                      <a:ext uri="{FF2B5EF4-FFF2-40B4-BE49-F238E27FC236}">
                        <a16:creationId xmlns:a16="http://schemas.microsoft.com/office/drawing/2014/main" id="{294DFDB5-28C7-459E-B964-5FC7B25B936C}"/>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34" name="Rectangle 33">
                    <a:extLst>
                      <a:ext uri="{FF2B5EF4-FFF2-40B4-BE49-F238E27FC236}">
                        <a16:creationId xmlns:a16="http://schemas.microsoft.com/office/drawing/2014/main" id="{C3E0D691-5187-473B-BC4F-CA0150F80AE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35" name="Rectangle 34">
                    <a:extLst>
                      <a:ext uri="{FF2B5EF4-FFF2-40B4-BE49-F238E27FC236}">
                        <a16:creationId xmlns:a16="http://schemas.microsoft.com/office/drawing/2014/main" id="{20565919-D2E7-4F71-BC23-18C12C7205E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9" name="Group 18">
                <a:extLst>
                  <a:ext uri="{FF2B5EF4-FFF2-40B4-BE49-F238E27FC236}">
                    <a16:creationId xmlns:a16="http://schemas.microsoft.com/office/drawing/2014/main" id="{3F543EB0-D27D-4BD2-A418-5F36995CFDE1}"/>
                  </a:ext>
                </a:extLst>
              </p:cNvPr>
              <p:cNvGrpSpPr/>
              <p:nvPr/>
            </p:nvGrpSpPr>
            <p:grpSpPr>
              <a:xfrm>
                <a:off x="5486400" y="4543424"/>
                <a:ext cx="1428751" cy="1009651"/>
                <a:chOff x="2828924" y="3238499"/>
                <a:chExt cx="1428751" cy="1009651"/>
              </a:xfrm>
            </p:grpSpPr>
            <p:sp>
              <p:nvSpPr>
                <p:cNvPr id="26" name="Rectangle 25">
                  <a:extLst>
                    <a:ext uri="{FF2B5EF4-FFF2-40B4-BE49-F238E27FC236}">
                      <a16:creationId xmlns:a16="http://schemas.microsoft.com/office/drawing/2014/main" id="{144F2257-B45A-434F-9153-59C9F47C4DC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FA882A95-6E12-4FCC-AD71-9F81894C5302}"/>
                    </a:ext>
                  </a:extLst>
                </p:cNvPr>
                <p:cNvGrpSpPr/>
                <p:nvPr/>
              </p:nvGrpSpPr>
              <p:grpSpPr>
                <a:xfrm>
                  <a:off x="2909206" y="3310074"/>
                  <a:ext cx="1271451" cy="857793"/>
                  <a:chOff x="2751908" y="3300549"/>
                  <a:chExt cx="1271451" cy="857793"/>
                </a:xfrm>
              </p:grpSpPr>
              <p:sp>
                <p:nvSpPr>
                  <p:cNvPr id="28" name="Rectangle 27">
                    <a:extLst>
                      <a:ext uri="{FF2B5EF4-FFF2-40B4-BE49-F238E27FC236}">
                        <a16:creationId xmlns:a16="http://schemas.microsoft.com/office/drawing/2014/main" id="{D5EBC40F-4EEB-41A8-B4CC-91F6AF3B5DC9}"/>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9" name="Rectangle 28">
                    <a:extLst>
                      <a:ext uri="{FF2B5EF4-FFF2-40B4-BE49-F238E27FC236}">
                        <a16:creationId xmlns:a16="http://schemas.microsoft.com/office/drawing/2014/main" id="{92A249B9-ABAF-40DC-B460-88E911758FE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30" name="Rectangle 29">
                    <a:extLst>
                      <a:ext uri="{FF2B5EF4-FFF2-40B4-BE49-F238E27FC236}">
                        <a16:creationId xmlns:a16="http://schemas.microsoft.com/office/drawing/2014/main" id="{DD5EFBF6-4B53-490D-8AE5-7A4EB39F355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20" name="Straight Connector 19">
                <a:extLst>
                  <a:ext uri="{FF2B5EF4-FFF2-40B4-BE49-F238E27FC236}">
                    <a16:creationId xmlns:a16="http://schemas.microsoft.com/office/drawing/2014/main" id="{BBABE5AF-2B1D-4FFD-AF7C-6B231463A396}"/>
                  </a:ext>
                </a:extLst>
              </p:cNvPr>
              <p:cNvCxnSpPr>
                <a:stCxn id="46" idx="2"/>
                <a:endCxn id="36"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CC6A33-B12C-43C8-A20A-830B597E08D7}"/>
                  </a:ext>
                </a:extLst>
              </p:cNvPr>
              <p:cNvCxnSpPr>
                <a:stCxn id="36" idx="0"/>
                <a:endCxn id="41"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1D5AAEA-B935-446C-B7F8-179B77F3EB6B}"/>
                  </a:ext>
                </a:extLst>
              </p:cNvPr>
              <p:cNvCxnSpPr>
                <a:stCxn id="31" idx="0"/>
                <a:endCxn id="46"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A78E977-0A21-4790-A257-16D046D38ECD}"/>
                  </a:ext>
                </a:extLst>
              </p:cNvPr>
              <p:cNvCxnSpPr>
                <a:stCxn id="31" idx="0"/>
                <a:endCxn id="41"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85A6E9-D616-475E-B25C-081F15F4AB8C}"/>
                  </a:ext>
                </a:extLst>
              </p:cNvPr>
              <p:cNvCxnSpPr>
                <a:stCxn id="41" idx="2"/>
                <a:endCxn id="26"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B34919-1742-4921-B43B-89BF4EB5968B}"/>
                  </a:ext>
                </a:extLst>
              </p:cNvPr>
              <p:cNvCxnSpPr>
                <a:stCxn id="26" idx="0"/>
                <a:endCxn id="46"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8F550DD2-AF01-43D6-BFB0-2059D9E2E55D}"/>
                </a:ext>
              </a:extLst>
            </p:cNvPr>
            <p:cNvSpPr/>
            <p:nvPr/>
          </p:nvSpPr>
          <p:spPr>
            <a:xfrm>
              <a:off x="5197403" y="1238250"/>
              <a:ext cx="952357" cy="5619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NMS</a:t>
              </a:r>
            </a:p>
          </p:txBody>
        </p:sp>
        <p:cxnSp>
          <p:nvCxnSpPr>
            <p:cNvPr id="10" name="Straight Connector 9">
              <a:extLst>
                <a:ext uri="{FF2B5EF4-FFF2-40B4-BE49-F238E27FC236}">
                  <a16:creationId xmlns:a16="http://schemas.microsoft.com/office/drawing/2014/main" id="{E270CDD1-760F-46CA-AF69-A3477B9AB6EB}"/>
                </a:ext>
              </a:extLst>
            </p:cNvPr>
            <p:cNvCxnSpPr>
              <a:stCxn id="9" idx="2"/>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BBACFC-E91C-4540-B5EB-C30206B0D200}"/>
                </a:ext>
              </a:extLst>
            </p:cNvPr>
            <p:cNvCxnSpPr>
              <a:cxnSpLocks/>
              <a:stCxn id="9" idx="2"/>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CC3BAF-7158-4181-8588-CA4781F89C72}"/>
                </a:ext>
              </a:extLst>
            </p:cNvPr>
            <p:cNvCxnSpPr>
              <a:cxnSpLocks/>
              <a:stCxn id="9" idx="2"/>
              <a:endCxn id="31"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3" name="Picture 12" descr="A picture containing black&#10;&#10;Description automatically generated">
              <a:extLst>
                <a:ext uri="{FF2B5EF4-FFF2-40B4-BE49-F238E27FC236}">
                  <a16:creationId xmlns:a16="http://schemas.microsoft.com/office/drawing/2014/main" id="{AC88833E-3B51-4110-A12B-28A4DA2F1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895" y="1249592"/>
              <a:ext cx="362887" cy="620984"/>
            </a:xfrm>
            <a:prstGeom prst="rect">
              <a:avLst/>
            </a:prstGeom>
          </p:spPr>
        </p:pic>
        <p:cxnSp>
          <p:nvCxnSpPr>
            <p:cNvPr id="14" name="Straight Connector 13">
              <a:extLst>
                <a:ext uri="{FF2B5EF4-FFF2-40B4-BE49-F238E27FC236}">
                  <a16:creationId xmlns:a16="http://schemas.microsoft.com/office/drawing/2014/main" id="{EA454610-DBC2-4A9E-8D14-A90B3D3B9119}"/>
                </a:ext>
              </a:extLst>
            </p:cNvPr>
            <p:cNvCxnSpPr>
              <a:cxnSpLocks/>
              <a:endCxn id="9" idx="1"/>
            </p:cNvCxnSpPr>
            <p:nvPr/>
          </p:nvCxnSpPr>
          <p:spPr>
            <a:xfrm>
              <a:off x="4411338" y="1518151"/>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79" name="Title 1">
            <a:extLst>
              <a:ext uri="{FF2B5EF4-FFF2-40B4-BE49-F238E27FC236}">
                <a16:creationId xmlns:a16="http://schemas.microsoft.com/office/drawing/2014/main" id="{F1D236C6-A9C7-4668-BC1A-855D3995CA6E}"/>
              </a:ext>
            </a:extLst>
          </p:cNvPr>
          <p:cNvSpPr>
            <a:spLocks noGrp="1"/>
          </p:cNvSpPr>
          <p:nvPr>
            <p:ph type="title"/>
          </p:nvPr>
        </p:nvSpPr>
        <p:spPr>
          <a:xfrm>
            <a:off x="285903" y="-243151"/>
            <a:ext cx="12172319" cy="1692794"/>
          </a:xfrm>
        </p:spPr>
        <p:txBody>
          <a:bodyPr>
            <a:normAutofit/>
          </a:bodyPr>
          <a:lstStyle/>
          <a:p>
            <a:r>
              <a:rPr lang="en-US" sz="4000" dirty="0">
                <a:latin typeface="Arial" panose="020B0604020202020204" pitchFamily="34" charset="0"/>
                <a:cs typeface="Arial" panose="020B0604020202020204" pitchFamily="34" charset="0"/>
              </a:rPr>
              <a:t>LAN Management Architectures</a:t>
            </a:r>
          </a:p>
        </p:txBody>
      </p:sp>
      <p:grpSp>
        <p:nvGrpSpPr>
          <p:cNvPr id="3" name="Group 2">
            <a:extLst>
              <a:ext uri="{FF2B5EF4-FFF2-40B4-BE49-F238E27FC236}">
                <a16:creationId xmlns:a16="http://schemas.microsoft.com/office/drawing/2014/main" id="{F6C69F5C-BEC2-4730-B558-38EFF9FF741A}"/>
              </a:ext>
            </a:extLst>
          </p:cNvPr>
          <p:cNvGrpSpPr/>
          <p:nvPr/>
        </p:nvGrpSpPr>
        <p:grpSpPr>
          <a:xfrm>
            <a:off x="123825" y="3354872"/>
            <a:ext cx="4338384" cy="3476222"/>
            <a:chOff x="123825" y="3354872"/>
            <a:chExt cx="4338384" cy="3476222"/>
          </a:xfrm>
        </p:grpSpPr>
        <p:grpSp>
          <p:nvGrpSpPr>
            <p:cNvPr id="51" name="Group 50">
              <a:extLst>
                <a:ext uri="{FF2B5EF4-FFF2-40B4-BE49-F238E27FC236}">
                  <a16:creationId xmlns:a16="http://schemas.microsoft.com/office/drawing/2014/main" id="{A21FEEA8-DE37-4E9D-9787-833FEE86E320}"/>
                </a:ext>
              </a:extLst>
            </p:cNvPr>
            <p:cNvGrpSpPr/>
            <p:nvPr/>
          </p:nvGrpSpPr>
          <p:grpSpPr>
            <a:xfrm>
              <a:off x="123825" y="4148446"/>
              <a:ext cx="2707866" cy="2195203"/>
              <a:chOff x="3933825" y="1131139"/>
              <a:chExt cx="3514725" cy="2955086"/>
            </a:xfrm>
          </p:grpSpPr>
          <p:cxnSp>
            <p:nvCxnSpPr>
              <p:cNvPr id="52" name="Straight Connector 51">
                <a:extLst>
                  <a:ext uri="{FF2B5EF4-FFF2-40B4-BE49-F238E27FC236}">
                    <a16:creationId xmlns:a16="http://schemas.microsoft.com/office/drawing/2014/main" id="{E770FBAC-8A73-4D5A-AA58-8D64FC9B525D}"/>
                  </a:ext>
                </a:extLst>
              </p:cNvPr>
              <p:cNvCxnSpPr>
                <a:cxnSpLocks/>
                <a:stCxn id="65" idx="2"/>
              </p:cNvCxnSpPr>
              <p:nvPr/>
            </p:nvCxnSpPr>
            <p:spPr>
              <a:xfrm flipH="1">
                <a:off x="4232151" y="1800225"/>
                <a:ext cx="1441430"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DCC0B99-94EE-4E00-8C13-AC7B121E4AA1}"/>
                  </a:ext>
                </a:extLst>
              </p:cNvPr>
              <p:cNvCxnSpPr>
                <a:cxnSpLocks/>
                <a:stCxn id="65" idx="2"/>
              </p:cNvCxnSpPr>
              <p:nvPr/>
            </p:nvCxnSpPr>
            <p:spPr>
              <a:xfrm>
                <a:off x="5673581" y="1800225"/>
                <a:ext cx="1493536"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757A363E-4065-4CAD-9A52-2714A95CF1E6}"/>
                  </a:ext>
                </a:extLst>
              </p:cNvPr>
              <p:cNvGrpSpPr/>
              <p:nvPr/>
            </p:nvGrpSpPr>
            <p:grpSpPr>
              <a:xfrm>
                <a:off x="4573298" y="2190750"/>
                <a:ext cx="1006620" cy="779232"/>
                <a:chOff x="2828924" y="3238499"/>
                <a:chExt cx="1428751" cy="1009651"/>
              </a:xfrm>
            </p:grpSpPr>
            <p:sp>
              <p:nvSpPr>
                <p:cNvPr id="92" name="Rectangle 91">
                  <a:extLst>
                    <a:ext uri="{FF2B5EF4-FFF2-40B4-BE49-F238E27FC236}">
                      <a16:creationId xmlns:a16="http://schemas.microsoft.com/office/drawing/2014/main" id="{12596231-6F12-436E-9516-B8B20BE42C60}"/>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93" name="Group 92">
                  <a:extLst>
                    <a:ext uri="{FF2B5EF4-FFF2-40B4-BE49-F238E27FC236}">
                      <a16:creationId xmlns:a16="http://schemas.microsoft.com/office/drawing/2014/main" id="{0FCD0C03-CF32-4865-AFB2-F6C2E341FFB2}"/>
                    </a:ext>
                  </a:extLst>
                </p:cNvPr>
                <p:cNvGrpSpPr/>
                <p:nvPr/>
              </p:nvGrpSpPr>
              <p:grpSpPr>
                <a:xfrm>
                  <a:off x="2909206" y="3603988"/>
                  <a:ext cx="1271451" cy="563879"/>
                  <a:chOff x="2751908" y="3594463"/>
                  <a:chExt cx="1271451" cy="563879"/>
                </a:xfrm>
              </p:grpSpPr>
              <p:sp>
                <p:nvSpPr>
                  <p:cNvPr id="94" name="Rectangle 93">
                    <a:extLst>
                      <a:ext uri="{FF2B5EF4-FFF2-40B4-BE49-F238E27FC236}">
                        <a16:creationId xmlns:a16="http://schemas.microsoft.com/office/drawing/2014/main" id="{26EEBD73-91BE-4B25-A170-8B27182CCBFC}"/>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95" name="Rectangle 94">
                    <a:extLst>
                      <a:ext uri="{FF2B5EF4-FFF2-40B4-BE49-F238E27FC236}">
                        <a16:creationId xmlns:a16="http://schemas.microsoft.com/office/drawing/2014/main" id="{F9AB1F8A-C0F3-4ADA-AB40-B98D3A736586}"/>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5" name="Group 54">
                <a:extLst>
                  <a:ext uri="{FF2B5EF4-FFF2-40B4-BE49-F238E27FC236}">
                    <a16:creationId xmlns:a16="http://schemas.microsoft.com/office/drawing/2014/main" id="{E1577C86-F8EF-4E8B-BC99-474B32ADAFCF}"/>
                  </a:ext>
                </a:extLst>
              </p:cNvPr>
              <p:cNvGrpSpPr/>
              <p:nvPr/>
            </p:nvGrpSpPr>
            <p:grpSpPr>
              <a:xfrm>
                <a:off x="5814795" y="2190750"/>
                <a:ext cx="1006620" cy="779232"/>
                <a:chOff x="2828924" y="3238499"/>
                <a:chExt cx="1428751" cy="1009651"/>
              </a:xfrm>
            </p:grpSpPr>
            <p:sp>
              <p:nvSpPr>
                <p:cNvPr id="88" name="Rectangle 87">
                  <a:extLst>
                    <a:ext uri="{FF2B5EF4-FFF2-40B4-BE49-F238E27FC236}">
                      <a16:creationId xmlns:a16="http://schemas.microsoft.com/office/drawing/2014/main" id="{131AC5A6-DDE2-4016-9CC1-2F46691F6E1B}"/>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2F45C6F5-2C46-4B60-9623-C1EA0DDF56A8}"/>
                    </a:ext>
                  </a:extLst>
                </p:cNvPr>
                <p:cNvGrpSpPr/>
                <p:nvPr/>
              </p:nvGrpSpPr>
              <p:grpSpPr>
                <a:xfrm>
                  <a:off x="2909206" y="3603988"/>
                  <a:ext cx="1271451" cy="563879"/>
                  <a:chOff x="2751908" y="3594463"/>
                  <a:chExt cx="1271451" cy="563879"/>
                </a:xfrm>
              </p:grpSpPr>
              <p:sp>
                <p:nvSpPr>
                  <p:cNvPr id="90" name="Rectangle 89">
                    <a:extLst>
                      <a:ext uri="{FF2B5EF4-FFF2-40B4-BE49-F238E27FC236}">
                        <a16:creationId xmlns:a16="http://schemas.microsoft.com/office/drawing/2014/main" id="{99C3C4BF-57BC-4104-B675-14AB498E25F2}"/>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91" name="Rectangle 90">
                    <a:extLst>
                      <a:ext uri="{FF2B5EF4-FFF2-40B4-BE49-F238E27FC236}">
                        <a16:creationId xmlns:a16="http://schemas.microsoft.com/office/drawing/2014/main" id="{7E9032F0-E04F-49F9-8B9E-F88AEA039DB5}"/>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6" name="Group 55">
                <a:extLst>
                  <a:ext uri="{FF2B5EF4-FFF2-40B4-BE49-F238E27FC236}">
                    <a16:creationId xmlns:a16="http://schemas.microsoft.com/office/drawing/2014/main" id="{0DC6FE1B-D16E-4847-8120-65A9052C0107}"/>
                  </a:ext>
                </a:extLst>
              </p:cNvPr>
              <p:cNvGrpSpPr/>
              <p:nvPr/>
            </p:nvGrpSpPr>
            <p:grpSpPr>
              <a:xfrm>
                <a:off x="4076700" y="3183168"/>
                <a:ext cx="1006620" cy="779232"/>
                <a:chOff x="2828924" y="3238499"/>
                <a:chExt cx="1428751" cy="1009651"/>
              </a:xfrm>
            </p:grpSpPr>
            <p:sp>
              <p:nvSpPr>
                <p:cNvPr id="84" name="Rectangle 83">
                  <a:extLst>
                    <a:ext uri="{FF2B5EF4-FFF2-40B4-BE49-F238E27FC236}">
                      <a16:creationId xmlns:a16="http://schemas.microsoft.com/office/drawing/2014/main" id="{A5DF420E-9407-49B5-982E-24A79241D592}"/>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5" name="Group 84">
                  <a:extLst>
                    <a:ext uri="{FF2B5EF4-FFF2-40B4-BE49-F238E27FC236}">
                      <a16:creationId xmlns:a16="http://schemas.microsoft.com/office/drawing/2014/main" id="{9CF5551A-70C7-401D-8463-AD0C55898D99}"/>
                    </a:ext>
                  </a:extLst>
                </p:cNvPr>
                <p:cNvGrpSpPr/>
                <p:nvPr/>
              </p:nvGrpSpPr>
              <p:grpSpPr>
                <a:xfrm>
                  <a:off x="2909206" y="3603988"/>
                  <a:ext cx="1271451" cy="563879"/>
                  <a:chOff x="2751908" y="3594463"/>
                  <a:chExt cx="1271451" cy="563879"/>
                </a:xfrm>
              </p:grpSpPr>
              <p:sp>
                <p:nvSpPr>
                  <p:cNvPr id="86" name="Rectangle 85">
                    <a:extLst>
                      <a:ext uri="{FF2B5EF4-FFF2-40B4-BE49-F238E27FC236}">
                        <a16:creationId xmlns:a16="http://schemas.microsoft.com/office/drawing/2014/main" id="{C54A4AE1-B417-4B9F-A418-A3645E99A23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87" name="Rectangle 86">
                    <a:extLst>
                      <a:ext uri="{FF2B5EF4-FFF2-40B4-BE49-F238E27FC236}">
                        <a16:creationId xmlns:a16="http://schemas.microsoft.com/office/drawing/2014/main" id="{53B73470-B935-4209-8776-31B5D49A0DF9}"/>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7" name="Group 56">
                <a:extLst>
                  <a:ext uri="{FF2B5EF4-FFF2-40B4-BE49-F238E27FC236}">
                    <a16:creationId xmlns:a16="http://schemas.microsoft.com/office/drawing/2014/main" id="{0925E900-A7E5-4E60-96AA-274C21D1DF55}"/>
                  </a:ext>
                </a:extLst>
              </p:cNvPr>
              <p:cNvGrpSpPr/>
              <p:nvPr/>
            </p:nvGrpSpPr>
            <p:grpSpPr>
              <a:xfrm>
                <a:off x="5197403" y="3183168"/>
                <a:ext cx="1006620" cy="779232"/>
                <a:chOff x="2828924" y="3238499"/>
                <a:chExt cx="1428751" cy="1009651"/>
              </a:xfrm>
            </p:grpSpPr>
            <p:sp>
              <p:nvSpPr>
                <p:cNvPr id="80" name="Rectangle 79">
                  <a:extLst>
                    <a:ext uri="{FF2B5EF4-FFF2-40B4-BE49-F238E27FC236}">
                      <a16:creationId xmlns:a16="http://schemas.microsoft.com/office/drawing/2014/main" id="{F7CE9D74-7780-4C4E-B294-97C1F16B9098}"/>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65D92292-F485-49DE-B56A-9E543D617418}"/>
                    </a:ext>
                  </a:extLst>
                </p:cNvPr>
                <p:cNvGrpSpPr/>
                <p:nvPr/>
              </p:nvGrpSpPr>
              <p:grpSpPr>
                <a:xfrm>
                  <a:off x="2909206" y="3603988"/>
                  <a:ext cx="1271451" cy="563879"/>
                  <a:chOff x="2751908" y="3594463"/>
                  <a:chExt cx="1271451" cy="563879"/>
                </a:xfrm>
              </p:grpSpPr>
              <p:sp>
                <p:nvSpPr>
                  <p:cNvPr id="82" name="Rectangle 81">
                    <a:extLst>
                      <a:ext uri="{FF2B5EF4-FFF2-40B4-BE49-F238E27FC236}">
                        <a16:creationId xmlns:a16="http://schemas.microsoft.com/office/drawing/2014/main" id="{076BE978-7EA5-4FF5-B733-434D43BC513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83" name="Rectangle 82">
                    <a:extLst>
                      <a:ext uri="{FF2B5EF4-FFF2-40B4-BE49-F238E27FC236}">
                        <a16:creationId xmlns:a16="http://schemas.microsoft.com/office/drawing/2014/main" id="{D48C8CB5-84F0-4FE5-99BB-F4B3151C532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58" name="Group 57">
                <a:extLst>
                  <a:ext uri="{FF2B5EF4-FFF2-40B4-BE49-F238E27FC236}">
                    <a16:creationId xmlns:a16="http://schemas.microsoft.com/office/drawing/2014/main" id="{E3C13A20-5878-48CA-8E85-28D93314163C}"/>
                  </a:ext>
                </a:extLst>
              </p:cNvPr>
              <p:cNvGrpSpPr/>
              <p:nvPr/>
            </p:nvGrpSpPr>
            <p:grpSpPr>
              <a:xfrm>
                <a:off x="6318105" y="3183168"/>
                <a:ext cx="1006620" cy="779232"/>
                <a:chOff x="2828924" y="3238499"/>
                <a:chExt cx="1428751" cy="1009651"/>
              </a:xfrm>
            </p:grpSpPr>
            <p:sp>
              <p:nvSpPr>
                <p:cNvPr id="76" name="Rectangle 75">
                  <a:extLst>
                    <a:ext uri="{FF2B5EF4-FFF2-40B4-BE49-F238E27FC236}">
                      <a16:creationId xmlns:a16="http://schemas.microsoft.com/office/drawing/2014/main" id="{7D9BF4CC-94E0-435B-87C4-1CD73ADF074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77" name="Group 76">
                  <a:extLst>
                    <a:ext uri="{FF2B5EF4-FFF2-40B4-BE49-F238E27FC236}">
                      <a16:creationId xmlns:a16="http://schemas.microsoft.com/office/drawing/2014/main" id="{5F5AA380-2DCE-4D8A-8B6B-63E710999691}"/>
                    </a:ext>
                  </a:extLst>
                </p:cNvPr>
                <p:cNvGrpSpPr/>
                <p:nvPr/>
              </p:nvGrpSpPr>
              <p:grpSpPr>
                <a:xfrm>
                  <a:off x="2909206" y="3603988"/>
                  <a:ext cx="1271451" cy="563879"/>
                  <a:chOff x="2751908" y="3594463"/>
                  <a:chExt cx="1271451" cy="563879"/>
                </a:xfrm>
              </p:grpSpPr>
              <p:sp>
                <p:nvSpPr>
                  <p:cNvPr id="78" name="Rectangle 77">
                    <a:extLst>
                      <a:ext uri="{FF2B5EF4-FFF2-40B4-BE49-F238E27FC236}">
                        <a16:creationId xmlns:a16="http://schemas.microsoft.com/office/drawing/2014/main" id="{4CB7E737-CA46-438C-BBB7-72255C16DE00}"/>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79" name="Rectangle 78">
                    <a:extLst>
                      <a:ext uri="{FF2B5EF4-FFF2-40B4-BE49-F238E27FC236}">
                        <a16:creationId xmlns:a16="http://schemas.microsoft.com/office/drawing/2014/main" id="{E1FCE967-725A-4427-ACD1-826B5766D7B1}"/>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59" name="Straight Connector 58">
                <a:extLst>
                  <a:ext uri="{FF2B5EF4-FFF2-40B4-BE49-F238E27FC236}">
                    <a16:creationId xmlns:a16="http://schemas.microsoft.com/office/drawing/2014/main" id="{6588BA80-08F1-4A2B-A65F-58F98FBA6EC2}"/>
                  </a:ext>
                </a:extLst>
              </p:cNvPr>
              <p:cNvCxnSpPr>
                <a:stCxn id="92" idx="2"/>
                <a:endCxn id="84" idx="0"/>
              </p:cNvCxnSpPr>
              <p:nvPr/>
            </p:nvCxnSpPr>
            <p:spPr>
              <a:xfrm flipH="1">
                <a:off x="4580010" y="2969982"/>
                <a:ext cx="496598"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45DC7DD-8C2B-45F5-A343-4C1C2D8BDA16}"/>
                  </a:ext>
                </a:extLst>
              </p:cNvPr>
              <p:cNvCxnSpPr>
                <a:stCxn id="84" idx="0"/>
                <a:endCxn id="88" idx="2"/>
              </p:cNvCxnSpPr>
              <p:nvPr/>
            </p:nvCxnSpPr>
            <p:spPr>
              <a:xfrm flipV="1">
                <a:off x="4580010" y="2969982"/>
                <a:ext cx="1738095"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C4686BB-D3A2-4548-B8BF-3028192BD416}"/>
                  </a:ext>
                </a:extLst>
              </p:cNvPr>
              <p:cNvCxnSpPr>
                <a:stCxn id="80" idx="0"/>
                <a:endCxn id="92" idx="2"/>
              </p:cNvCxnSpPr>
              <p:nvPr/>
            </p:nvCxnSpPr>
            <p:spPr>
              <a:xfrm flipH="1" flipV="1">
                <a:off x="5076608" y="2969982"/>
                <a:ext cx="624105"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176FF7-1375-4AFC-87F7-E84CE37E86F1}"/>
                  </a:ext>
                </a:extLst>
              </p:cNvPr>
              <p:cNvCxnSpPr>
                <a:stCxn id="80" idx="0"/>
                <a:endCxn id="88" idx="2"/>
              </p:cNvCxnSpPr>
              <p:nvPr/>
            </p:nvCxnSpPr>
            <p:spPr>
              <a:xfrm flipV="1">
                <a:off x="5700713" y="2969982"/>
                <a:ext cx="617392"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7ECBCEE-A38B-46B0-8F7D-E74CC288F144}"/>
                  </a:ext>
                </a:extLst>
              </p:cNvPr>
              <p:cNvCxnSpPr>
                <a:stCxn id="88" idx="2"/>
                <a:endCxn id="76" idx="0"/>
              </p:cNvCxnSpPr>
              <p:nvPr/>
            </p:nvCxnSpPr>
            <p:spPr>
              <a:xfrm>
                <a:off x="6318105" y="2969982"/>
                <a:ext cx="503310" cy="213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AEA5666-2C8E-48AC-96BD-2D84EF8CD6C4}"/>
                  </a:ext>
                </a:extLst>
              </p:cNvPr>
              <p:cNvCxnSpPr>
                <a:stCxn id="76" idx="0"/>
                <a:endCxn id="92" idx="2"/>
              </p:cNvCxnSpPr>
              <p:nvPr/>
            </p:nvCxnSpPr>
            <p:spPr>
              <a:xfrm flipH="1" flipV="1">
                <a:off x="5076608" y="2969982"/>
                <a:ext cx="1744807" cy="213185"/>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AEBAAFD-FCA1-4A67-B4C4-5DC1079BFBA1}"/>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cxnSp>
            <p:nvCxnSpPr>
              <p:cNvPr id="66" name="Straight Connector 65">
                <a:extLst>
                  <a:ext uri="{FF2B5EF4-FFF2-40B4-BE49-F238E27FC236}">
                    <a16:creationId xmlns:a16="http://schemas.microsoft.com/office/drawing/2014/main" id="{717EC9D3-0AE7-46BF-AD80-639DE97C0039}"/>
                  </a:ext>
                </a:extLst>
              </p:cNvPr>
              <p:cNvCxnSpPr>
                <a:cxnSpLocks/>
                <a:stCxn id="65" idx="2"/>
              </p:cNvCxnSpPr>
              <p:nvPr/>
            </p:nvCxnSpPr>
            <p:spPr>
              <a:xfrm flipH="1">
                <a:off x="5525657" y="1800225"/>
                <a:ext cx="147924"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E5257B8-862A-4EB2-8124-093765429FF5}"/>
                  </a:ext>
                </a:extLst>
              </p:cNvPr>
              <p:cNvCxnSpPr>
                <a:cxnSpLocks/>
                <a:stCxn id="65" idx="2"/>
              </p:cNvCxnSpPr>
              <p:nvPr/>
            </p:nvCxnSpPr>
            <p:spPr>
              <a:xfrm>
                <a:off x="5673581" y="1800225"/>
                <a:ext cx="197776"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7D1619-5A32-4179-B0A9-E986EFC1F5AB}"/>
                  </a:ext>
                </a:extLst>
              </p:cNvPr>
              <p:cNvCxnSpPr>
                <a:cxnSpLocks/>
                <a:stCxn id="65" idx="2"/>
                <a:endCxn id="80" idx="0"/>
              </p:cNvCxnSpPr>
              <p:nvPr/>
            </p:nvCxnSpPr>
            <p:spPr>
              <a:xfrm>
                <a:off x="5673581" y="1800225"/>
                <a:ext cx="27132"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4077CF51-41AF-4056-8ADF-2EC525827536}"/>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70" name="Rectangle 69">
                <a:extLst>
                  <a:ext uri="{FF2B5EF4-FFF2-40B4-BE49-F238E27FC236}">
                    <a16:creationId xmlns:a16="http://schemas.microsoft.com/office/drawing/2014/main" id="{1E1AE442-F861-4DE1-AF4C-AA9E15894244}"/>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71" name="Rectangle 70">
                <a:extLst>
                  <a:ext uri="{FF2B5EF4-FFF2-40B4-BE49-F238E27FC236}">
                    <a16:creationId xmlns:a16="http://schemas.microsoft.com/office/drawing/2014/main" id="{854A71EE-8E1B-48DD-931F-70782888274B}"/>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72" name="TextBox 71">
                <a:extLst>
                  <a:ext uri="{FF2B5EF4-FFF2-40B4-BE49-F238E27FC236}">
                    <a16:creationId xmlns:a16="http://schemas.microsoft.com/office/drawing/2014/main" id="{C3F7BB0A-1543-4AE4-A022-F6F1A4B796DC}"/>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pic>
            <p:nvPicPr>
              <p:cNvPr id="73" name="Picture 72" descr="A close up of a logo&#10;&#10;Description automatically generated">
                <a:extLst>
                  <a:ext uri="{FF2B5EF4-FFF2-40B4-BE49-F238E27FC236}">
                    <a16:creationId xmlns:a16="http://schemas.microsoft.com/office/drawing/2014/main" id="{35911EB0-63C7-4B98-9E15-D7AC6CF56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771" y="1206208"/>
                <a:ext cx="417239" cy="570042"/>
              </a:xfrm>
              <a:prstGeom prst="rect">
                <a:avLst/>
              </a:prstGeom>
            </p:spPr>
          </p:pic>
          <p:cxnSp>
            <p:nvCxnSpPr>
              <p:cNvPr id="74" name="Straight Connector 73">
                <a:extLst>
                  <a:ext uri="{FF2B5EF4-FFF2-40B4-BE49-F238E27FC236}">
                    <a16:creationId xmlns:a16="http://schemas.microsoft.com/office/drawing/2014/main" id="{9F1A7504-2DC7-498D-A1F3-92F3CCD741D3}"/>
                  </a:ext>
                </a:extLst>
              </p:cNvPr>
              <p:cNvCxnSpPr>
                <a:cxnSpLocks/>
              </p:cNvCxnSpPr>
              <p:nvPr/>
            </p:nvCxnSpPr>
            <p:spPr>
              <a:xfrm>
                <a:off x="4242992" y="1404990"/>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D451559-FC39-4D43-AED0-E000821E9869}"/>
                  </a:ext>
                </a:extLst>
              </p:cNvPr>
              <p:cNvSpPr/>
              <p:nvPr/>
            </p:nvSpPr>
            <p:spPr>
              <a:xfrm>
                <a:off x="3933825" y="1131139"/>
                <a:ext cx="3514725" cy="295508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0013822B-570C-41D8-9A62-935AA77A776E}"/>
                </a:ext>
              </a:extLst>
            </p:cNvPr>
            <p:cNvSpPr txBox="1"/>
            <p:nvPr/>
          </p:nvSpPr>
          <p:spPr>
            <a:xfrm>
              <a:off x="846336" y="6430984"/>
              <a:ext cx="1425390"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Early SDN</a:t>
              </a:r>
            </a:p>
          </p:txBody>
        </p:sp>
        <p:cxnSp>
          <p:nvCxnSpPr>
            <p:cNvPr id="283" name="Straight Arrow Connector 282">
              <a:extLst>
                <a:ext uri="{FF2B5EF4-FFF2-40B4-BE49-F238E27FC236}">
                  <a16:creationId xmlns:a16="http://schemas.microsoft.com/office/drawing/2014/main" id="{9976B7CC-1D8F-4975-8427-FBFD028CC357}"/>
                </a:ext>
              </a:extLst>
            </p:cNvPr>
            <p:cNvCxnSpPr>
              <a:cxnSpLocks/>
            </p:cNvCxnSpPr>
            <p:nvPr/>
          </p:nvCxnSpPr>
          <p:spPr>
            <a:xfrm flipH="1">
              <a:off x="1706270" y="3354872"/>
              <a:ext cx="2755939" cy="72143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D1C08B76-26F3-47AA-8A01-CA7FC3D5A4C3}"/>
              </a:ext>
            </a:extLst>
          </p:cNvPr>
          <p:cNvGrpSpPr/>
          <p:nvPr/>
        </p:nvGrpSpPr>
        <p:grpSpPr>
          <a:xfrm>
            <a:off x="7136465" y="3341142"/>
            <a:ext cx="5111582" cy="3488342"/>
            <a:chOff x="7136465" y="3341142"/>
            <a:chExt cx="5111582" cy="3488342"/>
          </a:xfrm>
        </p:grpSpPr>
        <p:grpSp>
          <p:nvGrpSpPr>
            <p:cNvPr id="217" name="Group 216">
              <a:extLst>
                <a:ext uri="{FF2B5EF4-FFF2-40B4-BE49-F238E27FC236}">
                  <a16:creationId xmlns:a16="http://schemas.microsoft.com/office/drawing/2014/main" id="{6F35CD4D-9DF5-4867-BD1C-C21C71615B9A}"/>
                </a:ext>
              </a:extLst>
            </p:cNvPr>
            <p:cNvGrpSpPr/>
            <p:nvPr/>
          </p:nvGrpSpPr>
          <p:grpSpPr>
            <a:xfrm>
              <a:off x="9028847" y="3888382"/>
              <a:ext cx="3219200" cy="2455267"/>
              <a:chOff x="3479680" y="781051"/>
              <a:chExt cx="4178420" cy="3305174"/>
            </a:xfrm>
          </p:grpSpPr>
          <p:pic>
            <p:nvPicPr>
              <p:cNvPr id="218" name="Picture 217" descr="A close up of a logo&#10;&#10;Description automatically generated">
                <a:extLst>
                  <a:ext uri="{FF2B5EF4-FFF2-40B4-BE49-F238E27FC236}">
                    <a16:creationId xmlns:a16="http://schemas.microsoft.com/office/drawing/2014/main" id="{E8413871-9D13-4093-BE3C-F96BBF8A9C6F}"/>
                  </a:ext>
                </a:extLst>
              </p:cNvPr>
              <p:cNvPicPr>
                <a:picLocks noChangeAspect="1"/>
              </p:cNvPicPr>
              <p:nvPr/>
            </p:nvPicPr>
            <p:blipFill>
              <a:blip r:embed="rId4">
                <a:alphaModFix amt="30000"/>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38542" y="781051"/>
                <a:ext cx="3119558" cy="1214998"/>
              </a:xfrm>
              <a:prstGeom prst="rect">
                <a:avLst/>
              </a:prstGeom>
              <a:ln>
                <a:noFill/>
              </a:ln>
            </p:spPr>
          </p:pic>
          <p:grpSp>
            <p:nvGrpSpPr>
              <p:cNvPr id="219" name="Group 218">
                <a:extLst>
                  <a:ext uri="{FF2B5EF4-FFF2-40B4-BE49-F238E27FC236}">
                    <a16:creationId xmlns:a16="http://schemas.microsoft.com/office/drawing/2014/main" id="{C410146E-6B4D-472B-A5C9-29C2D6A18026}"/>
                  </a:ext>
                </a:extLst>
              </p:cNvPr>
              <p:cNvGrpSpPr/>
              <p:nvPr/>
            </p:nvGrpSpPr>
            <p:grpSpPr>
              <a:xfrm>
                <a:off x="4076700" y="2190750"/>
                <a:ext cx="3248025" cy="1771650"/>
                <a:chOff x="2305050" y="3257549"/>
                <a:chExt cx="4610101" cy="2295526"/>
              </a:xfrm>
            </p:grpSpPr>
            <p:grpSp>
              <p:nvGrpSpPr>
                <p:cNvPr id="254" name="Group 253">
                  <a:extLst>
                    <a:ext uri="{FF2B5EF4-FFF2-40B4-BE49-F238E27FC236}">
                      <a16:creationId xmlns:a16="http://schemas.microsoft.com/office/drawing/2014/main" id="{E6DC37EC-3076-4148-9A62-C05B76DCD198}"/>
                    </a:ext>
                  </a:extLst>
                </p:cNvPr>
                <p:cNvGrpSpPr/>
                <p:nvPr/>
              </p:nvGrpSpPr>
              <p:grpSpPr>
                <a:xfrm>
                  <a:off x="3009899" y="3257549"/>
                  <a:ext cx="1428751" cy="1009651"/>
                  <a:chOff x="2828924" y="3238499"/>
                  <a:chExt cx="1428751" cy="1009651"/>
                </a:xfrm>
              </p:grpSpPr>
              <p:sp>
                <p:nvSpPr>
                  <p:cNvPr id="275" name="Rectangle 274">
                    <a:extLst>
                      <a:ext uri="{FF2B5EF4-FFF2-40B4-BE49-F238E27FC236}">
                        <a16:creationId xmlns:a16="http://schemas.microsoft.com/office/drawing/2014/main" id="{1D5E32E0-82B5-4EE6-95FD-55606BF8FF99}"/>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6" name="Group 275">
                    <a:extLst>
                      <a:ext uri="{FF2B5EF4-FFF2-40B4-BE49-F238E27FC236}">
                        <a16:creationId xmlns:a16="http://schemas.microsoft.com/office/drawing/2014/main" id="{A2FD54A2-F690-43CA-AA26-786EFFD63790}"/>
                      </a:ext>
                    </a:extLst>
                  </p:cNvPr>
                  <p:cNvGrpSpPr/>
                  <p:nvPr/>
                </p:nvGrpSpPr>
                <p:grpSpPr>
                  <a:xfrm>
                    <a:off x="2909206" y="3310074"/>
                    <a:ext cx="1271451" cy="563879"/>
                    <a:chOff x="2751908" y="3300549"/>
                    <a:chExt cx="1271451" cy="563879"/>
                  </a:xfrm>
                </p:grpSpPr>
                <p:sp>
                  <p:nvSpPr>
                    <p:cNvPr id="277" name="Rectangle 276">
                      <a:extLst>
                        <a:ext uri="{FF2B5EF4-FFF2-40B4-BE49-F238E27FC236}">
                          <a16:creationId xmlns:a16="http://schemas.microsoft.com/office/drawing/2014/main" id="{E93DD4F3-5352-44DA-A1ED-413EFC53C7CA}"/>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78" name="Rectangle 277">
                      <a:extLst>
                        <a:ext uri="{FF2B5EF4-FFF2-40B4-BE49-F238E27FC236}">
                          <a16:creationId xmlns:a16="http://schemas.microsoft.com/office/drawing/2014/main" id="{D5A5EADD-8B1C-4AEA-9479-625DEADED6BB}"/>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grpSp>
            </p:grpSp>
            <p:grpSp>
              <p:nvGrpSpPr>
                <p:cNvPr id="255" name="Group 254">
                  <a:extLst>
                    <a:ext uri="{FF2B5EF4-FFF2-40B4-BE49-F238E27FC236}">
                      <a16:creationId xmlns:a16="http://schemas.microsoft.com/office/drawing/2014/main" id="{1FACF3FD-94B5-4D62-BA59-3B298236517F}"/>
                    </a:ext>
                  </a:extLst>
                </p:cNvPr>
                <p:cNvGrpSpPr/>
                <p:nvPr/>
              </p:nvGrpSpPr>
              <p:grpSpPr>
                <a:xfrm>
                  <a:off x="4772024" y="3257549"/>
                  <a:ext cx="1428751" cy="1009651"/>
                  <a:chOff x="2828924" y="3238499"/>
                  <a:chExt cx="1428751" cy="1009651"/>
                </a:xfrm>
              </p:grpSpPr>
              <p:sp>
                <p:nvSpPr>
                  <p:cNvPr id="271" name="Rectangle 270">
                    <a:extLst>
                      <a:ext uri="{FF2B5EF4-FFF2-40B4-BE49-F238E27FC236}">
                        <a16:creationId xmlns:a16="http://schemas.microsoft.com/office/drawing/2014/main" id="{39E5D6AD-42F3-4260-95BD-E459E6F50CD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72" name="Group 271">
                    <a:extLst>
                      <a:ext uri="{FF2B5EF4-FFF2-40B4-BE49-F238E27FC236}">
                        <a16:creationId xmlns:a16="http://schemas.microsoft.com/office/drawing/2014/main" id="{A332E1A3-6C11-4FA9-A4FE-16593F76F23F}"/>
                      </a:ext>
                    </a:extLst>
                  </p:cNvPr>
                  <p:cNvGrpSpPr/>
                  <p:nvPr/>
                </p:nvGrpSpPr>
                <p:grpSpPr>
                  <a:xfrm>
                    <a:off x="2909206" y="3310074"/>
                    <a:ext cx="1271451" cy="563879"/>
                    <a:chOff x="2751908" y="3300549"/>
                    <a:chExt cx="1271451" cy="563879"/>
                  </a:xfrm>
                </p:grpSpPr>
                <p:sp>
                  <p:nvSpPr>
                    <p:cNvPr id="273" name="Rectangle 272">
                      <a:extLst>
                        <a:ext uri="{FF2B5EF4-FFF2-40B4-BE49-F238E27FC236}">
                          <a16:creationId xmlns:a16="http://schemas.microsoft.com/office/drawing/2014/main" id="{049A76BC-F998-4001-97B6-35A41FF4ED8F}"/>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74" name="Rectangle 273">
                      <a:extLst>
                        <a:ext uri="{FF2B5EF4-FFF2-40B4-BE49-F238E27FC236}">
                          <a16:creationId xmlns:a16="http://schemas.microsoft.com/office/drawing/2014/main" id="{2B2C19DE-0BB0-4BF7-82A7-8C80BE2BC1CD}"/>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grpSp>
            </p:grpSp>
            <p:grpSp>
              <p:nvGrpSpPr>
                <p:cNvPr id="256" name="Group 255">
                  <a:extLst>
                    <a:ext uri="{FF2B5EF4-FFF2-40B4-BE49-F238E27FC236}">
                      <a16:creationId xmlns:a16="http://schemas.microsoft.com/office/drawing/2014/main" id="{FD1A0519-C030-4F84-9588-9D1B73D11918}"/>
                    </a:ext>
                  </a:extLst>
                </p:cNvPr>
                <p:cNvGrpSpPr/>
                <p:nvPr/>
              </p:nvGrpSpPr>
              <p:grpSpPr>
                <a:xfrm>
                  <a:off x="2305050" y="4543424"/>
                  <a:ext cx="1428751" cy="1009651"/>
                  <a:chOff x="2828924" y="3238499"/>
                  <a:chExt cx="1428751" cy="1009651"/>
                </a:xfrm>
              </p:grpSpPr>
              <p:sp>
                <p:nvSpPr>
                  <p:cNvPr id="269" name="Rectangle 268">
                    <a:extLst>
                      <a:ext uri="{FF2B5EF4-FFF2-40B4-BE49-F238E27FC236}">
                        <a16:creationId xmlns:a16="http://schemas.microsoft.com/office/drawing/2014/main" id="{85BEC7B8-A3AB-439D-8BC4-F2612B4E5CCF}"/>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70" name="Rectangle 269">
                    <a:extLst>
                      <a:ext uri="{FF2B5EF4-FFF2-40B4-BE49-F238E27FC236}">
                        <a16:creationId xmlns:a16="http://schemas.microsoft.com/office/drawing/2014/main" id="{50408EDC-F8F2-42C2-B77A-F426F7617C28}"/>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nvGrpSpPr>
                <p:cNvPr id="257" name="Group 256">
                  <a:extLst>
                    <a:ext uri="{FF2B5EF4-FFF2-40B4-BE49-F238E27FC236}">
                      <a16:creationId xmlns:a16="http://schemas.microsoft.com/office/drawing/2014/main" id="{3AA4FD7B-DFC0-47F2-926D-E3D682B38AD9}"/>
                    </a:ext>
                  </a:extLst>
                </p:cNvPr>
                <p:cNvGrpSpPr/>
                <p:nvPr/>
              </p:nvGrpSpPr>
              <p:grpSpPr>
                <a:xfrm>
                  <a:off x="3895725" y="4543424"/>
                  <a:ext cx="1428751" cy="1009651"/>
                  <a:chOff x="2828924" y="3238499"/>
                  <a:chExt cx="1428751" cy="1009651"/>
                </a:xfrm>
              </p:grpSpPr>
              <p:sp>
                <p:nvSpPr>
                  <p:cNvPr id="267" name="Rectangle 266">
                    <a:extLst>
                      <a:ext uri="{FF2B5EF4-FFF2-40B4-BE49-F238E27FC236}">
                        <a16:creationId xmlns:a16="http://schemas.microsoft.com/office/drawing/2014/main" id="{02B19D4B-74CA-4021-80C9-0A44E2577562}"/>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68" name="Rectangle 267">
                    <a:extLst>
                      <a:ext uri="{FF2B5EF4-FFF2-40B4-BE49-F238E27FC236}">
                        <a16:creationId xmlns:a16="http://schemas.microsoft.com/office/drawing/2014/main" id="{8BEFB5BB-EA36-4D91-AD94-05A8F81479DA}"/>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nvGrpSpPr>
                <p:cNvPr id="258" name="Group 257">
                  <a:extLst>
                    <a:ext uri="{FF2B5EF4-FFF2-40B4-BE49-F238E27FC236}">
                      <a16:creationId xmlns:a16="http://schemas.microsoft.com/office/drawing/2014/main" id="{13644933-FC96-4F11-BF4C-84693108571D}"/>
                    </a:ext>
                  </a:extLst>
                </p:cNvPr>
                <p:cNvGrpSpPr/>
                <p:nvPr/>
              </p:nvGrpSpPr>
              <p:grpSpPr>
                <a:xfrm>
                  <a:off x="5486400" y="4543424"/>
                  <a:ext cx="1428751" cy="1009651"/>
                  <a:chOff x="2828924" y="3238499"/>
                  <a:chExt cx="1428751" cy="1009651"/>
                </a:xfrm>
              </p:grpSpPr>
              <p:sp>
                <p:nvSpPr>
                  <p:cNvPr id="265" name="Rectangle 264">
                    <a:extLst>
                      <a:ext uri="{FF2B5EF4-FFF2-40B4-BE49-F238E27FC236}">
                        <a16:creationId xmlns:a16="http://schemas.microsoft.com/office/drawing/2014/main" id="{EBCBAF66-0DCE-4119-A68D-965CA7A0254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sp>
                <p:nvSpPr>
                  <p:cNvPr id="266" name="Rectangle 265">
                    <a:extLst>
                      <a:ext uri="{FF2B5EF4-FFF2-40B4-BE49-F238E27FC236}">
                        <a16:creationId xmlns:a16="http://schemas.microsoft.com/office/drawing/2014/main" id="{90E5E89F-39DC-48E5-AE75-B073879859AB}"/>
                      </a:ext>
                    </a:extLst>
                  </p:cNvPr>
                  <p:cNvSpPr/>
                  <p:nvPr/>
                </p:nvSpPr>
                <p:spPr>
                  <a:xfrm>
                    <a:off x="2909206" y="3897902"/>
                    <a:ext cx="1271451" cy="26996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cxnSp>
              <p:nvCxnSpPr>
                <p:cNvPr id="259" name="Straight Connector 258">
                  <a:extLst>
                    <a:ext uri="{FF2B5EF4-FFF2-40B4-BE49-F238E27FC236}">
                      <a16:creationId xmlns:a16="http://schemas.microsoft.com/office/drawing/2014/main" id="{49424180-897D-4CC3-98F2-C02C9950A61D}"/>
                    </a:ext>
                  </a:extLst>
                </p:cNvPr>
                <p:cNvCxnSpPr>
                  <a:stCxn id="275" idx="2"/>
                  <a:endCxn id="269"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58BFABBE-1B85-44F1-A53C-2671E622F228}"/>
                    </a:ext>
                  </a:extLst>
                </p:cNvPr>
                <p:cNvCxnSpPr>
                  <a:stCxn id="269" idx="0"/>
                  <a:endCxn id="271"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71D9AB9-6DCB-4944-842B-3912A821B9EB}"/>
                    </a:ext>
                  </a:extLst>
                </p:cNvPr>
                <p:cNvCxnSpPr>
                  <a:stCxn id="267" idx="0"/>
                  <a:endCxn id="275"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500154D-8EDA-487F-9905-67FCCBAAD2B1}"/>
                    </a:ext>
                  </a:extLst>
                </p:cNvPr>
                <p:cNvCxnSpPr>
                  <a:stCxn id="267" idx="0"/>
                  <a:endCxn id="271"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158000A-0CEA-4C9D-B562-4F16AFADA7B9}"/>
                    </a:ext>
                  </a:extLst>
                </p:cNvPr>
                <p:cNvCxnSpPr>
                  <a:stCxn id="271" idx="2"/>
                  <a:endCxn id="265"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28A04EE-96C0-4BA9-8706-8C90419268B3}"/>
                    </a:ext>
                  </a:extLst>
                </p:cNvPr>
                <p:cNvCxnSpPr>
                  <a:stCxn id="265" idx="0"/>
                  <a:endCxn id="275"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0" name="Straight Connector 219">
                <a:extLst>
                  <a:ext uri="{FF2B5EF4-FFF2-40B4-BE49-F238E27FC236}">
                    <a16:creationId xmlns:a16="http://schemas.microsoft.com/office/drawing/2014/main" id="{ECA34EE5-7F5A-41A0-8D63-758AA3C6B981}"/>
                  </a:ext>
                </a:extLst>
              </p:cNvPr>
              <p:cNvCxnSpPr>
                <a:cxnSpLocks/>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881E376-3B05-4C8E-AED1-A8C8FAC47228}"/>
                  </a:ext>
                </a:extLst>
              </p:cNvPr>
              <p:cNvCxnSpPr>
                <a:cxnSpLocks/>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4F8B0BF9-6622-4DFC-92B7-44699FC4F7EA}"/>
                  </a:ext>
                </a:extLst>
              </p:cNvPr>
              <p:cNvCxnSpPr>
                <a:cxnSpLocks/>
                <a:endCxn id="267"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4213D2DD-C364-4508-B26D-4849E1899A8E}"/>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sp>
            <p:nvSpPr>
              <p:cNvPr id="224" name="Rectangle 223">
                <a:extLst>
                  <a:ext uri="{FF2B5EF4-FFF2-40B4-BE49-F238E27FC236}">
                    <a16:creationId xmlns:a16="http://schemas.microsoft.com/office/drawing/2014/main" id="{CA23FC1F-A653-4F39-8A7A-C6A68592C657}"/>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225" name="Rectangle 224">
                <a:extLst>
                  <a:ext uri="{FF2B5EF4-FFF2-40B4-BE49-F238E27FC236}">
                    <a16:creationId xmlns:a16="http://schemas.microsoft.com/office/drawing/2014/main" id="{FCEFD9F2-B0C1-4B8D-A80B-96454168A434}"/>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226" name="Rectangle 225">
                <a:extLst>
                  <a:ext uri="{FF2B5EF4-FFF2-40B4-BE49-F238E27FC236}">
                    <a16:creationId xmlns:a16="http://schemas.microsoft.com/office/drawing/2014/main" id="{BD1AB38B-A73E-4DD4-913B-ACA59B07119D}"/>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227" name="TextBox 226">
                <a:extLst>
                  <a:ext uri="{FF2B5EF4-FFF2-40B4-BE49-F238E27FC236}">
                    <a16:creationId xmlns:a16="http://schemas.microsoft.com/office/drawing/2014/main" id="{B8747245-0807-4937-88E3-13553F031AC5}"/>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grpSp>
            <p:nvGrpSpPr>
              <p:cNvPr id="228" name="Group 227">
                <a:extLst>
                  <a:ext uri="{FF2B5EF4-FFF2-40B4-BE49-F238E27FC236}">
                    <a16:creationId xmlns:a16="http://schemas.microsoft.com/office/drawing/2014/main" id="{44A69B27-516B-4838-A6C5-F8FE99086984}"/>
                  </a:ext>
                </a:extLst>
              </p:cNvPr>
              <p:cNvGrpSpPr/>
              <p:nvPr/>
            </p:nvGrpSpPr>
            <p:grpSpPr>
              <a:xfrm>
                <a:off x="6508514" y="1027079"/>
                <a:ext cx="553828" cy="526061"/>
                <a:chOff x="6613289" y="1255679"/>
                <a:chExt cx="553828" cy="526061"/>
              </a:xfrm>
            </p:grpSpPr>
            <p:grpSp>
              <p:nvGrpSpPr>
                <p:cNvPr id="249" name="Group 248">
                  <a:extLst>
                    <a:ext uri="{FF2B5EF4-FFF2-40B4-BE49-F238E27FC236}">
                      <a16:creationId xmlns:a16="http://schemas.microsoft.com/office/drawing/2014/main" id="{C7B63710-ADD6-4A2B-B15C-E33F0D67D328}"/>
                    </a:ext>
                  </a:extLst>
                </p:cNvPr>
                <p:cNvGrpSpPr/>
                <p:nvPr/>
              </p:nvGrpSpPr>
              <p:grpSpPr>
                <a:xfrm>
                  <a:off x="6613289" y="1295399"/>
                  <a:ext cx="553828" cy="486341"/>
                  <a:chOff x="6613289" y="1002509"/>
                  <a:chExt cx="1006620" cy="779232"/>
                </a:xfrm>
              </p:grpSpPr>
              <p:sp>
                <p:nvSpPr>
                  <p:cNvPr id="251" name="Rectangle 250">
                    <a:extLst>
                      <a:ext uri="{FF2B5EF4-FFF2-40B4-BE49-F238E27FC236}">
                        <a16:creationId xmlns:a16="http://schemas.microsoft.com/office/drawing/2014/main" id="{017B4B90-744F-4F6B-980D-BD87BB00D5B2}"/>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52" name="Rectangle 251">
                    <a:extLst>
                      <a:ext uri="{FF2B5EF4-FFF2-40B4-BE49-F238E27FC236}">
                        <a16:creationId xmlns:a16="http://schemas.microsoft.com/office/drawing/2014/main" id="{0DF1E0D1-1FA8-489E-8BE8-F5CD283DE28D}"/>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53" name="Rectangle 252">
                    <a:extLst>
                      <a:ext uri="{FF2B5EF4-FFF2-40B4-BE49-F238E27FC236}">
                        <a16:creationId xmlns:a16="http://schemas.microsoft.com/office/drawing/2014/main" id="{76791B2C-25FD-449E-BA95-26AD1653A56B}"/>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50" name="TextBox 249">
                  <a:extLst>
                    <a:ext uri="{FF2B5EF4-FFF2-40B4-BE49-F238E27FC236}">
                      <a16:creationId xmlns:a16="http://schemas.microsoft.com/office/drawing/2014/main" id="{278B019C-C5F9-42B4-88D8-C422BA1F4A4F}"/>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229" name="Group 228">
                <a:extLst>
                  <a:ext uri="{FF2B5EF4-FFF2-40B4-BE49-F238E27FC236}">
                    <a16:creationId xmlns:a16="http://schemas.microsoft.com/office/drawing/2014/main" id="{32E3C6AA-1394-4742-BC7F-75DE5A3CA35B}"/>
                  </a:ext>
                </a:extLst>
              </p:cNvPr>
              <p:cNvGrpSpPr/>
              <p:nvPr/>
            </p:nvGrpSpPr>
            <p:grpSpPr>
              <a:xfrm>
                <a:off x="6660914" y="1179479"/>
                <a:ext cx="553828" cy="526061"/>
                <a:chOff x="6613289" y="1255679"/>
                <a:chExt cx="553828" cy="526061"/>
              </a:xfrm>
            </p:grpSpPr>
            <p:grpSp>
              <p:nvGrpSpPr>
                <p:cNvPr id="244" name="Group 243">
                  <a:extLst>
                    <a:ext uri="{FF2B5EF4-FFF2-40B4-BE49-F238E27FC236}">
                      <a16:creationId xmlns:a16="http://schemas.microsoft.com/office/drawing/2014/main" id="{A7344A8A-7E19-4CE8-867A-BDEA842A5186}"/>
                    </a:ext>
                  </a:extLst>
                </p:cNvPr>
                <p:cNvGrpSpPr/>
                <p:nvPr/>
              </p:nvGrpSpPr>
              <p:grpSpPr>
                <a:xfrm>
                  <a:off x="6613289" y="1295399"/>
                  <a:ext cx="553828" cy="486341"/>
                  <a:chOff x="6613289" y="1002509"/>
                  <a:chExt cx="1006620" cy="779232"/>
                </a:xfrm>
              </p:grpSpPr>
              <p:sp>
                <p:nvSpPr>
                  <p:cNvPr id="246" name="Rectangle 245">
                    <a:extLst>
                      <a:ext uri="{FF2B5EF4-FFF2-40B4-BE49-F238E27FC236}">
                        <a16:creationId xmlns:a16="http://schemas.microsoft.com/office/drawing/2014/main" id="{2342858E-663B-447E-8A99-5F46D58C773D}"/>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47" name="Rectangle 246">
                    <a:extLst>
                      <a:ext uri="{FF2B5EF4-FFF2-40B4-BE49-F238E27FC236}">
                        <a16:creationId xmlns:a16="http://schemas.microsoft.com/office/drawing/2014/main" id="{DA5F42A3-EE10-4D5E-8A94-FA42DAF5EF44}"/>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48" name="Rectangle 247">
                    <a:extLst>
                      <a:ext uri="{FF2B5EF4-FFF2-40B4-BE49-F238E27FC236}">
                        <a16:creationId xmlns:a16="http://schemas.microsoft.com/office/drawing/2014/main" id="{6B666776-BB69-470F-BE39-D033CCBCF5D7}"/>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45" name="TextBox 244">
                  <a:extLst>
                    <a:ext uri="{FF2B5EF4-FFF2-40B4-BE49-F238E27FC236}">
                      <a16:creationId xmlns:a16="http://schemas.microsoft.com/office/drawing/2014/main" id="{EDDDA2F2-47BA-4C8A-B29C-BBD40E950596}"/>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230" name="Group 229">
                <a:extLst>
                  <a:ext uri="{FF2B5EF4-FFF2-40B4-BE49-F238E27FC236}">
                    <a16:creationId xmlns:a16="http://schemas.microsoft.com/office/drawing/2014/main" id="{3DBC7020-B768-44C6-ACA4-48E0E643CD78}"/>
                  </a:ext>
                </a:extLst>
              </p:cNvPr>
              <p:cNvGrpSpPr/>
              <p:nvPr/>
            </p:nvGrpSpPr>
            <p:grpSpPr>
              <a:xfrm>
                <a:off x="6813314" y="1331879"/>
                <a:ext cx="553828" cy="526061"/>
                <a:chOff x="6613289" y="1255679"/>
                <a:chExt cx="553828" cy="526061"/>
              </a:xfrm>
            </p:grpSpPr>
            <p:grpSp>
              <p:nvGrpSpPr>
                <p:cNvPr id="239" name="Group 238">
                  <a:extLst>
                    <a:ext uri="{FF2B5EF4-FFF2-40B4-BE49-F238E27FC236}">
                      <a16:creationId xmlns:a16="http://schemas.microsoft.com/office/drawing/2014/main" id="{E0F1777D-B3B8-45A2-BE57-5139A334AECC}"/>
                    </a:ext>
                  </a:extLst>
                </p:cNvPr>
                <p:cNvGrpSpPr/>
                <p:nvPr/>
              </p:nvGrpSpPr>
              <p:grpSpPr>
                <a:xfrm>
                  <a:off x="6613289" y="1295399"/>
                  <a:ext cx="553828" cy="486341"/>
                  <a:chOff x="6613289" y="1002509"/>
                  <a:chExt cx="1006620" cy="779232"/>
                </a:xfrm>
              </p:grpSpPr>
              <p:sp>
                <p:nvSpPr>
                  <p:cNvPr id="241" name="Rectangle 240">
                    <a:extLst>
                      <a:ext uri="{FF2B5EF4-FFF2-40B4-BE49-F238E27FC236}">
                        <a16:creationId xmlns:a16="http://schemas.microsoft.com/office/drawing/2014/main" id="{CCD5005B-C8E6-4696-824D-F30DA84B157C}"/>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242" name="Rectangle 241">
                    <a:extLst>
                      <a:ext uri="{FF2B5EF4-FFF2-40B4-BE49-F238E27FC236}">
                        <a16:creationId xmlns:a16="http://schemas.microsoft.com/office/drawing/2014/main" id="{26FAB97E-A933-426B-9F56-63580B66580C}"/>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243" name="Rectangle 242">
                    <a:extLst>
                      <a:ext uri="{FF2B5EF4-FFF2-40B4-BE49-F238E27FC236}">
                        <a16:creationId xmlns:a16="http://schemas.microsoft.com/office/drawing/2014/main" id="{F5C53D81-83F4-4A43-85E4-084C7FA5E581}"/>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240" name="TextBox 239">
                  <a:extLst>
                    <a:ext uri="{FF2B5EF4-FFF2-40B4-BE49-F238E27FC236}">
                      <a16:creationId xmlns:a16="http://schemas.microsoft.com/office/drawing/2014/main" id="{912E8D1D-2A37-47C4-9FC1-E5008268E0C2}"/>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cxnSp>
            <p:nvCxnSpPr>
              <p:cNvPr id="231" name="Straight Connector 230">
                <a:extLst>
                  <a:ext uri="{FF2B5EF4-FFF2-40B4-BE49-F238E27FC236}">
                    <a16:creationId xmlns:a16="http://schemas.microsoft.com/office/drawing/2014/main" id="{F559E008-EA0D-4C3E-8BF0-2F20A19A76B0}"/>
                  </a:ext>
                </a:extLst>
              </p:cNvPr>
              <p:cNvCxnSpPr/>
              <p:nvPr/>
            </p:nvCxnSpPr>
            <p:spPr>
              <a:xfrm flipV="1">
                <a:off x="6318105" y="1331879"/>
                <a:ext cx="190409" cy="32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CCB3E07-3B4B-448E-B425-5E5B5B3E422B}"/>
                  </a:ext>
                </a:extLst>
              </p:cNvPr>
              <p:cNvCxnSpPr/>
              <p:nvPr/>
            </p:nvCxnSpPr>
            <p:spPr>
              <a:xfrm flipV="1">
                <a:off x="6318105" y="1462370"/>
                <a:ext cx="342809" cy="204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611CA9C-8E15-48D5-A28F-DCA34DB69E9E}"/>
                  </a:ext>
                </a:extLst>
              </p:cNvPr>
              <p:cNvCxnSpPr/>
              <p:nvPr/>
            </p:nvCxnSpPr>
            <p:spPr>
              <a:xfrm>
                <a:off x="6318105" y="1659731"/>
                <a:ext cx="526329" cy="80767"/>
              </a:xfrm>
              <a:prstGeom prst="line">
                <a:avLst/>
              </a:prstGeom>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D17D217B-590B-44BA-895A-E9D604345F05}"/>
                  </a:ext>
                </a:extLst>
              </p:cNvPr>
              <p:cNvSpPr/>
              <p:nvPr/>
            </p:nvSpPr>
            <p:spPr>
              <a:xfrm>
                <a:off x="3933825" y="1114425"/>
                <a:ext cx="3514725" cy="2971800"/>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pic>
            <p:nvPicPr>
              <p:cNvPr id="235" name="Picture 234" descr="A picture containing black&#10;&#10;Description automatically generated">
                <a:extLst>
                  <a:ext uri="{FF2B5EF4-FFF2-40B4-BE49-F238E27FC236}">
                    <a16:creationId xmlns:a16="http://schemas.microsoft.com/office/drawing/2014/main" id="{B3FDB827-B310-4780-A81C-3BB38C499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355" y="1422818"/>
                <a:ext cx="362887" cy="620984"/>
              </a:xfrm>
              <a:prstGeom prst="rect">
                <a:avLst/>
              </a:prstGeom>
            </p:spPr>
          </p:pic>
          <p:cxnSp>
            <p:nvCxnSpPr>
              <p:cNvPr id="236" name="Straight Connector 235">
                <a:extLst>
                  <a:ext uri="{FF2B5EF4-FFF2-40B4-BE49-F238E27FC236}">
                    <a16:creationId xmlns:a16="http://schemas.microsoft.com/office/drawing/2014/main" id="{620F76F2-21E8-43C7-B4A7-7216B8EB69DD}"/>
                  </a:ext>
                </a:extLst>
              </p:cNvPr>
              <p:cNvCxnSpPr>
                <a:cxnSpLocks/>
              </p:cNvCxnSpPr>
              <p:nvPr/>
            </p:nvCxnSpPr>
            <p:spPr>
              <a:xfrm>
                <a:off x="4259598" y="1653277"/>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7" name="Picture 236" descr="A close up of a logo&#10;&#10;Description automatically generated">
                <a:extLst>
                  <a:ext uri="{FF2B5EF4-FFF2-40B4-BE49-F238E27FC236}">
                    <a16:creationId xmlns:a16="http://schemas.microsoft.com/office/drawing/2014/main" id="{3CACF710-1D55-4307-AB17-CADAE05AA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680" y="846118"/>
                <a:ext cx="417239" cy="570042"/>
              </a:xfrm>
              <a:prstGeom prst="rect">
                <a:avLst/>
              </a:prstGeom>
            </p:spPr>
          </p:pic>
          <p:cxnSp>
            <p:nvCxnSpPr>
              <p:cNvPr id="238" name="Straight Connector 237">
                <a:extLst>
                  <a:ext uri="{FF2B5EF4-FFF2-40B4-BE49-F238E27FC236}">
                    <a16:creationId xmlns:a16="http://schemas.microsoft.com/office/drawing/2014/main" id="{1D3AA8BB-5D57-46D8-B0F1-20B0F7607123}"/>
                  </a:ext>
                </a:extLst>
              </p:cNvPr>
              <p:cNvCxnSpPr>
                <a:cxnSpLocks/>
                <a:endCxn id="218" idx="1"/>
              </p:cNvCxnSpPr>
              <p:nvPr/>
            </p:nvCxnSpPr>
            <p:spPr>
              <a:xfrm>
                <a:off x="3761322" y="1053377"/>
                <a:ext cx="777220" cy="3351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2" name="TextBox 281">
              <a:extLst>
                <a:ext uri="{FF2B5EF4-FFF2-40B4-BE49-F238E27FC236}">
                  <a16:creationId xmlns:a16="http://schemas.microsoft.com/office/drawing/2014/main" id="{93893280-8B29-41E2-9A07-898F801652B9}"/>
                </a:ext>
              </a:extLst>
            </p:cNvPr>
            <p:cNvSpPr txBox="1"/>
            <p:nvPr/>
          </p:nvSpPr>
          <p:spPr>
            <a:xfrm>
              <a:off x="9194714" y="6429374"/>
              <a:ext cx="303320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Centralized Forwarding</a:t>
              </a:r>
            </a:p>
          </p:txBody>
        </p:sp>
        <p:cxnSp>
          <p:nvCxnSpPr>
            <p:cNvPr id="285" name="Straight Arrow Connector 284">
              <a:extLst>
                <a:ext uri="{FF2B5EF4-FFF2-40B4-BE49-F238E27FC236}">
                  <a16:creationId xmlns:a16="http://schemas.microsoft.com/office/drawing/2014/main" id="{0EC802FF-7D1A-48AE-A5CA-382D0B314EB9}"/>
                </a:ext>
              </a:extLst>
            </p:cNvPr>
            <p:cNvCxnSpPr>
              <a:cxnSpLocks/>
            </p:cNvCxnSpPr>
            <p:nvPr/>
          </p:nvCxnSpPr>
          <p:spPr>
            <a:xfrm>
              <a:off x="7136465" y="3341142"/>
              <a:ext cx="2931413" cy="63183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F4D796EE-615C-4DE6-8D75-6151896AD62C}"/>
              </a:ext>
            </a:extLst>
          </p:cNvPr>
          <p:cNvGrpSpPr/>
          <p:nvPr/>
        </p:nvGrpSpPr>
        <p:grpSpPr>
          <a:xfrm>
            <a:off x="2964294" y="3354872"/>
            <a:ext cx="2890815" cy="3481267"/>
            <a:chOff x="2964294" y="3354872"/>
            <a:chExt cx="2890815" cy="3481267"/>
          </a:xfrm>
        </p:grpSpPr>
        <p:grpSp>
          <p:nvGrpSpPr>
            <p:cNvPr id="96" name="Group 95">
              <a:extLst>
                <a:ext uri="{FF2B5EF4-FFF2-40B4-BE49-F238E27FC236}">
                  <a16:creationId xmlns:a16="http://schemas.microsoft.com/office/drawing/2014/main" id="{5B636C66-B453-45BC-88BA-259629B9F3E7}"/>
                </a:ext>
              </a:extLst>
            </p:cNvPr>
            <p:cNvGrpSpPr/>
            <p:nvPr/>
          </p:nvGrpSpPr>
          <p:grpSpPr>
            <a:xfrm>
              <a:off x="2964294" y="3980481"/>
              <a:ext cx="2890815" cy="2356092"/>
              <a:chOff x="3696364" y="914556"/>
              <a:chExt cx="3752186" cy="3171669"/>
            </a:xfrm>
          </p:grpSpPr>
          <p:pic>
            <p:nvPicPr>
              <p:cNvPr id="97" name="Picture 96" descr="A close up of a logo&#10;&#10;Description automatically generated">
                <a:extLst>
                  <a:ext uri="{FF2B5EF4-FFF2-40B4-BE49-F238E27FC236}">
                    <a16:creationId xmlns:a16="http://schemas.microsoft.com/office/drawing/2014/main" id="{938A8142-E12D-4B33-A756-CD4327D9C31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52757" y="914556"/>
                <a:ext cx="2041647" cy="1119503"/>
              </a:xfrm>
              <a:prstGeom prst="rect">
                <a:avLst/>
              </a:prstGeom>
            </p:spPr>
          </p:pic>
          <p:cxnSp>
            <p:nvCxnSpPr>
              <p:cNvPr id="98" name="Straight Connector 97">
                <a:extLst>
                  <a:ext uri="{FF2B5EF4-FFF2-40B4-BE49-F238E27FC236}">
                    <a16:creationId xmlns:a16="http://schemas.microsoft.com/office/drawing/2014/main" id="{C2E8EA1E-734B-429E-96DB-833238D7D537}"/>
                  </a:ext>
                </a:extLst>
              </p:cNvPr>
              <p:cNvCxnSpPr>
                <a:cxnSpLocks/>
                <a:stCxn id="101" idx="2"/>
              </p:cNvCxnSpPr>
              <p:nvPr/>
            </p:nvCxnSpPr>
            <p:spPr>
              <a:xfrm flipH="1">
                <a:off x="4232150" y="1800225"/>
                <a:ext cx="1441432"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21FD7DB-05A5-4181-9A13-CBE96A6E2D23}"/>
                  </a:ext>
                </a:extLst>
              </p:cNvPr>
              <p:cNvCxnSpPr>
                <a:cxnSpLocks/>
                <a:stCxn id="101" idx="2"/>
              </p:cNvCxnSpPr>
              <p:nvPr/>
            </p:nvCxnSpPr>
            <p:spPr>
              <a:xfrm>
                <a:off x="5673582" y="1800225"/>
                <a:ext cx="1493535"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0DE41AD5-AD51-4461-A93B-0F3EF9BEB1C6}"/>
                  </a:ext>
                </a:extLst>
              </p:cNvPr>
              <p:cNvGrpSpPr/>
              <p:nvPr/>
            </p:nvGrpSpPr>
            <p:grpSpPr>
              <a:xfrm>
                <a:off x="4076700" y="2190750"/>
                <a:ext cx="3248025" cy="1771650"/>
                <a:chOff x="2305050" y="3257549"/>
                <a:chExt cx="4610101" cy="2295526"/>
              </a:xfrm>
            </p:grpSpPr>
            <p:grpSp>
              <p:nvGrpSpPr>
                <p:cNvPr id="108" name="Group 107">
                  <a:extLst>
                    <a:ext uri="{FF2B5EF4-FFF2-40B4-BE49-F238E27FC236}">
                      <a16:creationId xmlns:a16="http://schemas.microsoft.com/office/drawing/2014/main" id="{8255FEEB-2190-4787-A552-1AEFA5D806DF}"/>
                    </a:ext>
                  </a:extLst>
                </p:cNvPr>
                <p:cNvGrpSpPr/>
                <p:nvPr/>
              </p:nvGrpSpPr>
              <p:grpSpPr>
                <a:xfrm>
                  <a:off x="3009899" y="3257549"/>
                  <a:ext cx="1428751" cy="1009651"/>
                  <a:chOff x="2828924" y="3238499"/>
                  <a:chExt cx="1428751" cy="1009651"/>
                </a:xfrm>
              </p:grpSpPr>
              <p:sp>
                <p:nvSpPr>
                  <p:cNvPr id="139" name="Rectangle 138">
                    <a:extLst>
                      <a:ext uri="{FF2B5EF4-FFF2-40B4-BE49-F238E27FC236}">
                        <a16:creationId xmlns:a16="http://schemas.microsoft.com/office/drawing/2014/main" id="{F13322C9-8781-4D7A-8957-AC39F2D9A46E}"/>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61882842-0F50-4501-968F-1B9C990B4609}"/>
                      </a:ext>
                    </a:extLst>
                  </p:cNvPr>
                  <p:cNvGrpSpPr/>
                  <p:nvPr/>
                </p:nvGrpSpPr>
                <p:grpSpPr>
                  <a:xfrm>
                    <a:off x="2909206" y="3310074"/>
                    <a:ext cx="1271451" cy="857793"/>
                    <a:chOff x="2751908" y="3300549"/>
                    <a:chExt cx="1271451" cy="857793"/>
                  </a:xfrm>
                </p:grpSpPr>
                <p:sp>
                  <p:nvSpPr>
                    <p:cNvPr id="141" name="Rectangle 140">
                      <a:extLst>
                        <a:ext uri="{FF2B5EF4-FFF2-40B4-BE49-F238E27FC236}">
                          <a16:creationId xmlns:a16="http://schemas.microsoft.com/office/drawing/2014/main" id="{7AADC671-E63D-4477-B4D1-2A294BD362C0}"/>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42" name="Rectangle 141">
                      <a:extLst>
                        <a:ext uri="{FF2B5EF4-FFF2-40B4-BE49-F238E27FC236}">
                          <a16:creationId xmlns:a16="http://schemas.microsoft.com/office/drawing/2014/main" id="{57B24023-5AAB-4F74-B06B-63F5C7185F9F}"/>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43" name="Rectangle 142">
                      <a:extLst>
                        <a:ext uri="{FF2B5EF4-FFF2-40B4-BE49-F238E27FC236}">
                          <a16:creationId xmlns:a16="http://schemas.microsoft.com/office/drawing/2014/main" id="{8D98474B-16EC-4E31-89DC-E19174A37A72}"/>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09" name="Group 108">
                  <a:extLst>
                    <a:ext uri="{FF2B5EF4-FFF2-40B4-BE49-F238E27FC236}">
                      <a16:creationId xmlns:a16="http://schemas.microsoft.com/office/drawing/2014/main" id="{BC37C3F5-68F0-4639-A343-18FB13FCC690}"/>
                    </a:ext>
                  </a:extLst>
                </p:cNvPr>
                <p:cNvGrpSpPr/>
                <p:nvPr/>
              </p:nvGrpSpPr>
              <p:grpSpPr>
                <a:xfrm>
                  <a:off x="4772024" y="3257549"/>
                  <a:ext cx="1428751" cy="1009651"/>
                  <a:chOff x="2828924" y="3238499"/>
                  <a:chExt cx="1428751" cy="1009651"/>
                </a:xfrm>
              </p:grpSpPr>
              <p:sp>
                <p:nvSpPr>
                  <p:cNvPr id="134" name="Rectangle 133">
                    <a:extLst>
                      <a:ext uri="{FF2B5EF4-FFF2-40B4-BE49-F238E27FC236}">
                        <a16:creationId xmlns:a16="http://schemas.microsoft.com/office/drawing/2014/main" id="{8D822437-282F-4ADF-9B9D-4B6CB9C71341}"/>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35" name="Group 134">
                    <a:extLst>
                      <a:ext uri="{FF2B5EF4-FFF2-40B4-BE49-F238E27FC236}">
                        <a16:creationId xmlns:a16="http://schemas.microsoft.com/office/drawing/2014/main" id="{C22AB3FB-9401-4AFD-884F-72E2DDB105EF}"/>
                      </a:ext>
                    </a:extLst>
                  </p:cNvPr>
                  <p:cNvGrpSpPr/>
                  <p:nvPr/>
                </p:nvGrpSpPr>
                <p:grpSpPr>
                  <a:xfrm>
                    <a:off x="2909206" y="3310074"/>
                    <a:ext cx="1271451" cy="857793"/>
                    <a:chOff x="2751908" y="3300549"/>
                    <a:chExt cx="1271451" cy="857793"/>
                  </a:xfrm>
                </p:grpSpPr>
                <p:sp>
                  <p:nvSpPr>
                    <p:cNvPr id="136" name="Rectangle 135">
                      <a:extLst>
                        <a:ext uri="{FF2B5EF4-FFF2-40B4-BE49-F238E27FC236}">
                          <a16:creationId xmlns:a16="http://schemas.microsoft.com/office/drawing/2014/main" id="{0C3550E9-C97C-4049-813E-AE98FA8DD02B}"/>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37" name="Rectangle 136">
                      <a:extLst>
                        <a:ext uri="{FF2B5EF4-FFF2-40B4-BE49-F238E27FC236}">
                          <a16:creationId xmlns:a16="http://schemas.microsoft.com/office/drawing/2014/main" id="{B367907F-2C9C-45A6-82BC-9789A621FDE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38" name="Rectangle 137">
                      <a:extLst>
                        <a:ext uri="{FF2B5EF4-FFF2-40B4-BE49-F238E27FC236}">
                          <a16:creationId xmlns:a16="http://schemas.microsoft.com/office/drawing/2014/main" id="{359B9048-95A2-45DC-88ED-5A1E3B6DE4D4}"/>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0" name="Group 109">
                  <a:extLst>
                    <a:ext uri="{FF2B5EF4-FFF2-40B4-BE49-F238E27FC236}">
                      <a16:creationId xmlns:a16="http://schemas.microsoft.com/office/drawing/2014/main" id="{53EE60FE-07AE-461D-9299-227E02EF35A9}"/>
                    </a:ext>
                  </a:extLst>
                </p:cNvPr>
                <p:cNvGrpSpPr/>
                <p:nvPr/>
              </p:nvGrpSpPr>
              <p:grpSpPr>
                <a:xfrm>
                  <a:off x="2305050" y="4543424"/>
                  <a:ext cx="1428751" cy="1009651"/>
                  <a:chOff x="2828924" y="3238499"/>
                  <a:chExt cx="1428751" cy="1009651"/>
                </a:xfrm>
              </p:grpSpPr>
              <p:sp>
                <p:nvSpPr>
                  <p:cNvPr id="129" name="Rectangle 128">
                    <a:extLst>
                      <a:ext uri="{FF2B5EF4-FFF2-40B4-BE49-F238E27FC236}">
                        <a16:creationId xmlns:a16="http://schemas.microsoft.com/office/drawing/2014/main" id="{9C4BD3A3-1051-42EE-879B-89BAC73E23E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30" name="Group 129">
                    <a:extLst>
                      <a:ext uri="{FF2B5EF4-FFF2-40B4-BE49-F238E27FC236}">
                        <a16:creationId xmlns:a16="http://schemas.microsoft.com/office/drawing/2014/main" id="{3B192741-8B03-4EE4-AE45-4E778924BD7E}"/>
                      </a:ext>
                    </a:extLst>
                  </p:cNvPr>
                  <p:cNvGrpSpPr/>
                  <p:nvPr/>
                </p:nvGrpSpPr>
                <p:grpSpPr>
                  <a:xfrm>
                    <a:off x="2909206" y="3310074"/>
                    <a:ext cx="1271451" cy="857793"/>
                    <a:chOff x="2751908" y="3300549"/>
                    <a:chExt cx="1271451" cy="857793"/>
                  </a:xfrm>
                </p:grpSpPr>
                <p:sp>
                  <p:nvSpPr>
                    <p:cNvPr id="131" name="Rectangle 130">
                      <a:extLst>
                        <a:ext uri="{FF2B5EF4-FFF2-40B4-BE49-F238E27FC236}">
                          <a16:creationId xmlns:a16="http://schemas.microsoft.com/office/drawing/2014/main" id="{7C90AC87-F1B5-4288-8E70-28F1179FC7E0}"/>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32" name="Rectangle 131">
                      <a:extLst>
                        <a:ext uri="{FF2B5EF4-FFF2-40B4-BE49-F238E27FC236}">
                          <a16:creationId xmlns:a16="http://schemas.microsoft.com/office/drawing/2014/main" id="{6FBD859A-B037-4076-B1BB-84835CD8B7D3}"/>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33" name="Rectangle 132">
                      <a:extLst>
                        <a:ext uri="{FF2B5EF4-FFF2-40B4-BE49-F238E27FC236}">
                          <a16:creationId xmlns:a16="http://schemas.microsoft.com/office/drawing/2014/main" id="{9CF8E9D2-31E2-499F-9B4C-75629860CC3F}"/>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1" name="Group 110">
                  <a:extLst>
                    <a:ext uri="{FF2B5EF4-FFF2-40B4-BE49-F238E27FC236}">
                      <a16:creationId xmlns:a16="http://schemas.microsoft.com/office/drawing/2014/main" id="{D0A6103D-CDA4-49C0-AFE8-D406DC22415F}"/>
                    </a:ext>
                  </a:extLst>
                </p:cNvPr>
                <p:cNvGrpSpPr/>
                <p:nvPr/>
              </p:nvGrpSpPr>
              <p:grpSpPr>
                <a:xfrm>
                  <a:off x="3895725" y="4543424"/>
                  <a:ext cx="1428751" cy="1009651"/>
                  <a:chOff x="2828924" y="3238499"/>
                  <a:chExt cx="1428751" cy="1009651"/>
                </a:xfrm>
              </p:grpSpPr>
              <p:sp>
                <p:nvSpPr>
                  <p:cNvPr id="124" name="Rectangle 123">
                    <a:extLst>
                      <a:ext uri="{FF2B5EF4-FFF2-40B4-BE49-F238E27FC236}">
                        <a16:creationId xmlns:a16="http://schemas.microsoft.com/office/drawing/2014/main" id="{AE76323F-5FCC-4778-BCE6-BE24B7860445}"/>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25" name="Group 124">
                    <a:extLst>
                      <a:ext uri="{FF2B5EF4-FFF2-40B4-BE49-F238E27FC236}">
                        <a16:creationId xmlns:a16="http://schemas.microsoft.com/office/drawing/2014/main" id="{B8ED32AC-6C5D-4949-AB4B-B1EF4723BAD9}"/>
                      </a:ext>
                    </a:extLst>
                  </p:cNvPr>
                  <p:cNvGrpSpPr/>
                  <p:nvPr/>
                </p:nvGrpSpPr>
                <p:grpSpPr>
                  <a:xfrm>
                    <a:off x="2909206" y="3310074"/>
                    <a:ext cx="1271451" cy="857793"/>
                    <a:chOff x="2751908" y="3300549"/>
                    <a:chExt cx="1271451" cy="857793"/>
                  </a:xfrm>
                </p:grpSpPr>
                <p:sp>
                  <p:nvSpPr>
                    <p:cNvPr id="126" name="Rectangle 125">
                      <a:extLst>
                        <a:ext uri="{FF2B5EF4-FFF2-40B4-BE49-F238E27FC236}">
                          <a16:creationId xmlns:a16="http://schemas.microsoft.com/office/drawing/2014/main" id="{A86FED5C-3460-48DC-BDD1-78EE5FEA5231}"/>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27" name="Rectangle 126">
                      <a:extLst>
                        <a:ext uri="{FF2B5EF4-FFF2-40B4-BE49-F238E27FC236}">
                          <a16:creationId xmlns:a16="http://schemas.microsoft.com/office/drawing/2014/main" id="{C00846E5-8D10-47E4-A625-FF53B0991B8E}"/>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28" name="Rectangle 127">
                      <a:extLst>
                        <a:ext uri="{FF2B5EF4-FFF2-40B4-BE49-F238E27FC236}">
                          <a16:creationId xmlns:a16="http://schemas.microsoft.com/office/drawing/2014/main" id="{8EA4BAB8-034C-4810-BE14-59C31B83D512}"/>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12" name="Group 111">
                  <a:extLst>
                    <a:ext uri="{FF2B5EF4-FFF2-40B4-BE49-F238E27FC236}">
                      <a16:creationId xmlns:a16="http://schemas.microsoft.com/office/drawing/2014/main" id="{341863E5-AFF6-4DC2-98D4-2459C8E5EFD6}"/>
                    </a:ext>
                  </a:extLst>
                </p:cNvPr>
                <p:cNvGrpSpPr/>
                <p:nvPr/>
              </p:nvGrpSpPr>
              <p:grpSpPr>
                <a:xfrm>
                  <a:off x="5486400" y="4543424"/>
                  <a:ext cx="1428751" cy="1009651"/>
                  <a:chOff x="2828924" y="3238499"/>
                  <a:chExt cx="1428751" cy="1009651"/>
                </a:xfrm>
              </p:grpSpPr>
              <p:sp>
                <p:nvSpPr>
                  <p:cNvPr id="119" name="Rectangle 118">
                    <a:extLst>
                      <a:ext uri="{FF2B5EF4-FFF2-40B4-BE49-F238E27FC236}">
                        <a16:creationId xmlns:a16="http://schemas.microsoft.com/office/drawing/2014/main" id="{0E979759-23D4-47F8-BBB8-569A85F4FF95}"/>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5F12CE46-21AF-4EF0-B3EA-964BB4E67AF7}"/>
                      </a:ext>
                    </a:extLst>
                  </p:cNvPr>
                  <p:cNvGrpSpPr/>
                  <p:nvPr/>
                </p:nvGrpSpPr>
                <p:grpSpPr>
                  <a:xfrm>
                    <a:off x="2909206" y="3310074"/>
                    <a:ext cx="1271451" cy="857793"/>
                    <a:chOff x="2751908" y="3300549"/>
                    <a:chExt cx="1271451" cy="857793"/>
                  </a:xfrm>
                </p:grpSpPr>
                <p:sp>
                  <p:nvSpPr>
                    <p:cNvPr id="121" name="Rectangle 120">
                      <a:extLst>
                        <a:ext uri="{FF2B5EF4-FFF2-40B4-BE49-F238E27FC236}">
                          <a16:creationId xmlns:a16="http://schemas.microsoft.com/office/drawing/2014/main" id="{DDAEB96A-8723-45CC-A0F5-5F5468FD6C3F}"/>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22" name="Rectangle 121">
                      <a:extLst>
                        <a:ext uri="{FF2B5EF4-FFF2-40B4-BE49-F238E27FC236}">
                          <a16:creationId xmlns:a16="http://schemas.microsoft.com/office/drawing/2014/main" id="{F55F514C-C9E9-45EE-88EF-0FC959312627}"/>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23" name="Rectangle 122">
                      <a:extLst>
                        <a:ext uri="{FF2B5EF4-FFF2-40B4-BE49-F238E27FC236}">
                          <a16:creationId xmlns:a16="http://schemas.microsoft.com/office/drawing/2014/main" id="{E57525DA-7908-4E53-B62A-5FAF1EA0E457}"/>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113" name="Straight Connector 112">
                  <a:extLst>
                    <a:ext uri="{FF2B5EF4-FFF2-40B4-BE49-F238E27FC236}">
                      <a16:creationId xmlns:a16="http://schemas.microsoft.com/office/drawing/2014/main" id="{F630CE4E-5791-4E5C-AD5F-F9861F017D2B}"/>
                    </a:ext>
                  </a:extLst>
                </p:cNvPr>
                <p:cNvCxnSpPr>
                  <a:stCxn id="139" idx="2"/>
                  <a:endCxn id="129"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4B997C8-BD41-4831-9F05-F6E2F80B4A01}"/>
                    </a:ext>
                  </a:extLst>
                </p:cNvPr>
                <p:cNvCxnSpPr>
                  <a:stCxn id="129" idx="0"/>
                  <a:endCxn id="134"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2719109-3564-404E-A233-A17D01520600}"/>
                    </a:ext>
                  </a:extLst>
                </p:cNvPr>
                <p:cNvCxnSpPr>
                  <a:stCxn id="124" idx="0"/>
                  <a:endCxn id="139"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F2959FF-DCF2-46B3-ABBC-FCD51BA80F2B}"/>
                    </a:ext>
                  </a:extLst>
                </p:cNvPr>
                <p:cNvCxnSpPr>
                  <a:stCxn id="124" idx="0"/>
                  <a:endCxn id="134"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9D55748-C898-4955-8B25-DBC7A7671174}"/>
                    </a:ext>
                  </a:extLst>
                </p:cNvPr>
                <p:cNvCxnSpPr>
                  <a:stCxn id="134" idx="2"/>
                  <a:endCxn id="119"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C7AC6D2-CDC9-4912-BDF9-66E69E504DF0}"/>
                    </a:ext>
                  </a:extLst>
                </p:cNvPr>
                <p:cNvCxnSpPr>
                  <a:stCxn id="119" idx="0"/>
                  <a:endCxn id="139"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8F044AE6-CFD5-4F48-AAFB-B23B5DE435FD}"/>
                  </a:ext>
                </a:extLst>
              </p:cNvPr>
              <p:cNvSpPr/>
              <p:nvPr/>
            </p:nvSpPr>
            <p:spPr>
              <a:xfrm>
                <a:off x="5197403" y="1238250"/>
                <a:ext cx="952357" cy="56197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Arial" panose="020B0604020202020204" pitchFamily="34" charset="0"/>
                    <a:cs typeface="Arial" panose="020B0604020202020204" pitchFamily="34" charset="0"/>
                  </a:rPr>
                  <a:t>NMS</a:t>
                </a:r>
              </a:p>
            </p:txBody>
          </p:sp>
          <p:cxnSp>
            <p:nvCxnSpPr>
              <p:cNvPr id="102" name="Straight Connector 101">
                <a:extLst>
                  <a:ext uri="{FF2B5EF4-FFF2-40B4-BE49-F238E27FC236}">
                    <a16:creationId xmlns:a16="http://schemas.microsoft.com/office/drawing/2014/main" id="{696437D6-857C-468D-94CE-EE6AF70FF4B0}"/>
                  </a:ext>
                </a:extLst>
              </p:cNvPr>
              <p:cNvCxnSpPr>
                <a:stCxn id="101" idx="2"/>
              </p:cNvCxnSpPr>
              <p:nvPr/>
            </p:nvCxnSpPr>
            <p:spPr>
              <a:xfrm flipH="1">
                <a:off x="5525655" y="1800225"/>
                <a:ext cx="147927"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754F354-C12C-4410-8512-4FBBBFF1607B}"/>
                  </a:ext>
                </a:extLst>
              </p:cNvPr>
              <p:cNvCxnSpPr>
                <a:cxnSpLocks/>
                <a:stCxn id="101" idx="2"/>
              </p:cNvCxnSpPr>
              <p:nvPr/>
            </p:nvCxnSpPr>
            <p:spPr>
              <a:xfrm>
                <a:off x="5673582" y="1800225"/>
                <a:ext cx="197775"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971971E-DC14-4790-9C7B-AB03BAA5063C}"/>
                  </a:ext>
                </a:extLst>
              </p:cNvPr>
              <p:cNvCxnSpPr>
                <a:cxnSpLocks/>
                <a:stCxn id="101" idx="2"/>
                <a:endCxn id="124" idx="0"/>
              </p:cNvCxnSpPr>
              <p:nvPr/>
            </p:nvCxnSpPr>
            <p:spPr>
              <a:xfrm>
                <a:off x="5673582" y="1800225"/>
                <a:ext cx="27131"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065E14C6-D59E-4378-AD4D-C47C38144228}"/>
                  </a:ext>
                </a:extLst>
              </p:cNvPr>
              <p:cNvSpPr/>
              <p:nvPr/>
            </p:nvSpPr>
            <p:spPr>
              <a:xfrm>
                <a:off x="3933825" y="2123919"/>
                <a:ext cx="3514725" cy="196230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pic>
            <p:nvPicPr>
              <p:cNvPr id="106" name="Picture 105" descr="A picture containing black&#10;&#10;Description automatically generated">
                <a:extLst>
                  <a:ext uri="{FF2B5EF4-FFF2-40B4-BE49-F238E27FC236}">
                    <a16:creationId xmlns:a16="http://schemas.microsoft.com/office/drawing/2014/main" id="{9FB73BC4-98BF-45FF-9F9E-3AD4909B3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364" y="1308953"/>
                <a:ext cx="362887" cy="620984"/>
              </a:xfrm>
              <a:prstGeom prst="rect">
                <a:avLst/>
              </a:prstGeom>
            </p:spPr>
          </p:pic>
          <p:cxnSp>
            <p:nvCxnSpPr>
              <p:cNvPr id="107" name="Straight Connector 106">
                <a:extLst>
                  <a:ext uri="{FF2B5EF4-FFF2-40B4-BE49-F238E27FC236}">
                    <a16:creationId xmlns:a16="http://schemas.microsoft.com/office/drawing/2014/main" id="{C12E542C-B5D6-476B-B3DE-8FD599207DAC}"/>
                  </a:ext>
                </a:extLst>
              </p:cNvPr>
              <p:cNvCxnSpPr>
                <a:cxnSpLocks/>
              </p:cNvCxnSpPr>
              <p:nvPr/>
            </p:nvCxnSpPr>
            <p:spPr>
              <a:xfrm>
                <a:off x="3877807" y="1539412"/>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80" name="TextBox 279">
              <a:extLst>
                <a:ext uri="{FF2B5EF4-FFF2-40B4-BE49-F238E27FC236}">
                  <a16:creationId xmlns:a16="http://schemas.microsoft.com/office/drawing/2014/main" id="{6117BE11-E47A-4F69-8FC5-786686480E47}"/>
                </a:ext>
              </a:extLst>
            </p:cNvPr>
            <p:cNvSpPr txBox="1"/>
            <p:nvPr/>
          </p:nvSpPr>
          <p:spPr>
            <a:xfrm>
              <a:off x="3714653" y="6436029"/>
              <a:ext cx="176843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Cloud-Based</a:t>
              </a:r>
            </a:p>
          </p:txBody>
        </p:sp>
        <p:cxnSp>
          <p:nvCxnSpPr>
            <p:cNvPr id="287" name="Straight Arrow Connector 286">
              <a:extLst>
                <a:ext uri="{FF2B5EF4-FFF2-40B4-BE49-F238E27FC236}">
                  <a16:creationId xmlns:a16="http://schemas.microsoft.com/office/drawing/2014/main" id="{5F2BD8D1-1481-402B-A7C5-2CA062F05252}"/>
                </a:ext>
              </a:extLst>
            </p:cNvPr>
            <p:cNvCxnSpPr>
              <a:cxnSpLocks/>
            </p:cNvCxnSpPr>
            <p:nvPr/>
          </p:nvCxnSpPr>
          <p:spPr>
            <a:xfrm flipH="1">
              <a:off x="4616131" y="3354872"/>
              <a:ext cx="797399" cy="57266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0" name="Group 289">
            <a:extLst>
              <a:ext uri="{FF2B5EF4-FFF2-40B4-BE49-F238E27FC236}">
                <a16:creationId xmlns:a16="http://schemas.microsoft.com/office/drawing/2014/main" id="{580FCB17-ED9C-4BBA-A9C3-D61F62E52F25}"/>
              </a:ext>
            </a:extLst>
          </p:cNvPr>
          <p:cNvGrpSpPr/>
          <p:nvPr/>
        </p:nvGrpSpPr>
        <p:grpSpPr>
          <a:xfrm>
            <a:off x="5946005" y="3355793"/>
            <a:ext cx="3067181" cy="3480346"/>
            <a:chOff x="5946005" y="3355793"/>
            <a:chExt cx="3067181" cy="3480346"/>
          </a:xfrm>
        </p:grpSpPr>
        <p:sp>
          <p:nvSpPr>
            <p:cNvPr id="281" name="TextBox 280">
              <a:extLst>
                <a:ext uri="{FF2B5EF4-FFF2-40B4-BE49-F238E27FC236}">
                  <a16:creationId xmlns:a16="http://schemas.microsoft.com/office/drawing/2014/main" id="{5C6EF8D6-D477-4A41-8B63-3085231D24BD}"/>
                </a:ext>
              </a:extLst>
            </p:cNvPr>
            <p:cNvSpPr txBox="1"/>
            <p:nvPr/>
          </p:nvSpPr>
          <p:spPr>
            <a:xfrm>
              <a:off x="6223780" y="6436029"/>
              <a:ext cx="260199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SDN + Cloud-Based</a:t>
              </a:r>
            </a:p>
          </p:txBody>
        </p:sp>
        <p:grpSp>
          <p:nvGrpSpPr>
            <p:cNvPr id="286" name="Group 285">
              <a:extLst>
                <a:ext uri="{FF2B5EF4-FFF2-40B4-BE49-F238E27FC236}">
                  <a16:creationId xmlns:a16="http://schemas.microsoft.com/office/drawing/2014/main" id="{FA2CFBDC-0DF0-4E63-BD0B-D0D7C817DA87}"/>
                </a:ext>
              </a:extLst>
            </p:cNvPr>
            <p:cNvGrpSpPr/>
            <p:nvPr/>
          </p:nvGrpSpPr>
          <p:grpSpPr>
            <a:xfrm>
              <a:off x="5946005" y="3355793"/>
              <a:ext cx="3067181" cy="2980780"/>
              <a:chOff x="5946005" y="3355793"/>
              <a:chExt cx="3067181" cy="2980780"/>
            </a:xfrm>
          </p:grpSpPr>
          <p:grpSp>
            <p:nvGrpSpPr>
              <p:cNvPr id="144" name="Group 143">
                <a:extLst>
                  <a:ext uri="{FF2B5EF4-FFF2-40B4-BE49-F238E27FC236}">
                    <a16:creationId xmlns:a16="http://schemas.microsoft.com/office/drawing/2014/main" id="{69B6A62D-013A-4AEA-8272-D9521D76628E}"/>
                  </a:ext>
                </a:extLst>
              </p:cNvPr>
              <p:cNvGrpSpPr/>
              <p:nvPr/>
            </p:nvGrpSpPr>
            <p:grpSpPr>
              <a:xfrm>
                <a:off x="5946005" y="3881306"/>
                <a:ext cx="3067181" cy="2455267"/>
                <a:chOff x="3676996" y="781051"/>
                <a:chExt cx="3981104" cy="3305174"/>
              </a:xfrm>
            </p:grpSpPr>
            <p:pic>
              <p:nvPicPr>
                <p:cNvPr id="145" name="Picture 144" descr="A close up of a logo&#10;&#10;Description automatically generated">
                  <a:extLst>
                    <a:ext uri="{FF2B5EF4-FFF2-40B4-BE49-F238E27FC236}">
                      <a16:creationId xmlns:a16="http://schemas.microsoft.com/office/drawing/2014/main" id="{321C0460-B526-4907-89BB-8A0D21283C1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38542" y="781051"/>
                  <a:ext cx="3119558" cy="1214998"/>
                </a:xfrm>
                <a:prstGeom prst="rect">
                  <a:avLst/>
                </a:prstGeom>
              </p:spPr>
            </p:pic>
            <p:cxnSp>
              <p:nvCxnSpPr>
                <p:cNvPr id="146" name="Straight Connector 145">
                  <a:extLst>
                    <a:ext uri="{FF2B5EF4-FFF2-40B4-BE49-F238E27FC236}">
                      <a16:creationId xmlns:a16="http://schemas.microsoft.com/office/drawing/2014/main" id="{DC6A1013-01E3-4227-82DE-84D6645C2B45}"/>
                    </a:ext>
                  </a:extLst>
                </p:cNvPr>
                <p:cNvCxnSpPr>
                  <a:cxnSpLocks/>
                  <a:stCxn id="148" idx="2"/>
                </p:cNvCxnSpPr>
                <p:nvPr/>
              </p:nvCxnSpPr>
              <p:spPr>
                <a:xfrm flipH="1">
                  <a:off x="4232151" y="1800225"/>
                  <a:ext cx="1441430" cy="1371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2E363C5-E523-49B4-B808-64BA9B91ABFE}"/>
                    </a:ext>
                  </a:extLst>
                </p:cNvPr>
                <p:cNvCxnSpPr>
                  <a:cxnSpLocks/>
                  <a:stCxn id="148" idx="2"/>
                </p:cNvCxnSpPr>
                <p:nvPr/>
              </p:nvCxnSpPr>
              <p:spPr>
                <a:xfrm>
                  <a:off x="5673581" y="1800225"/>
                  <a:ext cx="1493536" cy="136445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3947CEDA-6DE7-44E1-AC74-86E1557D984E}"/>
                    </a:ext>
                  </a:extLst>
                </p:cNvPr>
                <p:cNvSpPr/>
                <p:nvPr/>
              </p:nvSpPr>
              <p:spPr>
                <a:xfrm>
                  <a:off x="5029057" y="1519237"/>
                  <a:ext cx="1289048" cy="28098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latin typeface="Arial" panose="020B0604020202020204" pitchFamily="34" charset="0"/>
                      <a:cs typeface="Arial" panose="020B0604020202020204" pitchFamily="34" charset="0"/>
                    </a:rPr>
                    <a:t>Control (</a:t>
                  </a:r>
                  <a:r>
                    <a:rPr lang="en-US" sz="1000" dirty="0" err="1">
                      <a:latin typeface="Arial" panose="020B0604020202020204" pitchFamily="34" charset="0"/>
                      <a:cs typeface="Arial" panose="020B0604020202020204" pitchFamily="34" charset="0"/>
                    </a:rPr>
                    <a:t>ler</a:t>
                  </a:r>
                  <a:r>
                    <a:rPr lang="en-US" sz="1000" dirty="0">
                      <a:latin typeface="Arial" panose="020B0604020202020204" pitchFamily="34" charset="0"/>
                      <a:cs typeface="Arial" panose="020B0604020202020204" pitchFamily="34" charset="0"/>
                    </a:rPr>
                    <a:t>)</a:t>
                  </a:r>
                </a:p>
              </p:txBody>
            </p:sp>
            <p:cxnSp>
              <p:nvCxnSpPr>
                <p:cNvPr id="149" name="Straight Connector 148">
                  <a:extLst>
                    <a:ext uri="{FF2B5EF4-FFF2-40B4-BE49-F238E27FC236}">
                      <a16:creationId xmlns:a16="http://schemas.microsoft.com/office/drawing/2014/main" id="{08474F5D-EFEB-4A08-B620-158E411F9E30}"/>
                    </a:ext>
                  </a:extLst>
                </p:cNvPr>
                <p:cNvCxnSpPr>
                  <a:cxnSpLocks/>
                  <a:stCxn id="148" idx="2"/>
                </p:cNvCxnSpPr>
                <p:nvPr/>
              </p:nvCxnSpPr>
              <p:spPr>
                <a:xfrm flipH="1">
                  <a:off x="5525657" y="1800225"/>
                  <a:ext cx="147924" cy="390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6BB489F-D4CE-4A92-9572-5FE2298562E2}"/>
                    </a:ext>
                  </a:extLst>
                </p:cNvPr>
                <p:cNvCxnSpPr>
                  <a:cxnSpLocks/>
                  <a:stCxn id="148" idx="2"/>
                </p:cNvCxnSpPr>
                <p:nvPr/>
              </p:nvCxnSpPr>
              <p:spPr>
                <a:xfrm>
                  <a:off x="5673581" y="1800225"/>
                  <a:ext cx="197776" cy="3803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AD12426-B306-4179-AF1E-EDCBFF3A9EE4}"/>
                    </a:ext>
                  </a:extLst>
                </p:cNvPr>
                <p:cNvCxnSpPr>
                  <a:cxnSpLocks/>
                  <a:stCxn id="148" idx="2"/>
                </p:cNvCxnSpPr>
                <p:nvPr/>
              </p:nvCxnSpPr>
              <p:spPr>
                <a:xfrm>
                  <a:off x="5673581" y="1800225"/>
                  <a:ext cx="27132" cy="13829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1C743175-6EAF-45A3-8AC8-7282EF61F26C}"/>
                    </a:ext>
                  </a:extLst>
                </p:cNvPr>
                <p:cNvSpPr/>
                <p:nvPr/>
              </p:nvSpPr>
              <p:spPr>
                <a:xfrm>
                  <a:off x="5987789" y="1210241"/>
                  <a:ext cx="323941" cy="2809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NMS</a:t>
                  </a:r>
                </a:p>
              </p:txBody>
            </p:sp>
            <p:sp>
              <p:nvSpPr>
                <p:cNvPr id="153" name="Rectangle 152">
                  <a:extLst>
                    <a:ext uri="{FF2B5EF4-FFF2-40B4-BE49-F238E27FC236}">
                      <a16:creationId xmlns:a16="http://schemas.microsoft.com/office/drawing/2014/main" id="{9A7F2F57-CFDB-443B-9C4F-E59CAEC596F7}"/>
                    </a:ext>
                  </a:extLst>
                </p:cNvPr>
                <p:cNvSpPr/>
                <p:nvPr/>
              </p:nvSpPr>
              <p:spPr>
                <a:xfrm>
                  <a:off x="5652824"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154" name="Rectangle 153">
                  <a:extLst>
                    <a:ext uri="{FF2B5EF4-FFF2-40B4-BE49-F238E27FC236}">
                      <a16:creationId xmlns:a16="http://schemas.microsoft.com/office/drawing/2014/main" id="{2E616AC0-B8E6-4A84-9C4C-FF5571AB7395}"/>
                    </a:ext>
                  </a:extLst>
                </p:cNvPr>
                <p:cNvSpPr/>
                <p:nvPr/>
              </p:nvSpPr>
              <p:spPr>
                <a:xfrm>
                  <a:off x="5033699" y="1210241"/>
                  <a:ext cx="323941" cy="2809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latin typeface="Arial" panose="020B0604020202020204" pitchFamily="34" charset="0"/>
                      <a:cs typeface="Arial" panose="020B0604020202020204" pitchFamily="34" charset="0"/>
                    </a:rPr>
                    <a:t>App</a:t>
                  </a:r>
                </a:p>
              </p:txBody>
            </p:sp>
            <p:sp>
              <p:nvSpPr>
                <p:cNvPr id="155" name="TextBox 154">
                  <a:extLst>
                    <a:ext uri="{FF2B5EF4-FFF2-40B4-BE49-F238E27FC236}">
                      <a16:creationId xmlns:a16="http://schemas.microsoft.com/office/drawing/2014/main" id="{5ECE2000-353C-4FD7-9B98-C6C84037EEA7}"/>
                    </a:ext>
                  </a:extLst>
                </p:cNvPr>
                <p:cNvSpPr txBox="1"/>
                <p:nvPr/>
              </p:nvSpPr>
              <p:spPr>
                <a:xfrm>
                  <a:off x="5333550" y="1131139"/>
                  <a:ext cx="414465" cy="341811"/>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a:t>
                  </a:r>
                </a:p>
              </p:txBody>
            </p:sp>
            <p:grpSp>
              <p:nvGrpSpPr>
                <p:cNvPr id="156" name="Group 155">
                  <a:extLst>
                    <a:ext uri="{FF2B5EF4-FFF2-40B4-BE49-F238E27FC236}">
                      <a16:creationId xmlns:a16="http://schemas.microsoft.com/office/drawing/2014/main" id="{A6F1A223-F447-4DF5-8288-5B6015F02A37}"/>
                    </a:ext>
                  </a:extLst>
                </p:cNvPr>
                <p:cNvGrpSpPr/>
                <p:nvPr/>
              </p:nvGrpSpPr>
              <p:grpSpPr>
                <a:xfrm>
                  <a:off x="4076700" y="2190750"/>
                  <a:ext cx="3248025" cy="1771650"/>
                  <a:chOff x="2305050" y="3257549"/>
                  <a:chExt cx="4610101" cy="2295526"/>
                </a:xfrm>
              </p:grpSpPr>
              <p:grpSp>
                <p:nvGrpSpPr>
                  <p:cNvPr id="181" name="Group 180">
                    <a:extLst>
                      <a:ext uri="{FF2B5EF4-FFF2-40B4-BE49-F238E27FC236}">
                        <a16:creationId xmlns:a16="http://schemas.microsoft.com/office/drawing/2014/main" id="{FB4FE040-921E-4A19-BF1D-7D0210F0C1DA}"/>
                      </a:ext>
                    </a:extLst>
                  </p:cNvPr>
                  <p:cNvGrpSpPr/>
                  <p:nvPr/>
                </p:nvGrpSpPr>
                <p:grpSpPr>
                  <a:xfrm>
                    <a:off x="3009899" y="3257549"/>
                    <a:ext cx="1428751" cy="1009651"/>
                    <a:chOff x="2828924" y="3238499"/>
                    <a:chExt cx="1428751" cy="1009651"/>
                  </a:xfrm>
                </p:grpSpPr>
                <p:sp>
                  <p:nvSpPr>
                    <p:cNvPr id="212" name="Rectangle 211">
                      <a:extLst>
                        <a:ext uri="{FF2B5EF4-FFF2-40B4-BE49-F238E27FC236}">
                          <a16:creationId xmlns:a16="http://schemas.microsoft.com/office/drawing/2014/main" id="{D6E954A6-B925-4CD5-A0D9-E6E54E70BB6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13" name="Group 212">
                      <a:extLst>
                        <a:ext uri="{FF2B5EF4-FFF2-40B4-BE49-F238E27FC236}">
                          <a16:creationId xmlns:a16="http://schemas.microsoft.com/office/drawing/2014/main" id="{DEB0F186-625E-46CB-AFF8-EC2E97AA0278}"/>
                        </a:ext>
                      </a:extLst>
                    </p:cNvPr>
                    <p:cNvGrpSpPr/>
                    <p:nvPr/>
                  </p:nvGrpSpPr>
                  <p:grpSpPr>
                    <a:xfrm>
                      <a:off x="2909206" y="3310074"/>
                      <a:ext cx="1271451" cy="857793"/>
                      <a:chOff x="2751908" y="3300549"/>
                      <a:chExt cx="1271451" cy="857793"/>
                    </a:xfrm>
                  </p:grpSpPr>
                  <p:sp>
                    <p:nvSpPr>
                      <p:cNvPr id="214" name="Rectangle 213">
                        <a:extLst>
                          <a:ext uri="{FF2B5EF4-FFF2-40B4-BE49-F238E27FC236}">
                            <a16:creationId xmlns:a16="http://schemas.microsoft.com/office/drawing/2014/main" id="{86CDFA5A-F0C6-4032-8390-9514FE043D0C}"/>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15" name="Rectangle 214">
                        <a:extLst>
                          <a:ext uri="{FF2B5EF4-FFF2-40B4-BE49-F238E27FC236}">
                            <a16:creationId xmlns:a16="http://schemas.microsoft.com/office/drawing/2014/main" id="{A0F51144-3A95-46C8-9AB5-0B6400F95307}"/>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16" name="Rectangle 215">
                        <a:extLst>
                          <a:ext uri="{FF2B5EF4-FFF2-40B4-BE49-F238E27FC236}">
                            <a16:creationId xmlns:a16="http://schemas.microsoft.com/office/drawing/2014/main" id="{0B0A1179-7CD6-46E1-AAE5-9758D1EE8546}"/>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2" name="Group 181">
                    <a:extLst>
                      <a:ext uri="{FF2B5EF4-FFF2-40B4-BE49-F238E27FC236}">
                        <a16:creationId xmlns:a16="http://schemas.microsoft.com/office/drawing/2014/main" id="{FF1B02A0-CBC1-4102-BC65-BE13165B2C64}"/>
                      </a:ext>
                    </a:extLst>
                  </p:cNvPr>
                  <p:cNvGrpSpPr/>
                  <p:nvPr/>
                </p:nvGrpSpPr>
                <p:grpSpPr>
                  <a:xfrm>
                    <a:off x="4772024" y="3257549"/>
                    <a:ext cx="1428751" cy="1009651"/>
                    <a:chOff x="2828924" y="3238499"/>
                    <a:chExt cx="1428751" cy="1009651"/>
                  </a:xfrm>
                </p:grpSpPr>
                <p:sp>
                  <p:nvSpPr>
                    <p:cNvPr id="207" name="Rectangle 206">
                      <a:extLst>
                        <a:ext uri="{FF2B5EF4-FFF2-40B4-BE49-F238E27FC236}">
                          <a16:creationId xmlns:a16="http://schemas.microsoft.com/office/drawing/2014/main" id="{C7F9C34C-8CA8-4C13-ACB3-D774F5641FAD}"/>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08" name="Group 207">
                      <a:extLst>
                        <a:ext uri="{FF2B5EF4-FFF2-40B4-BE49-F238E27FC236}">
                          <a16:creationId xmlns:a16="http://schemas.microsoft.com/office/drawing/2014/main" id="{51B5BD4B-C66E-4CBE-B2B6-B735374D5117}"/>
                        </a:ext>
                      </a:extLst>
                    </p:cNvPr>
                    <p:cNvGrpSpPr/>
                    <p:nvPr/>
                  </p:nvGrpSpPr>
                  <p:grpSpPr>
                    <a:xfrm>
                      <a:off x="2909206" y="3310074"/>
                      <a:ext cx="1271451" cy="857793"/>
                      <a:chOff x="2751908" y="3300549"/>
                      <a:chExt cx="1271451" cy="857793"/>
                    </a:xfrm>
                  </p:grpSpPr>
                  <p:sp>
                    <p:nvSpPr>
                      <p:cNvPr id="209" name="Rectangle 208">
                        <a:extLst>
                          <a:ext uri="{FF2B5EF4-FFF2-40B4-BE49-F238E27FC236}">
                            <a16:creationId xmlns:a16="http://schemas.microsoft.com/office/drawing/2014/main" id="{1B3E456B-051E-4440-8CB7-63D35FDB7DFB}"/>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10" name="Rectangle 209">
                        <a:extLst>
                          <a:ext uri="{FF2B5EF4-FFF2-40B4-BE49-F238E27FC236}">
                            <a16:creationId xmlns:a16="http://schemas.microsoft.com/office/drawing/2014/main" id="{50E67DD2-13A1-4A74-8022-85B2BBF50D7A}"/>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11" name="Rectangle 210">
                        <a:extLst>
                          <a:ext uri="{FF2B5EF4-FFF2-40B4-BE49-F238E27FC236}">
                            <a16:creationId xmlns:a16="http://schemas.microsoft.com/office/drawing/2014/main" id="{78D971CA-3EAE-44A4-9642-B267E1ED9630}"/>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3" name="Group 182">
                    <a:extLst>
                      <a:ext uri="{FF2B5EF4-FFF2-40B4-BE49-F238E27FC236}">
                        <a16:creationId xmlns:a16="http://schemas.microsoft.com/office/drawing/2014/main" id="{922C3B83-EE8B-4CCB-B116-364F7E2FD3C0}"/>
                      </a:ext>
                    </a:extLst>
                  </p:cNvPr>
                  <p:cNvGrpSpPr/>
                  <p:nvPr/>
                </p:nvGrpSpPr>
                <p:grpSpPr>
                  <a:xfrm>
                    <a:off x="2305050" y="4543424"/>
                    <a:ext cx="1428751" cy="1009651"/>
                    <a:chOff x="2828924" y="3238499"/>
                    <a:chExt cx="1428751" cy="1009651"/>
                  </a:xfrm>
                </p:grpSpPr>
                <p:sp>
                  <p:nvSpPr>
                    <p:cNvPr id="202" name="Rectangle 201">
                      <a:extLst>
                        <a:ext uri="{FF2B5EF4-FFF2-40B4-BE49-F238E27FC236}">
                          <a16:creationId xmlns:a16="http://schemas.microsoft.com/office/drawing/2014/main" id="{324018F3-771F-43FE-B2D9-AF922B3D7370}"/>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203" name="Group 202">
                      <a:extLst>
                        <a:ext uri="{FF2B5EF4-FFF2-40B4-BE49-F238E27FC236}">
                          <a16:creationId xmlns:a16="http://schemas.microsoft.com/office/drawing/2014/main" id="{C037E0EB-1DF3-428B-9C61-123771BA66F1}"/>
                        </a:ext>
                      </a:extLst>
                    </p:cNvPr>
                    <p:cNvGrpSpPr/>
                    <p:nvPr/>
                  </p:nvGrpSpPr>
                  <p:grpSpPr>
                    <a:xfrm>
                      <a:off x="2909206" y="3310074"/>
                      <a:ext cx="1271451" cy="857793"/>
                      <a:chOff x="2751908" y="3300549"/>
                      <a:chExt cx="1271451" cy="857793"/>
                    </a:xfrm>
                  </p:grpSpPr>
                  <p:sp>
                    <p:nvSpPr>
                      <p:cNvPr id="204" name="Rectangle 203">
                        <a:extLst>
                          <a:ext uri="{FF2B5EF4-FFF2-40B4-BE49-F238E27FC236}">
                            <a16:creationId xmlns:a16="http://schemas.microsoft.com/office/drawing/2014/main" id="{0AA274DC-22F2-4B68-A6F7-74357E1E4594}"/>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05" name="Rectangle 204">
                        <a:extLst>
                          <a:ext uri="{FF2B5EF4-FFF2-40B4-BE49-F238E27FC236}">
                            <a16:creationId xmlns:a16="http://schemas.microsoft.com/office/drawing/2014/main" id="{974869FF-C32D-4DC8-8E27-88B1CF756261}"/>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06" name="Rectangle 205">
                        <a:extLst>
                          <a:ext uri="{FF2B5EF4-FFF2-40B4-BE49-F238E27FC236}">
                            <a16:creationId xmlns:a16="http://schemas.microsoft.com/office/drawing/2014/main" id="{34A0C12B-D0D3-4B98-868D-0D13ABB905C8}"/>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4" name="Group 183">
                    <a:extLst>
                      <a:ext uri="{FF2B5EF4-FFF2-40B4-BE49-F238E27FC236}">
                        <a16:creationId xmlns:a16="http://schemas.microsoft.com/office/drawing/2014/main" id="{4072844E-3C09-40A6-A809-B1308E9E71D1}"/>
                      </a:ext>
                    </a:extLst>
                  </p:cNvPr>
                  <p:cNvGrpSpPr/>
                  <p:nvPr/>
                </p:nvGrpSpPr>
                <p:grpSpPr>
                  <a:xfrm>
                    <a:off x="3895725" y="4543424"/>
                    <a:ext cx="1428751" cy="1009651"/>
                    <a:chOff x="2828924" y="3238499"/>
                    <a:chExt cx="1428751" cy="1009651"/>
                  </a:xfrm>
                </p:grpSpPr>
                <p:sp>
                  <p:nvSpPr>
                    <p:cNvPr id="197" name="Rectangle 196">
                      <a:extLst>
                        <a:ext uri="{FF2B5EF4-FFF2-40B4-BE49-F238E27FC236}">
                          <a16:creationId xmlns:a16="http://schemas.microsoft.com/office/drawing/2014/main" id="{9A8FF40D-050A-40C9-9A5E-2DA174D4FE16}"/>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98" name="Group 197">
                      <a:extLst>
                        <a:ext uri="{FF2B5EF4-FFF2-40B4-BE49-F238E27FC236}">
                          <a16:creationId xmlns:a16="http://schemas.microsoft.com/office/drawing/2014/main" id="{AA02B5F9-0B9E-482E-AB44-C508DE406CB3}"/>
                        </a:ext>
                      </a:extLst>
                    </p:cNvPr>
                    <p:cNvGrpSpPr/>
                    <p:nvPr/>
                  </p:nvGrpSpPr>
                  <p:grpSpPr>
                    <a:xfrm>
                      <a:off x="2909206" y="3310074"/>
                      <a:ext cx="1271451" cy="857793"/>
                      <a:chOff x="2751908" y="3300549"/>
                      <a:chExt cx="1271451" cy="857793"/>
                    </a:xfrm>
                  </p:grpSpPr>
                  <p:sp>
                    <p:nvSpPr>
                      <p:cNvPr id="199" name="Rectangle 198">
                        <a:extLst>
                          <a:ext uri="{FF2B5EF4-FFF2-40B4-BE49-F238E27FC236}">
                            <a16:creationId xmlns:a16="http://schemas.microsoft.com/office/drawing/2014/main" id="{2869BAD1-F00C-45FD-99C1-549D52528526}"/>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200" name="Rectangle 199">
                        <a:extLst>
                          <a:ext uri="{FF2B5EF4-FFF2-40B4-BE49-F238E27FC236}">
                            <a16:creationId xmlns:a16="http://schemas.microsoft.com/office/drawing/2014/main" id="{DB07DCA4-62F1-4B78-9EEC-194E76BB8DD2}"/>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201" name="Rectangle 200">
                        <a:extLst>
                          <a:ext uri="{FF2B5EF4-FFF2-40B4-BE49-F238E27FC236}">
                            <a16:creationId xmlns:a16="http://schemas.microsoft.com/office/drawing/2014/main" id="{DFE4DEF6-5E31-4161-8B3E-75E7CE828C1F}"/>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grpSp>
                <p:nvGrpSpPr>
                  <p:cNvPr id="185" name="Group 184">
                    <a:extLst>
                      <a:ext uri="{FF2B5EF4-FFF2-40B4-BE49-F238E27FC236}">
                        <a16:creationId xmlns:a16="http://schemas.microsoft.com/office/drawing/2014/main" id="{33779EF8-0B66-4EAB-AEA6-E4F081640F6A}"/>
                      </a:ext>
                    </a:extLst>
                  </p:cNvPr>
                  <p:cNvGrpSpPr/>
                  <p:nvPr/>
                </p:nvGrpSpPr>
                <p:grpSpPr>
                  <a:xfrm>
                    <a:off x="5486400" y="4543424"/>
                    <a:ext cx="1428751" cy="1009651"/>
                    <a:chOff x="2828924" y="3238499"/>
                    <a:chExt cx="1428751" cy="1009651"/>
                  </a:xfrm>
                </p:grpSpPr>
                <p:sp>
                  <p:nvSpPr>
                    <p:cNvPr id="192" name="Rectangle 191">
                      <a:extLst>
                        <a:ext uri="{FF2B5EF4-FFF2-40B4-BE49-F238E27FC236}">
                          <a16:creationId xmlns:a16="http://schemas.microsoft.com/office/drawing/2014/main" id="{CB28C8CC-AB53-4086-A224-3206184CD9CC}"/>
                        </a:ext>
                      </a:extLst>
                    </p:cNvPr>
                    <p:cNvSpPr/>
                    <p:nvPr/>
                  </p:nvSpPr>
                  <p:spPr>
                    <a:xfrm>
                      <a:off x="2828924" y="3238499"/>
                      <a:ext cx="1428751" cy="1009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Arial" panose="020B0604020202020204" pitchFamily="34" charset="0"/>
                        <a:cs typeface="Arial" panose="020B0604020202020204" pitchFamily="34" charset="0"/>
                      </a:endParaRPr>
                    </a:p>
                  </p:txBody>
                </p:sp>
                <p:grpSp>
                  <p:nvGrpSpPr>
                    <p:cNvPr id="193" name="Group 192">
                      <a:extLst>
                        <a:ext uri="{FF2B5EF4-FFF2-40B4-BE49-F238E27FC236}">
                          <a16:creationId xmlns:a16="http://schemas.microsoft.com/office/drawing/2014/main" id="{496A74FD-0B43-4A9A-AF9D-AA44987A920C}"/>
                        </a:ext>
                      </a:extLst>
                    </p:cNvPr>
                    <p:cNvGrpSpPr/>
                    <p:nvPr/>
                  </p:nvGrpSpPr>
                  <p:grpSpPr>
                    <a:xfrm>
                      <a:off x="2909206" y="3310074"/>
                      <a:ext cx="1271451" cy="857793"/>
                      <a:chOff x="2751908" y="3300549"/>
                      <a:chExt cx="1271451" cy="857793"/>
                    </a:xfrm>
                  </p:grpSpPr>
                  <p:sp>
                    <p:nvSpPr>
                      <p:cNvPr id="194" name="Rectangle 193">
                        <a:extLst>
                          <a:ext uri="{FF2B5EF4-FFF2-40B4-BE49-F238E27FC236}">
                            <a16:creationId xmlns:a16="http://schemas.microsoft.com/office/drawing/2014/main" id="{5815CDBF-814E-4F7D-8832-47AA49B15836}"/>
                          </a:ext>
                        </a:extLst>
                      </p:cNvPr>
                      <p:cNvSpPr/>
                      <p:nvPr/>
                    </p:nvSpPr>
                    <p:spPr>
                      <a:xfrm>
                        <a:off x="2751908" y="3300549"/>
                        <a:ext cx="1271451" cy="2699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Control</a:t>
                        </a:r>
                      </a:p>
                    </p:txBody>
                  </p:sp>
                  <p:sp>
                    <p:nvSpPr>
                      <p:cNvPr id="195" name="Rectangle 194">
                        <a:extLst>
                          <a:ext uri="{FF2B5EF4-FFF2-40B4-BE49-F238E27FC236}">
                            <a16:creationId xmlns:a16="http://schemas.microsoft.com/office/drawing/2014/main" id="{3F919FD0-4EBA-487C-AFE2-A4A664291C3F}"/>
                          </a:ext>
                        </a:extLst>
                      </p:cNvPr>
                      <p:cNvSpPr/>
                      <p:nvPr/>
                    </p:nvSpPr>
                    <p:spPr>
                      <a:xfrm>
                        <a:off x="2751908" y="3594463"/>
                        <a:ext cx="1271451" cy="2699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Forwarding</a:t>
                        </a:r>
                      </a:p>
                    </p:txBody>
                  </p:sp>
                  <p:sp>
                    <p:nvSpPr>
                      <p:cNvPr id="196" name="Rectangle 195">
                        <a:extLst>
                          <a:ext uri="{FF2B5EF4-FFF2-40B4-BE49-F238E27FC236}">
                            <a16:creationId xmlns:a16="http://schemas.microsoft.com/office/drawing/2014/main" id="{B09046D7-B725-4918-9BAD-FED0566647BA}"/>
                          </a:ext>
                        </a:extLst>
                      </p:cNvPr>
                      <p:cNvSpPr/>
                      <p:nvPr/>
                    </p:nvSpPr>
                    <p:spPr>
                      <a:xfrm>
                        <a:off x="2751908" y="3888377"/>
                        <a:ext cx="1271451" cy="26996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latin typeface="Arial" panose="020B0604020202020204" pitchFamily="34" charset="0"/>
                            <a:cs typeface="Arial" panose="020B0604020202020204" pitchFamily="34" charset="0"/>
                          </a:rPr>
                          <a:t>Data</a:t>
                        </a:r>
                      </a:p>
                    </p:txBody>
                  </p:sp>
                </p:grpSp>
              </p:grpSp>
              <p:cxnSp>
                <p:nvCxnSpPr>
                  <p:cNvPr id="186" name="Straight Connector 185">
                    <a:extLst>
                      <a:ext uri="{FF2B5EF4-FFF2-40B4-BE49-F238E27FC236}">
                        <a16:creationId xmlns:a16="http://schemas.microsoft.com/office/drawing/2014/main" id="{F19B5A37-ACE5-40F2-B22A-C2A3520832FB}"/>
                      </a:ext>
                    </a:extLst>
                  </p:cNvPr>
                  <p:cNvCxnSpPr>
                    <a:stCxn id="212" idx="2"/>
                    <a:endCxn id="202" idx="0"/>
                  </p:cNvCxnSpPr>
                  <p:nvPr/>
                </p:nvCxnSpPr>
                <p:spPr>
                  <a:xfrm flipH="1">
                    <a:off x="3019426" y="4267200"/>
                    <a:ext cx="70484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3AA5081-2FC9-4065-84B4-CF8B410B31C9}"/>
                      </a:ext>
                    </a:extLst>
                  </p:cNvPr>
                  <p:cNvCxnSpPr>
                    <a:stCxn id="202" idx="0"/>
                    <a:endCxn id="207" idx="2"/>
                  </p:cNvCxnSpPr>
                  <p:nvPr/>
                </p:nvCxnSpPr>
                <p:spPr>
                  <a:xfrm flipV="1">
                    <a:off x="3019426" y="4267200"/>
                    <a:ext cx="2466974"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6F5B3C-9F63-42FB-91A6-940C3D5BF54D}"/>
                      </a:ext>
                    </a:extLst>
                  </p:cNvPr>
                  <p:cNvCxnSpPr>
                    <a:stCxn id="197" idx="0"/>
                    <a:endCxn id="212" idx="2"/>
                  </p:cNvCxnSpPr>
                  <p:nvPr/>
                </p:nvCxnSpPr>
                <p:spPr>
                  <a:xfrm flipH="1" flipV="1">
                    <a:off x="3724275" y="4267200"/>
                    <a:ext cx="88582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5A3499A3-FC65-4A5D-9548-CD0D4DDF52EC}"/>
                      </a:ext>
                    </a:extLst>
                  </p:cNvPr>
                  <p:cNvCxnSpPr>
                    <a:stCxn id="197" idx="0"/>
                    <a:endCxn id="207" idx="2"/>
                  </p:cNvCxnSpPr>
                  <p:nvPr/>
                </p:nvCxnSpPr>
                <p:spPr>
                  <a:xfrm flipV="1">
                    <a:off x="4610101" y="4267200"/>
                    <a:ext cx="876299"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460BBBF-44DD-48BE-8EA5-E0FD0E892D29}"/>
                      </a:ext>
                    </a:extLst>
                  </p:cNvPr>
                  <p:cNvCxnSpPr>
                    <a:stCxn id="207" idx="2"/>
                    <a:endCxn id="192" idx="0"/>
                  </p:cNvCxnSpPr>
                  <p:nvPr/>
                </p:nvCxnSpPr>
                <p:spPr>
                  <a:xfrm>
                    <a:off x="5486400" y="4267200"/>
                    <a:ext cx="714376" cy="27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8E493E7-E123-46CF-BD5F-6CA4B54C8352}"/>
                      </a:ext>
                    </a:extLst>
                  </p:cNvPr>
                  <p:cNvCxnSpPr>
                    <a:stCxn id="192" idx="0"/>
                    <a:endCxn id="212" idx="2"/>
                  </p:cNvCxnSpPr>
                  <p:nvPr/>
                </p:nvCxnSpPr>
                <p:spPr>
                  <a:xfrm flipH="1" flipV="1">
                    <a:off x="3724275" y="4267200"/>
                    <a:ext cx="2476501" cy="276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6045D51E-35CC-4949-8DC5-9B7B66ADCE19}"/>
                    </a:ext>
                  </a:extLst>
                </p:cNvPr>
                <p:cNvGrpSpPr/>
                <p:nvPr/>
              </p:nvGrpSpPr>
              <p:grpSpPr>
                <a:xfrm>
                  <a:off x="6508514" y="1027079"/>
                  <a:ext cx="553828" cy="526061"/>
                  <a:chOff x="6613289" y="1255679"/>
                  <a:chExt cx="553828" cy="526061"/>
                </a:xfrm>
              </p:grpSpPr>
              <p:grpSp>
                <p:nvGrpSpPr>
                  <p:cNvPr id="176" name="Group 175">
                    <a:extLst>
                      <a:ext uri="{FF2B5EF4-FFF2-40B4-BE49-F238E27FC236}">
                        <a16:creationId xmlns:a16="http://schemas.microsoft.com/office/drawing/2014/main" id="{C697F99D-81A0-433E-ABFA-BD07289EDB69}"/>
                      </a:ext>
                    </a:extLst>
                  </p:cNvPr>
                  <p:cNvGrpSpPr/>
                  <p:nvPr/>
                </p:nvGrpSpPr>
                <p:grpSpPr>
                  <a:xfrm>
                    <a:off x="6613289" y="1295399"/>
                    <a:ext cx="553828" cy="486341"/>
                    <a:chOff x="6613289" y="1002509"/>
                    <a:chExt cx="1006620" cy="779232"/>
                  </a:xfrm>
                </p:grpSpPr>
                <p:sp>
                  <p:nvSpPr>
                    <p:cNvPr id="178" name="Rectangle 177">
                      <a:extLst>
                        <a:ext uri="{FF2B5EF4-FFF2-40B4-BE49-F238E27FC236}">
                          <a16:creationId xmlns:a16="http://schemas.microsoft.com/office/drawing/2014/main" id="{4CE9839F-A88A-4BD1-8E08-48B3B0290570}"/>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79" name="Rectangle 178">
                      <a:extLst>
                        <a:ext uri="{FF2B5EF4-FFF2-40B4-BE49-F238E27FC236}">
                          <a16:creationId xmlns:a16="http://schemas.microsoft.com/office/drawing/2014/main" id="{8E6C5E31-30D4-4976-88C0-BD638F0C6838}"/>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80" name="Rectangle 179">
                      <a:extLst>
                        <a:ext uri="{FF2B5EF4-FFF2-40B4-BE49-F238E27FC236}">
                          <a16:creationId xmlns:a16="http://schemas.microsoft.com/office/drawing/2014/main" id="{7AB3EEDE-03DE-405B-83EE-78C5A15D6F85}"/>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77" name="TextBox 176">
                    <a:extLst>
                      <a:ext uri="{FF2B5EF4-FFF2-40B4-BE49-F238E27FC236}">
                        <a16:creationId xmlns:a16="http://schemas.microsoft.com/office/drawing/2014/main" id="{E78B09DC-20EE-4636-BF5B-2A5561E5A15A}"/>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158" name="Group 157">
                  <a:extLst>
                    <a:ext uri="{FF2B5EF4-FFF2-40B4-BE49-F238E27FC236}">
                      <a16:creationId xmlns:a16="http://schemas.microsoft.com/office/drawing/2014/main" id="{2B645F15-0D0A-4E41-A8B7-4D97FC2CE8F1}"/>
                    </a:ext>
                  </a:extLst>
                </p:cNvPr>
                <p:cNvGrpSpPr/>
                <p:nvPr/>
              </p:nvGrpSpPr>
              <p:grpSpPr>
                <a:xfrm>
                  <a:off x="6660914" y="1179479"/>
                  <a:ext cx="553828" cy="526061"/>
                  <a:chOff x="6613289" y="1255679"/>
                  <a:chExt cx="553828" cy="526061"/>
                </a:xfrm>
              </p:grpSpPr>
              <p:grpSp>
                <p:nvGrpSpPr>
                  <p:cNvPr id="171" name="Group 170">
                    <a:extLst>
                      <a:ext uri="{FF2B5EF4-FFF2-40B4-BE49-F238E27FC236}">
                        <a16:creationId xmlns:a16="http://schemas.microsoft.com/office/drawing/2014/main" id="{ECC8AC79-AC74-473A-824E-6F3508E931F1}"/>
                      </a:ext>
                    </a:extLst>
                  </p:cNvPr>
                  <p:cNvGrpSpPr/>
                  <p:nvPr/>
                </p:nvGrpSpPr>
                <p:grpSpPr>
                  <a:xfrm>
                    <a:off x="6613289" y="1295399"/>
                    <a:ext cx="553828" cy="486341"/>
                    <a:chOff x="6613289" y="1002509"/>
                    <a:chExt cx="1006620" cy="779232"/>
                  </a:xfrm>
                </p:grpSpPr>
                <p:sp>
                  <p:nvSpPr>
                    <p:cNvPr id="173" name="Rectangle 172">
                      <a:extLst>
                        <a:ext uri="{FF2B5EF4-FFF2-40B4-BE49-F238E27FC236}">
                          <a16:creationId xmlns:a16="http://schemas.microsoft.com/office/drawing/2014/main" id="{399BD73C-1D64-4633-BA6C-9F1D3EFB4BDD}"/>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74" name="Rectangle 173">
                      <a:extLst>
                        <a:ext uri="{FF2B5EF4-FFF2-40B4-BE49-F238E27FC236}">
                          <a16:creationId xmlns:a16="http://schemas.microsoft.com/office/drawing/2014/main" id="{1120292E-C2CE-47EA-9916-7713C9E20331}"/>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75" name="Rectangle 174">
                      <a:extLst>
                        <a:ext uri="{FF2B5EF4-FFF2-40B4-BE49-F238E27FC236}">
                          <a16:creationId xmlns:a16="http://schemas.microsoft.com/office/drawing/2014/main" id="{76766EFF-B71F-423D-92DE-336FBDBACBB5}"/>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72" name="TextBox 171">
                    <a:extLst>
                      <a:ext uri="{FF2B5EF4-FFF2-40B4-BE49-F238E27FC236}">
                        <a16:creationId xmlns:a16="http://schemas.microsoft.com/office/drawing/2014/main" id="{0F91374A-8ED9-46B2-8785-F5A6E5D36D7C}"/>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grpSp>
              <p:nvGrpSpPr>
                <p:cNvPr id="159" name="Group 158">
                  <a:extLst>
                    <a:ext uri="{FF2B5EF4-FFF2-40B4-BE49-F238E27FC236}">
                      <a16:creationId xmlns:a16="http://schemas.microsoft.com/office/drawing/2014/main" id="{2C9AF219-251A-4038-8410-5FFCDDC460DE}"/>
                    </a:ext>
                  </a:extLst>
                </p:cNvPr>
                <p:cNvGrpSpPr/>
                <p:nvPr/>
              </p:nvGrpSpPr>
              <p:grpSpPr>
                <a:xfrm>
                  <a:off x="6813314" y="1331879"/>
                  <a:ext cx="553828" cy="526061"/>
                  <a:chOff x="6613289" y="1255679"/>
                  <a:chExt cx="553828" cy="526061"/>
                </a:xfrm>
              </p:grpSpPr>
              <p:grpSp>
                <p:nvGrpSpPr>
                  <p:cNvPr id="166" name="Group 165">
                    <a:extLst>
                      <a:ext uri="{FF2B5EF4-FFF2-40B4-BE49-F238E27FC236}">
                        <a16:creationId xmlns:a16="http://schemas.microsoft.com/office/drawing/2014/main" id="{A7685956-9DBF-43C4-8074-69E26A2ABBC0}"/>
                      </a:ext>
                    </a:extLst>
                  </p:cNvPr>
                  <p:cNvGrpSpPr/>
                  <p:nvPr/>
                </p:nvGrpSpPr>
                <p:grpSpPr>
                  <a:xfrm>
                    <a:off x="6613289" y="1295399"/>
                    <a:ext cx="553828" cy="486341"/>
                    <a:chOff x="6613289" y="1002509"/>
                    <a:chExt cx="1006620" cy="779232"/>
                  </a:xfrm>
                </p:grpSpPr>
                <p:sp>
                  <p:nvSpPr>
                    <p:cNvPr id="168" name="Rectangle 167">
                      <a:extLst>
                        <a:ext uri="{FF2B5EF4-FFF2-40B4-BE49-F238E27FC236}">
                          <a16:creationId xmlns:a16="http://schemas.microsoft.com/office/drawing/2014/main" id="{1D29E53B-FE0B-44AB-A0D7-6CB31B52D44E}"/>
                        </a:ext>
                      </a:extLst>
                    </p:cNvPr>
                    <p:cNvSpPr/>
                    <p:nvPr/>
                  </p:nvSpPr>
                  <p:spPr>
                    <a:xfrm>
                      <a:off x="6613289" y="1002509"/>
                      <a:ext cx="1006620" cy="779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7A6580EA-926E-4D19-A9E9-667B8DEBB25B}"/>
                        </a:ext>
                      </a:extLst>
                    </p:cNvPr>
                    <p:cNvSpPr/>
                    <p:nvPr/>
                  </p:nvSpPr>
                  <p:spPr>
                    <a:xfrm>
                      <a:off x="6669851" y="1284587"/>
                      <a:ext cx="895795" cy="20835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Forwarding</a:t>
                      </a:r>
                    </a:p>
                  </p:txBody>
                </p:sp>
                <p:sp>
                  <p:nvSpPr>
                    <p:cNvPr id="170" name="Rectangle 169">
                      <a:extLst>
                        <a:ext uri="{FF2B5EF4-FFF2-40B4-BE49-F238E27FC236}">
                          <a16:creationId xmlns:a16="http://schemas.microsoft.com/office/drawing/2014/main" id="{D8A8DC93-4EF5-4FB0-8FAC-A792FBD067E2}"/>
                        </a:ext>
                      </a:extLst>
                    </p:cNvPr>
                    <p:cNvSpPr/>
                    <p:nvPr/>
                  </p:nvSpPr>
                  <p:spPr>
                    <a:xfrm>
                      <a:off x="6669851" y="1511425"/>
                      <a:ext cx="895795" cy="20835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00" dirty="0">
                          <a:latin typeface="Arial" panose="020B0604020202020204" pitchFamily="34" charset="0"/>
                          <a:cs typeface="Arial" panose="020B0604020202020204" pitchFamily="34" charset="0"/>
                        </a:rPr>
                        <a:t>Data</a:t>
                      </a:r>
                    </a:p>
                  </p:txBody>
                </p:sp>
              </p:grpSp>
              <p:sp>
                <p:nvSpPr>
                  <p:cNvPr id="167" name="TextBox 166">
                    <a:extLst>
                      <a:ext uri="{FF2B5EF4-FFF2-40B4-BE49-F238E27FC236}">
                        <a16:creationId xmlns:a16="http://schemas.microsoft.com/office/drawing/2014/main" id="{CA978B67-1EF3-4A80-B840-D22459CC1AD4}"/>
                      </a:ext>
                    </a:extLst>
                  </p:cNvPr>
                  <p:cNvSpPr txBox="1"/>
                  <p:nvPr/>
                </p:nvSpPr>
                <p:spPr>
                  <a:xfrm>
                    <a:off x="6680049" y="1255679"/>
                    <a:ext cx="470644" cy="269306"/>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NFV</a:t>
                    </a:r>
                  </a:p>
                </p:txBody>
              </p:sp>
            </p:grpSp>
            <p:cxnSp>
              <p:nvCxnSpPr>
                <p:cNvPr id="160" name="Straight Connector 159">
                  <a:extLst>
                    <a:ext uri="{FF2B5EF4-FFF2-40B4-BE49-F238E27FC236}">
                      <a16:creationId xmlns:a16="http://schemas.microsoft.com/office/drawing/2014/main" id="{8FEF0291-A358-43C3-B138-454BBD98203F}"/>
                    </a:ext>
                  </a:extLst>
                </p:cNvPr>
                <p:cNvCxnSpPr>
                  <a:stCxn id="148" idx="3"/>
                </p:cNvCxnSpPr>
                <p:nvPr/>
              </p:nvCxnSpPr>
              <p:spPr>
                <a:xfrm flipV="1">
                  <a:off x="6318105" y="1331879"/>
                  <a:ext cx="190409" cy="327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E708F32-3C44-4E54-A705-239A96FE08B2}"/>
                    </a:ext>
                  </a:extLst>
                </p:cNvPr>
                <p:cNvCxnSpPr>
                  <a:endCxn id="173" idx="1"/>
                </p:cNvCxnSpPr>
                <p:nvPr/>
              </p:nvCxnSpPr>
              <p:spPr>
                <a:xfrm flipV="1">
                  <a:off x="6318105" y="1462370"/>
                  <a:ext cx="342809" cy="204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E85014C-ADA0-4001-B8A3-9FCE2D93FCD1}"/>
                    </a:ext>
                  </a:extLst>
                </p:cNvPr>
                <p:cNvCxnSpPr>
                  <a:stCxn id="148" idx="3"/>
                </p:cNvCxnSpPr>
                <p:nvPr/>
              </p:nvCxnSpPr>
              <p:spPr>
                <a:xfrm>
                  <a:off x="6318105" y="1659731"/>
                  <a:ext cx="526329" cy="80767"/>
                </a:xfrm>
                <a:prstGeom prst="line">
                  <a:avLst/>
                </a:prstGeom>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8AE26E94-A198-43A4-A15B-BCA860869968}"/>
                    </a:ext>
                  </a:extLst>
                </p:cNvPr>
                <p:cNvSpPr/>
                <p:nvPr/>
              </p:nvSpPr>
              <p:spPr>
                <a:xfrm>
                  <a:off x="3933825" y="2123919"/>
                  <a:ext cx="3514725" cy="1962306"/>
                </a:xfrm>
                <a:prstGeom prst="rect">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cxnSp>
              <p:nvCxnSpPr>
                <p:cNvPr id="164" name="Straight Connector 163">
                  <a:extLst>
                    <a:ext uri="{FF2B5EF4-FFF2-40B4-BE49-F238E27FC236}">
                      <a16:creationId xmlns:a16="http://schemas.microsoft.com/office/drawing/2014/main" id="{04D731E9-AC11-4FF3-9BE1-CE091EC56355}"/>
                    </a:ext>
                  </a:extLst>
                </p:cNvPr>
                <p:cNvCxnSpPr>
                  <a:cxnSpLocks/>
                </p:cNvCxnSpPr>
                <p:nvPr/>
              </p:nvCxnSpPr>
              <p:spPr>
                <a:xfrm>
                  <a:off x="3801607" y="1539412"/>
                  <a:ext cx="786065" cy="1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65" name="Picture 164" descr="A close up of a logo&#10;&#10;Description automatically generated">
                  <a:extLst>
                    <a:ext uri="{FF2B5EF4-FFF2-40B4-BE49-F238E27FC236}">
                      <a16:creationId xmlns:a16="http://schemas.microsoft.com/office/drawing/2014/main" id="{0C38D28B-A7FA-4D82-96A8-60600F04D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996" y="1339558"/>
                  <a:ext cx="417239" cy="570042"/>
                </a:xfrm>
                <a:prstGeom prst="rect">
                  <a:avLst/>
                </a:prstGeom>
              </p:spPr>
            </p:pic>
          </p:grpSp>
          <p:cxnSp>
            <p:nvCxnSpPr>
              <p:cNvPr id="289" name="Straight Arrow Connector 288">
                <a:extLst>
                  <a:ext uri="{FF2B5EF4-FFF2-40B4-BE49-F238E27FC236}">
                    <a16:creationId xmlns:a16="http://schemas.microsoft.com/office/drawing/2014/main" id="{61BD9B61-084B-4AC4-8DB4-C6C1DB1C38AB}"/>
                  </a:ext>
                </a:extLst>
              </p:cNvPr>
              <p:cNvCxnSpPr>
                <a:cxnSpLocks/>
              </p:cNvCxnSpPr>
              <p:nvPr/>
            </p:nvCxnSpPr>
            <p:spPr>
              <a:xfrm>
                <a:off x="6307951" y="3355793"/>
                <a:ext cx="744541" cy="57584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99" name="TextBox 298">
            <a:extLst>
              <a:ext uri="{FF2B5EF4-FFF2-40B4-BE49-F238E27FC236}">
                <a16:creationId xmlns:a16="http://schemas.microsoft.com/office/drawing/2014/main" id="{6ABC8A56-C778-47AA-945B-1CB118B478BD}"/>
              </a:ext>
            </a:extLst>
          </p:cNvPr>
          <p:cNvSpPr txBox="1"/>
          <p:nvPr/>
        </p:nvSpPr>
        <p:spPr>
          <a:xfrm>
            <a:off x="8319012" y="1152632"/>
            <a:ext cx="2964273" cy="2062103"/>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Trends</a:t>
            </a:r>
          </a:p>
          <a:p>
            <a:pPr marL="342900" indent="-342900">
              <a:buFont typeface="+mj-lt"/>
              <a:buAutoNum type="arabicPeriod"/>
            </a:pPr>
            <a:r>
              <a:rPr lang="en-US" sz="2400" dirty="0">
                <a:latin typeface="Arial" panose="020B0604020202020204" pitchFamily="34" charset="0"/>
                <a:cs typeface="Arial" panose="020B0604020202020204" pitchFamily="34" charset="0"/>
              </a:rPr>
              <a:t>Programmable</a:t>
            </a:r>
          </a:p>
          <a:p>
            <a:pPr marL="342900" indent="-342900">
              <a:buFont typeface="+mj-lt"/>
              <a:buAutoNum type="arabicPeriod"/>
            </a:pPr>
            <a:r>
              <a:rPr lang="en-US" sz="2400" dirty="0">
                <a:latin typeface="Arial" panose="020B0604020202020204" pitchFamily="34" charset="0"/>
                <a:cs typeface="Arial" panose="020B0604020202020204" pitchFamily="34" charset="0"/>
              </a:rPr>
              <a:t>Outsourceable</a:t>
            </a:r>
          </a:p>
          <a:p>
            <a:pPr marL="342900" indent="-342900">
              <a:buFont typeface="+mj-lt"/>
              <a:buAutoNum type="arabicPeriod"/>
            </a:pPr>
            <a:r>
              <a:rPr lang="en-US" sz="2400" dirty="0">
                <a:latin typeface="Arial" panose="020B0604020202020204" pitchFamily="34" charset="0"/>
                <a:cs typeface="Arial" panose="020B0604020202020204" pitchFamily="34" charset="0"/>
              </a:rPr>
              <a:t>Service Oriented</a:t>
            </a:r>
          </a:p>
          <a:p>
            <a:pPr marL="342900" indent="-342900">
              <a:buFont typeface="+mj-lt"/>
              <a:buAutoNum type="arabicPeriod"/>
            </a:pPr>
            <a:r>
              <a:rPr lang="en-US" sz="2400" dirty="0">
                <a:latin typeface="Arial" panose="020B0604020202020204" pitchFamily="34" charset="0"/>
                <a:cs typeface="Arial" panose="020B0604020202020204" pitchFamily="34" charset="0"/>
              </a:rPr>
              <a:t>Simplified Scaling</a:t>
            </a:r>
          </a:p>
        </p:txBody>
      </p:sp>
      <p:sp>
        <p:nvSpPr>
          <p:cNvPr id="292" name="Content Placeholder 2">
            <a:extLst>
              <a:ext uri="{FF2B5EF4-FFF2-40B4-BE49-F238E27FC236}">
                <a16:creationId xmlns:a16="http://schemas.microsoft.com/office/drawing/2014/main" id="{A4EFFEF6-AE78-4F5F-9643-D9E14852857A}"/>
              </a:ext>
            </a:extLst>
          </p:cNvPr>
          <p:cNvSpPr>
            <a:spLocks noGrp="1"/>
          </p:cNvSpPr>
          <p:nvPr>
            <p:ph idx="1"/>
          </p:nvPr>
        </p:nvSpPr>
        <p:spPr>
          <a:xfrm>
            <a:off x="313299" y="1499289"/>
            <a:ext cx="3489432" cy="1487228"/>
          </a:xfrm>
        </p:spPr>
        <p:txBody>
          <a:bodyPr>
            <a:normAutofit/>
          </a:bodyPr>
          <a:lstStyle/>
          <a:p>
            <a:pPr marL="0" indent="0">
              <a:buNone/>
            </a:pPr>
            <a:r>
              <a:rPr lang="en-US" dirty="0">
                <a:latin typeface="Arial" panose="020B0604020202020204" pitchFamily="34" charset="0"/>
                <a:cs typeface="Arial" panose="020B0604020202020204" pitchFamily="34" charset="0"/>
              </a:rPr>
              <a:t>Adapting to the business pressures on traditional IT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9">
                                            <p:txEl>
                                              <p:pRg st="1" end="1"/>
                                            </p:txEl>
                                          </p:spTgt>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9">
                                            <p:txEl>
                                              <p:pRg st="2" end="2"/>
                                            </p:txEl>
                                          </p:spTgt>
                                        </p:tgtEl>
                                        <p:attrNameLst>
                                          <p:attrName>style.visibility</p:attrName>
                                        </p:attrNameLst>
                                      </p:cBhvr>
                                      <p:to>
                                        <p:strVal val="visible"/>
                                      </p:to>
                                    </p:set>
                                  </p:childTnLst>
                                </p:cTn>
                              </p:par>
                              <p:par>
                                <p:cTn id="18" presetID="22" presetClass="entr" presetSubtype="1" fill="hold" nodeType="withEffect">
                                  <p:stCondLst>
                                    <p:cond delay="0"/>
                                  </p:stCondLst>
                                  <p:childTnLst>
                                    <p:set>
                                      <p:cBhvr>
                                        <p:cTn id="19" dur="1" fill="hold">
                                          <p:stCondLst>
                                            <p:cond delay="0"/>
                                          </p:stCondLst>
                                        </p:cTn>
                                        <p:tgtEl>
                                          <p:spTgt spid="284"/>
                                        </p:tgtEl>
                                        <p:attrNameLst>
                                          <p:attrName>style.visibility</p:attrName>
                                        </p:attrNameLst>
                                      </p:cBhvr>
                                      <p:to>
                                        <p:strVal val="visible"/>
                                      </p:to>
                                    </p:set>
                                    <p:animEffect transition="in" filter="wipe(up)">
                                      <p:cBhvr>
                                        <p:cTn id="20" dur="500"/>
                                        <p:tgtEl>
                                          <p:spTgt spid="28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9">
                                            <p:txEl>
                                              <p:pRg st="3" end="3"/>
                                            </p:txEl>
                                          </p:spTgt>
                                        </p:tgtEl>
                                        <p:attrNameLst>
                                          <p:attrName>style.visibility</p:attrName>
                                        </p:attrNameLst>
                                      </p:cBhvr>
                                      <p:to>
                                        <p:strVal val="visible"/>
                                      </p:to>
                                    </p:set>
                                  </p:childTnLst>
                                </p:cTn>
                              </p:par>
                              <p:par>
                                <p:cTn id="25" presetID="22" presetClass="entr" presetSubtype="1" fill="hold" nodeType="withEffect">
                                  <p:stCondLst>
                                    <p:cond delay="0"/>
                                  </p:stCondLst>
                                  <p:childTnLst>
                                    <p:set>
                                      <p:cBhvr>
                                        <p:cTn id="26" dur="1" fill="hold">
                                          <p:stCondLst>
                                            <p:cond delay="0"/>
                                          </p:stCondLst>
                                        </p:cTn>
                                        <p:tgtEl>
                                          <p:spTgt spid="290"/>
                                        </p:tgtEl>
                                        <p:attrNameLst>
                                          <p:attrName>style.visibility</p:attrName>
                                        </p:attrNameLst>
                                      </p:cBhvr>
                                      <p:to>
                                        <p:strVal val="visible"/>
                                      </p:to>
                                    </p:set>
                                    <p:animEffect transition="in" filter="wipe(up)">
                                      <p:cBhvr>
                                        <p:cTn id="27" dur="500"/>
                                        <p:tgtEl>
                                          <p:spTgt spid="29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9">
                                            <p:txEl>
                                              <p:pRg st="4" end="4"/>
                                            </p:txEl>
                                          </p:spTgt>
                                        </p:tgtEl>
                                        <p:attrNameLst>
                                          <p:attrName>style.visibility</p:attrName>
                                        </p:attrNameLst>
                                      </p:cBhvr>
                                      <p:to>
                                        <p:strVal val="visible"/>
                                      </p:to>
                                    </p:set>
                                  </p:childTnLst>
                                </p:cTn>
                              </p:par>
                              <p:par>
                                <p:cTn id="32" presetID="22" presetClass="entr" presetSubtype="1" fill="hold" nodeType="withEffect">
                                  <p:stCondLst>
                                    <p:cond delay="0"/>
                                  </p:stCondLst>
                                  <p:childTnLst>
                                    <p:set>
                                      <p:cBhvr>
                                        <p:cTn id="33" dur="1" fill="hold">
                                          <p:stCondLst>
                                            <p:cond delay="0"/>
                                          </p:stCondLst>
                                        </p:cTn>
                                        <p:tgtEl>
                                          <p:spTgt spid="288"/>
                                        </p:tgtEl>
                                        <p:attrNameLst>
                                          <p:attrName>style.visibility</p:attrName>
                                        </p:attrNameLst>
                                      </p:cBhvr>
                                      <p:to>
                                        <p:strVal val="visible"/>
                                      </p:to>
                                    </p:set>
                                    <p:animEffect transition="in" filter="wipe(up)">
                                      <p:cBhvr>
                                        <p:cTn id="34"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A108B-DD8A-4383-A3AC-C8A23DBE9302}"/>
              </a:ext>
            </a:extLst>
          </p:cNvPr>
          <p:cNvSpPr>
            <a:spLocks noGrp="1"/>
          </p:cNvSpPr>
          <p:nvPr>
            <p:ph type="title"/>
          </p:nvPr>
        </p:nvSpPr>
        <p:spPr>
          <a:xfrm>
            <a:off x="708993" y="25821"/>
            <a:ext cx="10515600" cy="1325563"/>
          </a:xfrm>
        </p:spPr>
        <p:txBody>
          <a:bodyPr>
            <a:normAutofit/>
          </a:bodyPr>
          <a:lstStyle/>
          <a:p>
            <a:r>
              <a:rPr lang="en-US" sz="4000" dirty="0">
                <a:latin typeface="Arial" panose="020B0604020202020204" pitchFamily="34" charset="0"/>
                <a:cs typeface="Arial" panose="020B0604020202020204" pitchFamily="34" charset="0"/>
              </a:rPr>
              <a:t>Virtualization in the LAN</a:t>
            </a:r>
          </a:p>
        </p:txBody>
      </p:sp>
      <p:sp>
        <p:nvSpPr>
          <p:cNvPr id="3" name="Content Placeholder 2">
            <a:extLst>
              <a:ext uri="{FF2B5EF4-FFF2-40B4-BE49-F238E27FC236}">
                <a16:creationId xmlns:a16="http://schemas.microsoft.com/office/drawing/2014/main" id="{0D2D3BC8-6713-4A5A-8CDA-10D1DD773B99}"/>
              </a:ext>
            </a:extLst>
          </p:cNvPr>
          <p:cNvSpPr>
            <a:spLocks noGrp="1"/>
          </p:cNvSpPr>
          <p:nvPr>
            <p:ph idx="1"/>
          </p:nvPr>
        </p:nvSpPr>
        <p:spPr>
          <a:xfrm>
            <a:off x="475120" y="1305720"/>
            <a:ext cx="11374209" cy="3319991"/>
          </a:xfrm>
        </p:spPr>
        <p:txBody>
          <a:bodyPr>
            <a:noAutofit/>
          </a:bodyPr>
          <a:lstStyle/>
          <a:p>
            <a:r>
              <a:rPr lang="en-US" sz="2400" dirty="0">
                <a:latin typeface="Arial" panose="020B0604020202020204" pitchFamily="34" charset="0"/>
                <a:cs typeface="Arial" panose="020B0604020202020204" pitchFamily="34" charset="0"/>
              </a:rPr>
              <a:t>Founded on standards-based technologies – but, no interoperability, so no standards!</a:t>
            </a:r>
          </a:p>
          <a:p>
            <a:pPr lvl="1"/>
            <a:r>
              <a:rPr lang="en-US" sz="2000" dirty="0" err="1">
                <a:latin typeface="Arial" panose="020B0604020202020204" pitchFamily="34" charset="0"/>
                <a:cs typeface="Arial" panose="020B0604020202020204" pitchFamily="34" charset="0"/>
              </a:rPr>
              <a:t>VxLAN</a:t>
            </a:r>
            <a:r>
              <a:rPr lang="en-US" sz="2000" dirty="0">
                <a:latin typeface="Arial" panose="020B0604020202020204" pitchFamily="34" charset="0"/>
                <a:cs typeface="Arial" panose="020B0604020202020204" pitchFamily="34" charset="0"/>
              </a:rPr>
              <a:t> encapsulation, LISP auto-provisioning,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802.1X authentication</a:t>
            </a:r>
          </a:p>
          <a:p>
            <a:pPr lvl="1"/>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Benefits for a Managed LAN</a:t>
            </a:r>
          </a:p>
          <a:p>
            <a:pPr lvl="1"/>
            <a:r>
              <a:rPr lang="en-US" sz="2000" dirty="0">
                <a:latin typeface="Arial" panose="020B0604020202020204" pitchFamily="34" charset="0"/>
                <a:cs typeface="Arial" panose="020B0604020202020204" pitchFamily="34" charset="0"/>
              </a:rPr>
              <a:t>Link the SD-LAN -&gt; SD-WAN -&gt; Cloud Services</a:t>
            </a:r>
          </a:p>
          <a:p>
            <a:pPr lvl="1"/>
            <a:r>
              <a:rPr lang="en-US" sz="2000" dirty="0">
                <a:latin typeface="Arial" panose="020B0604020202020204" pitchFamily="34" charset="0"/>
                <a:cs typeface="Arial" panose="020B0604020202020204" pitchFamily="34" charset="0"/>
              </a:rPr>
              <a:t>Multi-tenant infrastructure</a:t>
            </a:r>
          </a:p>
          <a:p>
            <a:pPr lvl="1"/>
            <a:r>
              <a:rPr lang="en-US" sz="2000" dirty="0">
                <a:latin typeface="Arial" panose="020B0604020202020204" pitchFamily="34" charset="0"/>
                <a:cs typeface="Arial" panose="020B0604020202020204" pitchFamily="34" charset="0"/>
              </a:rPr>
              <a:t>Secure isolation of slices</a:t>
            </a:r>
          </a:p>
          <a:p>
            <a:pPr lvl="1"/>
            <a:r>
              <a:rPr lang="en-US" sz="2000" dirty="0">
                <a:latin typeface="Arial" panose="020B0604020202020204" pitchFamily="34" charset="0"/>
                <a:cs typeface="Arial" panose="020B0604020202020204" pitchFamily="34" charset="0"/>
              </a:rPr>
              <a:t>Service Level Agreements</a:t>
            </a:r>
          </a:p>
          <a:p>
            <a:pPr lvl="1"/>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Implications</a:t>
            </a:r>
          </a:p>
          <a:p>
            <a:pPr lvl="1"/>
            <a:r>
              <a:rPr lang="en-US" sz="2000" dirty="0">
                <a:latin typeface="Arial" panose="020B0604020202020204" pitchFamily="34" charset="0"/>
                <a:cs typeface="Arial" panose="020B0604020202020204" pitchFamily="34" charset="0"/>
              </a:rPr>
              <a:t>Encapsulation HW likely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requires upgrades</a:t>
            </a:r>
          </a:p>
          <a:p>
            <a:pPr lvl="1"/>
            <a:r>
              <a:rPr lang="en-US" sz="2000" dirty="0">
                <a:latin typeface="Arial" panose="020B0604020202020204" pitchFamily="34" charset="0"/>
                <a:cs typeface="Arial" panose="020B0604020202020204" pitchFamily="34" charset="0"/>
              </a:rPr>
              <a:t>Orchestration SW needs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to be vendor agnostic</a:t>
            </a:r>
          </a:p>
        </p:txBody>
      </p:sp>
      <p:grpSp>
        <p:nvGrpSpPr>
          <p:cNvPr id="109" name="Group 108">
            <a:extLst>
              <a:ext uri="{FF2B5EF4-FFF2-40B4-BE49-F238E27FC236}">
                <a16:creationId xmlns:a16="http://schemas.microsoft.com/office/drawing/2014/main" id="{69A08ADF-17FC-4BE1-A401-B7356BB3BD86}"/>
              </a:ext>
            </a:extLst>
          </p:cNvPr>
          <p:cNvGrpSpPr/>
          <p:nvPr/>
        </p:nvGrpSpPr>
        <p:grpSpPr>
          <a:xfrm>
            <a:off x="8430992" y="2181225"/>
            <a:ext cx="3418363" cy="4381500"/>
            <a:chOff x="8189842" y="1502614"/>
            <a:chExt cx="3659513" cy="4109090"/>
          </a:xfrm>
        </p:grpSpPr>
        <p:sp>
          <p:nvSpPr>
            <p:cNvPr id="5" name="Rectangle 4">
              <a:extLst>
                <a:ext uri="{FF2B5EF4-FFF2-40B4-BE49-F238E27FC236}">
                  <a16:creationId xmlns:a16="http://schemas.microsoft.com/office/drawing/2014/main" id="{937B2BFB-296B-4DA7-9C0A-A2B2591B5CF1}"/>
                </a:ext>
              </a:extLst>
            </p:cNvPr>
            <p:cNvSpPr/>
            <p:nvPr/>
          </p:nvSpPr>
          <p:spPr>
            <a:xfrm>
              <a:off x="8189842" y="1502614"/>
              <a:ext cx="3659513" cy="41090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cxnSp>
          <p:nvCxnSpPr>
            <p:cNvPr id="7" name="直接连接符 4">
              <a:extLst>
                <a:ext uri="{FF2B5EF4-FFF2-40B4-BE49-F238E27FC236}">
                  <a16:creationId xmlns:a16="http://schemas.microsoft.com/office/drawing/2014/main" id="{0539C8DC-3C3D-4C4C-B3FC-CC43F50C3781}"/>
                </a:ext>
              </a:extLst>
            </p:cNvPr>
            <p:cNvCxnSpPr>
              <a:cxnSpLocks/>
            </p:cNvCxnSpPr>
            <p:nvPr/>
          </p:nvCxnSpPr>
          <p:spPr bwMode="auto">
            <a:xfrm>
              <a:off x="10572500" y="2416641"/>
              <a:ext cx="1155208" cy="702473"/>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8" name="1613969588">
              <a:extLst>
                <a:ext uri="{FF2B5EF4-FFF2-40B4-BE49-F238E27FC236}">
                  <a16:creationId xmlns:a16="http://schemas.microsoft.com/office/drawing/2014/main" id="{81289186-9912-4F14-A88A-597628BDD969}"/>
                </a:ext>
              </a:extLst>
            </p:cNvPr>
            <p:cNvCxnSpPr/>
            <p:nvPr/>
          </p:nvCxnSpPr>
          <p:spPr bwMode="auto">
            <a:xfrm flipV="1">
              <a:off x="9057524" y="3119114"/>
              <a:ext cx="0" cy="1265726"/>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sp>
          <p:nvSpPr>
            <p:cNvPr id="9" name="2125597826">
              <a:extLst>
                <a:ext uri="{FF2B5EF4-FFF2-40B4-BE49-F238E27FC236}">
                  <a16:creationId xmlns:a16="http://schemas.microsoft.com/office/drawing/2014/main" id="{DA725F98-8CBC-4891-855F-978211D6F4C4}"/>
                </a:ext>
              </a:extLst>
            </p:cNvPr>
            <p:cNvSpPr/>
            <p:nvPr/>
          </p:nvSpPr>
          <p:spPr bwMode="auto">
            <a:xfrm>
              <a:off x="8349319" y="4400794"/>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pic>
          <p:nvPicPr>
            <p:cNvPr id="10" name="1077621738" descr="图片240">
              <a:extLst>
                <a:ext uri="{FF2B5EF4-FFF2-40B4-BE49-F238E27FC236}">
                  <a16:creationId xmlns:a16="http://schemas.microsoft.com/office/drawing/2014/main" id="{CE96C607-89C1-4EF7-BE8A-73F1AC08476E}"/>
                </a:ext>
              </a:extLst>
            </p:cNvPr>
            <p:cNvPicPr>
              <a:picLocks noChangeAspect="1" noChangeArrowheads="1"/>
            </p:cNvPicPr>
            <p:nvPr/>
          </p:nvPicPr>
          <p:blipFill>
            <a:blip r:embed="rId2" cstate="print"/>
            <a:srcRect/>
            <a:stretch>
              <a:fillRect/>
            </a:stretch>
          </p:blipFill>
          <p:spPr bwMode="auto">
            <a:xfrm>
              <a:off x="8811017" y="5153608"/>
              <a:ext cx="201192" cy="158996"/>
            </a:xfrm>
            <a:prstGeom prst="rect">
              <a:avLst/>
            </a:prstGeom>
            <a:noFill/>
          </p:spPr>
        </p:pic>
        <p:pic>
          <p:nvPicPr>
            <p:cNvPr id="11" name="1845610101" descr="图片240">
              <a:extLst>
                <a:ext uri="{FF2B5EF4-FFF2-40B4-BE49-F238E27FC236}">
                  <a16:creationId xmlns:a16="http://schemas.microsoft.com/office/drawing/2014/main" id="{1B4FFAA0-5BD2-4B1C-B9CE-BB5C19BEE948}"/>
                </a:ext>
              </a:extLst>
            </p:cNvPr>
            <p:cNvPicPr>
              <a:picLocks noChangeAspect="1" noChangeArrowheads="1"/>
            </p:cNvPicPr>
            <p:nvPr/>
          </p:nvPicPr>
          <p:blipFill>
            <a:blip r:embed="rId2" cstate="print"/>
            <a:srcRect/>
            <a:stretch>
              <a:fillRect/>
            </a:stretch>
          </p:blipFill>
          <p:spPr bwMode="auto">
            <a:xfrm>
              <a:off x="9177180" y="5153607"/>
              <a:ext cx="201192" cy="158996"/>
            </a:xfrm>
            <a:prstGeom prst="rect">
              <a:avLst/>
            </a:prstGeom>
            <a:noFill/>
          </p:spPr>
        </p:pic>
        <p:pic>
          <p:nvPicPr>
            <p:cNvPr id="12" name="88809301" descr="图片240">
              <a:extLst>
                <a:ext uri="{FF2B5EF4-FFF2-40B4-BE49-F238E27FC236}">
                  <a16:creationId xmlns:a16="http://schemas.microsoft.com/office/drawing/2014/main" id="{AC11113A-F82B-43B6-8CBE-FCD067DC2F64}"/>
                </a:ext>
              </a:extLst>
            </p:cNvPr>
            <p:cNvPicPr>
              <a:picLocks noChangeAspect="1" noChangeArrowheads="1"/>
            </p:cNvPicPr>
            <p:nvPr/>
          </p:nvPicPr>
          <p:blipFill>
            <a:blip r:embed="rId2" cstate="print"/>
            <a:srcRect/>
            <a:stretch>
              <a:fillRect/>
            </a:stretch>
          </p:blipFill>
          <p:spPr bwMode="auto">
            <a:xfrm>
              <a:off x="9530471" y="5153608"/>
              <a:ext cx="201192" cy="158996"/>
            </a:xfrm>
            <a:prstGeom prst="rect">
              <a:avLst/>
            </a:prstGeom>
            <a:noFill/>
          </p:spPr>
        </p:pic>
        <p:pic>
          <p:nvPicPr>
            <p:cNvPr id="13" name="887632667" descr="图片240">
              <a:extLst>
                <a:ext uri="{FF2B5EF4-FFF2-40B4-BE49-F238E27FC236}">
                  <a16:creationId xmlns:a16="http://schemas.microsoft.com/office/drawing/2014/main" id="{45CAC0A3-5984-4ACC-9E53-754E6ACFA573}"/>
                </a:ext>
              </a:extLst>
            </p:cNvPr>
            <p:cNvPicPr>
              <a:picLocks noChangeAspect="1" noChangeArrowheads="1"/>
            </p:cNvPicPr>
            <p:nvPr/>
          </p:nvPicPr>
          <p:blipFill>
            <a:blip r:embed="rId2" cstate="print"/>
            <a:srcRect/>
            <a:stretch>
              <a:fillRect/>
            </a:stretch>
          </p:blipFill>
          <p:spPr bwMode="auto">
            <a:xfrm>
              <a:off x="9903042" y="5153608"/>
              <a:ext cx="201192" cy="158996"/>
            </a:xfrm>
            <a:prstGeom prst="rect">
              <a:avLst/>
            </a:prstGeom>
            <a:noFill/>
          </p:spPr>
        </p:pic>
        <p:pic>
          <p:nvPicPr>
            <p:cNvPr id="14" name="902277182" descr="图片240">
              <a:extLst>
                <a:ext uri="{FF2B5EF4-FFF2-40B4-BE49-F238E27FC236}">
                  <a16:creationId xmlns:a16="http://schemas.microsoft.com/office/drawing/2014/main" id="{48E98F90-1298-43C4-B521-0D687C1A9D8D}"/>
                </a:ext>
              </a:extLst>
            </p:cNvPr>
            <p:cNvPicPr>
              <a:picLocks noChangeAspect="1" noChangeArrowheads="1"/>
            </p:cNvPicPr>
            <p:nvPr/>
          </p:nvPicPr>
          <p:blipFill>
            <a:blip r:embed="rId2" cstate="print"/>
            <a:srcRect/>
            <a:stretch>
              <a:fillRect/>
            </a:stretch>
          </p:blipFill>
          <p:spPr bwMode="auto">
            <a:xfrm>
              <a:off x="10230661" y="5153608"/>
              <a:ext cx="201192" cy="158996"/>
            </a:xfrm>
            <a:prstGeom prst="rect">
              <a:avLst/>
            </a:prstGeom>
            <a:noFill/>
          </p:spPr>
        </p:pic>
        <p:pic>
          <p:nvPicPr>
            <p:cNvPr id="15" name="351426920" descr="图片240">
              <a:extLst>
                <a:ext uri="{FF2B5EF4-FFF2-40B4-BE49-F238E27FC236}">
                  <a16:creationId xmlns:a16="http://schemas.microsoft.com/office/drawing/2014/main" id="{BDE3EA59-6341-483C-9B22-DFAF8F441FB4}"/>
                </a:ext>
              </a:extLst>
            </p:cNvPr>
            <p:cNvPicPr>
              <a:picLocks noChangeAspect="1" noChangeArrowheads="1"/>
            </p:cNvPicPr>
            <p:nvPr/>
          </p:nvPicPr>
          <p:blipFill>
            <a:blip r:embed="rId2" cstate="print"/>
            <a:srcRect/>
            <a:stretch>
              <a:fillRect/>
            </a:stretch>
          </p:blipFill>
          <p:spPr bwMode="auto">
            <a:xfrm>
              <a:off x="10583961" y="5153607"/>
              <a:ext cx="201192" cy="158996"/>
            </a:xfrm>
            <a:prstGeom prst="rect">
              <a:avLst/>
            </a:prstGeom>
            <a:noFill/>
          </p:spPr>
        </p:pic>
        <p:pic>
          <p:nvPicPr>
            <p:cNvPr id="16" name="1208426274">
              <a:extLst>
                <a:ext uri="{FF2B5EF4-FFF2-40B4-BE49-F238E27FC236}">
                  <a16:creationId xmlns:a16="http://schemas.microsoft.com/office/drawing/2014/main" id="{D3D848EC-B1E5-4D84-AA40-0B67D22D1A9D}"/>
                </a:ext>
              </a:extLst>
            </p:cNvPr>
            <p:cNvPicPr>
              <a:picLocks noChangeAspect="1" noChangeArrowheads="1"/>
            </p:cNvPicPr>
            <p:nvPr/>
          </p:nvPicPr>
          <p:blipFill>
            <a:blip r:embed="rId3" cstate="print"/>
            <a:srcRect/>
            <a:stretch>
              <a:fillRect/>
            </a:stretch>
          </p:blipFill>
          <p:spPr bwMode="auto">
            <a:xfrm>
              <a:off x="9430779" y="4586673"/>
              <a:ext cx="291205" cy="284280"/>
            </a:xfrm>
            <a:prstGeom prst="rect">
              <a:avLst/>
            </a:prstGeom>
            <a:noFill/>
            <a:ln w="9525">
              <a:noFill/>
              <a:miter lim="800000"/>
              <a:headEnd/>
              <a:tailEnd/>
            </a:ln>
          </p:spPr>
        </p:pic>
        <p:pic>
          <p:nvPicPr>
            <p:cNvPr id="17" name="872512525">
              <a:extLst>
                <a:ext uri="{FF2B5EF4-FFF2-40B4-BE49-F238E27FC236}">
                  <a16:creationId xmlns:a16="http://schemas.microsoft.com/office/drawing/2014/main" id="{A2EDDE79-535B-4D04-BF51-E624EB01B130}"/>
                </a:ext>
              </a:extLst>
            </p:cNvPr>
            <p:cNvPicPr>
              <a:picLocks noChangeAspect="1" noChangeArrowheads="1"/>
            </p:cNvPicPr>
            <p:nvPr/>
          </p:nvPicPr>
          <p:blipFill>
            <a:blip r:embed="rId3" cstate="print"/>
            <a:srcRect/>
            <a:stretch>
              <a:fillRect/>
            </a:stretch>
          </p:blipFill>
          <p:spPr bwMode="auto">
            <a:xfrm>
              <a:off x="9906130" y="4586673"/>
              <a:ext cx="291205" cy="284280"/>
            </a:xfrm>
            <a:prstGeom prst="rect">
              <a:avLst/>
            </a:prstGeom>
            <a:noFill/>
            <a:ln w="9525">
              <a:noFill/>
              <a:miter lim="800000"/>
              <a:headEnd/>
              <a:tailEnd/>
            </a:ln>
          </p:spPr>
        </p:pic>
        <p:cxnSp>
          <p:nvCxnSpPr>
            <p:cNvPr id="18" name="3883725">
              <a:extLst>
                <a:ext uri="{FF2B5EF4-FFF2-40B4-BE49-F238E27FC236}">
                  <a16:creationId xmlns:a16="http://schemas.microsoft.com/office/drawing/2014/main" id="{C8FF7D42-9378-448B-8C1B-E02BE9B97AF3}"/>
                </a:ext>
              </a:extLst>
            </p:cNvPr>
            <p:cNvCxnSpPr>
              <a:stCxn id="10" idx="0"/>
              <a:endCxn id="16" idx="2"/>
            </p:cNvCxnSpPr>
            <p:nvPr/>
          </p:nvCxnSpPr>
          <p:spPr bwMode="auto">
            <a:xfrm flipV="1">
              <a:off x="8911614" y="4870947"/>
              <a:ext cx="66476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2046609767">
              <a:extLst>
                <a:ext uri="{FF2B5EF4-FFF2-40B4-BE49-F238E27FC236}">
                  <a16:creationId xmlns:a16="http://schemas.microsoft.com/office/drawing/2014/main" id="{A0865AC5-5C19-421E-AEF3-1B73BCF9FBE5}"/>
                </a:ext>
              </a:extLst>
            </p:cNvPr>
            <p:cNvCxnSpPr>
              <a:stCxn id="10" idx="0"/>
              <a:endCxn id="17" idx="2"/>
            </p:cNvCxnSpPr>
            <p:nvPr/>
          </p:nvCxnSpPr>
          <p:spPr bwMode="auto">
            <a:xfrm flipV="1">
              <a:off x="8911612" y="4870946"/>
              <a:ext cx="114012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990616291">
              <a:extLst>
                <a:ext uri="{FF2B5EF4-FFF2-40B4-BE49-F238E27FC236}">
                  <a16:creationId xmlns:a16="http://schemas.microsoft.com/office/drawing/2014/main" id="{C55A3D09-189F-419F-B72A-646AB13E76DB}"/>
                </a:ext>
              </a:extLst>
            </p:cNvPr>
            <p:cNvCxnSpPr>
              <a:stCxn id="11" idx="0"/>
              <a:endCxn id="17" idx="2"/>
            </p:cNvCxnSpPr>
            <p:nvPr/>
          </p:nvCxnSpPr>
          <p:spPr bwMode="auto">
            <a:xfrm flipV="1">
              <a:off x="9277763" y="4870947"/>
              <a:ext cx="77397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663502433">
              <a:extLst>
                <a:ext uri="{FF2B5EF4-FFF2-40B4-BE49-F238E27FC236}">
                  <a16:creationId xmlns:a16="http://schemas.microsoft.com/office/drawing/2014/main" id="{A57F8BB4-1065-4927-9476-FD240089BDA0}"/>
                </a:ext>
              </a:extLst>
            </p:cNvPr>
            <p:cNvCxnSpPr>
              <a:stCxn id="11" idx="0"/>
              <a:endCxn id="16" idx="2"/>
            </p:cNvCxnSpPr>
            <p:nvPr/>
          </p:nvCxnSpPr>
          <p:spPr bwMode="auto">
            <a:xfrm flipV="1">
              <a:off x="9277775" y="4870947"/>
              <a:ext cx="29862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1039895447">
              <a:extLst>
                <a:ext uri="{FF2B5EF4-FFF2-40B4-BE49-F238E27FC236}">
                  <a16:creationId xmlns:a16="http://schemas.microsoft.com/office/drawing/2014/main" id="{05641FBC-E20C-471F-9C6B-4C8B333D2695}"/>
                </a:ext>
              </a:extLst>
            </p:cNvPr>
            <p:cNvCxnSpPr>
              <a:stCxn id="12" idx="0"/>
              <a:endCxn id="16" idx="2"/>
            </p:cNvCxnSpPr>
            <p:nvPr/>
          </p:nvCxnSpPr>
          <p:spPr bwMode="auto">
            <a:xfrm flipH="1" flipV="1">
              <a:off x="9576387" y="4870947"/>
              <a:ext cx="5468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1534648147">
              <a:extLst>
                <a:ext uri="{FF2B5EF4-FFF2-40B4-BE49-F238E27FC236}">
                  <a16:creationId xmlns:a16="http://schemas.microsoft.com/office/drawing/2014/main" id="{A53FE60F-C10A-456C-BC45-054994551321}"/>
                </a:ext>
              </a:extLst>
            </p:cNvPr>
            <p:cNvCxnSpPr>
              <a:stCxn id="12" idx="0"/>
              <a:endCxn id="17" idx="2"/>
            </p:cNvCxnSpPr>
            <p:nvPr/>
          </p:nvCxnSpPr>
          <p:spPr bwMode="auto">
            <a:xfrm flipV="1">
              <a:off x="9631063" y="4870947"/>
              <a:ext cx="42067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889097751">
              <a:extLst>
                <a:ext uri="{FF2B5EF4-FFF2-40B4-BE49-F238E27FC236}">
                  <a16:creationId xmlns:a16="http://schemas.microsoft.com/office/drawing/2014/main" id="{405120E5-0289-49EC-96B3-10D513599F34}"/>
                </a:ext>
              </a:extLst>
            </p:cNvPr>
            <p:cNvCxnSpPr>
              <a:stCxn id="13" idx="0"/>
              <a:endCxn id="16" idx="2"/>
            </p:cNvCxnSpPr>
            <p:nvPr/>
          </p:nvCxnSpPr>
          <p:spPr bwMode="auto">
            <a:xfrm flipH="1" flipV="1">
              <a:off x="9576387" y="4870947"/>
              <a:ext cx="427253"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205149768">
              <a:extLst>
                <a:ext uri="{FF2B5EF4-FFF2-40B4-BE49-F238E27FC236}">
                  <a16:creationId xmlns:a16="http://schemas.microsoft.com/office/drawing/2014/main" id="{78F7674E-AC90-4131-8D5D-545EE959319B}"/>
                </a:ext>
              </a:extLst>
            </p:cNvPr>
            <p:cNvCxnSpPr>
              <a:stCxn id="13" idx="0"/>
              <a:endCxn id="17" idx="2"/>
            </p:cNvCxnSpPr>
            <p:nvPr/>
          </p:nvCxnSpPr>
          <p:spPr bwMode="auto">
            <a:xfrm flipV="1">
              <a:off x="10003641" y="4870947"/>
              <a:ext cx="4809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404595412">
              <a:extLst>
                <a:ext uri="{FF2B5EF4-FFF2-40B4-BE49-F238E27FC236}">
                  <a16:creationId xmlns:a16="http://schemas.microsoft.com/office/drawing/2014/main" id="{73CA5156-4000-4606-90E8-89F312B32F81}"/>
                </a:ext>
              </a:extLst>
            </p:cNvPr>
            <p:cNvCxnSpPr>
              <a:stCxn id="14" idx="0"/>
              <a:endCxn id="16" idx="2"/>
            </p:cNvCxnSpPr>
            <p:nvPr/>
          </p:nvCxnSpPr>
          <p:spPr bwMode="auto">
            <a:xfrm flipH="1" flipV="1">
              <a:off x="9576387" y="4870947"/>
              <a:ext cx="75486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1711391653">
              <a:extLst>
                <a:ext uri="{FF2B5EF4-FFF2-40B4-BE49-F238E27FC236}">
                  <a16:creationId xmlns:a16="http://schemas.microsoft.com/office/drawing/2014/main" id="{E90514F9-D8D7-453D-9E60-0E110DF16286}"/>
                </a:ext>
              </a:extLst>
            </p:cNvPr>
            <p:cNvCxnSpPr>
              <a:stCxn id="14" idx="0"/>
              <a:endCxn id="17" idx="2"/>
            </p:cNvCxnSpPr>
            <p:nvPr/>
          </p:nvCxnSpPr>
          <p:spPr bwMode="auto">
            <a:xfrm flipH="1" flipV="1">
              <a:off x="10051739" y="4870947"/>
              <a:ext cx="27950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994538405">
              <a:extLst>
                <a:ext uri="{FF2B5EF4-FFF2-40B4-BE49-F238E27FC236}">
                  <a16:creationId xmlns:a16="http://schemas.microsoft.com/office/drawing/2014/main" id="{30EF9587-D940-45BB-AC10-3F4C4CEC5B1E}"/>
                </a:ext>
              </a:extLst>
            </p:cNvPr>
            <p:cNvCxnSpPr>
              <a:stCxn id="15" idx="0"/>
              <a:endCxn id="16" idx="2"/>
            </p:cNvCxnSpPr>
            <p:nvPr/>
          </p:nvCxnSpPr>
          <p:spPr bwMode="auto">
            <a:xfrm flipH="1" flipV="1">
              <a:off x="9576381" y="4870946"/>
              <a:ext cx="110816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1948147370">
              <a:extLst>
                <a:ext uri="{FF2B5EF4-FFF2-40B4-BE49-F238E27FC236}">
                  <a16:creationId xmlns:a16="http://schemas.microsoft.com/office/drawing/2014/main" id="{B2AE2996-A5F3-4A48-BE1A-8D5BC4ABA3EB}"/>
                </a:ext>
              </a:extLst>
            </p:cNvPr>
            <p:cNvCxnSpPr>
              <a:stCxn id="15" idx="0"/>
              <a:endCxn id="17" idx="2"/>
            </p:cNvCxnSpPr>
            <p:nvPr/>
          </p:nvCxnSpPr>
          <p:spPr bwMode="auto">
            <a:xfrm flipH="1" flipV="1">
              <a:off x="10051733" y="4870947"/>
              <a:ext cx="63280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1402025638">
              <a:extLst>
                <a:ext uri="{FF2B5EF4-FFF2-40B4-BE49-F238E27FC236}">
                  <a16:creationId xmlns:a16="http://schemas.microsoft.com/office/drawing/2014/main" id="{50AEDD04-BD8A-406D-AF89-5999F57F62CD}"/>
                </a:ext>
              </a:extLst>
            </p:cNvPr>
            <p:cNvSpPr txBox="1"/>
            <p:nvPr/>
          </p:nvSpPr>
          <p:spPr>
            <a:xfrm>
              <a:off x="10449797" y="4362927"/>
              <a:ext cx="1109036"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Underlay</a:t>
              </a:r>
              <a:endParaRPr lang="zh-CN" altLang="en-US" sz="1400" b="1" dirty="0">
                <a:solidFill>
                  <a:srgbClr val="1B6AA3"/>
                </a:solidFill>
                <a:latin typeface="Arial" panose="020B0604020202020204" pitchFamily="34" charset="0"/>
                <a:cs typeface="Arial" panose="020B0604020202020204" pitchFamily="34" charset="0"/>
              </a:endParaRPr>
            </a:p>
          </p:txBody>
        </p:sp>
        <p:cxnSp>
          <p:nvCxnSpPr>
            <p:cNvPr id="31" name="505557892">
              <a:extLst>
                <a:ext uri="{FF2B5EF4-FFF2-40B4-BE49-F238E27FC236}">
                  <a16:creationId xmlns:a16="http://schemas.microsoft.com/office/drawing/2014/main" id="{11EA7826-229A-4A83-A896-46408C2D2FA9}"/>
                </a:ext>
              </a:extLst>
            </p:cNvPr>
            <p:cNvCxnSpPr/>
            <p:nvPr/>
          </p:nvCxnSpPr>
          <p:spPr bwMode="auto">
            <a:xfrm flipV="1">
              <a:off x="8343132" y="4142339"/>
              <a:ext cx="0" cy="1288062"/>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32" name="1968445272">
              <a:extLst>
                <a:ext uri="{FF2B5EF4-FFF2-40B4-BE49-F238E27FC236}">
                  <a16:creationId xmlns:a16="http://schemas.microsoft.com/office/drawing/2014/main" id="{3A3F0F06-0743-4F82-9F9E-5D79CA5259AD}"/>
                </a:ext>
              </a:extLst>
            </p:cNvPr>
            <p:cNvCxnSpPr/>
            <p:nvPr/>
          </p:nvCxnSpPr>
          <p:spPr bwMode="auto">
            <a:xfrm flipV="1">
              <a:off x="10999642" y="4142339"/>
              <a:ext cx="0" cy="1273171"/>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cxnSp>
          <p:nvCxnSpPr>
            <p:cNvPr id="33" name="1776238778">
              <a:extLst>
                <a:ext uri="{FF2B5EF4-FFF2-40B4-BE49-F238E27FC236}">
                  <a16:creationId xmlns:a16="http://schemas.microsoft.com/office/drawing/2014/main" id="{12CF5C75-0EEF-48CE-AEBD-4D66225C6EBF}"/>
                </a:ext>
              </a:extLst>
            </p:cNvPr>
            <p:cNvCxnSpPr/>
            <p:nvPr/>
          </p:nvCxnSpPr>
          <p:spPr bwMode="auto">
            <a:xfrm flipV="1">
              <a:off x="11714301" y="3137195"/>
              <a:ext cx="0" cy="1265726"/>
            </a:xfrm>
            <a:prstGeom prst="line">
              <a:avLst/>
            </a:prstGeom>
            <a:solidFill>
              <a:schemeClr val="accent1"/>
            </a:solidFill>
            <a:ln w="9525" cap="flat" cmpd="sng" algn="ctr">
              <a:solidFill>
                <a:schemeClr val="bg1">
                  <a:lumMod val="75000"/>
                </a:schemeClr>
              </a:solidFill>
              <a:prstDash val="dash"/>
              <a:round/>
              <a:headEnd type="none" w="med" len="med"/>
              <a:tailEnd type="none" w="med" len="med"/>
            </a:ln>
            <a:effectLst/>
          </p:spPr>
        </p:cxnSp>
        <p:grpSp>
          <p:nvGrpSpPr>
            <p:cNvPr id="34" name="组合 330">
              <a:extLst>
                <a:ext uri="{FF2B5EF4-FFF2-40B4-BE49-F238E27FC236}">
                  <a16:creationId xmlns:a16="http://schemas.microsoft.com/office/drawing/2014/main" id="{542755D1-35C0-4855-AFE1-6452D880954B}"/>
                </a:ext>
              </a:extLst>
            </p:cNvPr>
            <p:cNvGrpSpPr>
              <a:grpSpLocks/>
            </p:cNvGrpSpPr>
            <p:nvPr/>
          </p:nvGrpSpPr>
          <p:grpSpPr bwMode="auto">
            <a:xfrm>
              <a:off x="9977655" y="1661304"/>
              <a:ext cx="1127384" cy="730700"/>
              <a:chOff x="4137025" y="3921126"/>
              <a:chExt cx="735013" cy="461962"/>
            </a:xfrm>
          </p:grpSpPr>
          <p:sp>
            <p:nvSpPr>
              <p:cNvPr id="62" name="Freeform 35">
                <a:extLst>
                  <a:ext uri="{FF2B5EF4-FFF2-40B4-BE49-F238E27FC236}">
                    <a16:creationId xmlns:a16="http://schemas.microsoft.com/office/drawing/2014/main" id="{A3071D31-4736-4E3C-949B-91F20FAA17C8}"/>
                  </a:ext>
                </a:extLst>
              </p:cNvPr>
              <p:cNvSpPr>
                <a:spLocks noEditPoints="1"/>
              </p:cNvSpPr>
              <p:nvPr/>
            </p:nvSpPr>
            <p:spPr bwMode="auto">
              <a:xfrm>
                <a:off x="4275138" y="4084638"/>
                <a:ext cx="246063" cy="246063"/>
              </a:xfrm>
              <a:custGeom>
                <a:avLst/>
                <a:gdLst>
                  <a:gd name="T0" fmla="*/ 2147483646 w 587"/>
                  <a:gd name="T1" fmla="*/ 2147483646 h 587"/>
                  <a:gd name="T2" fmla="*/ 2147483646 w 587"/>
                  <a:gd name="T3" fmla="*/ 2147483646 h 587"/>
                  <a:gd name="T4" fmla="*/ 2147483646 w 587"/>
                  <a:gd name="T5" fmla="*/ 2147483646 h 587"/>
                  <a:gd name="T6" fmla="*/ 2147483646 w 587"/>
                  <a:gd name="T7" fmla="*/ 2147483646 h 587"/>
                  <a:gd name="T8" fmla="*/ 2147483646 w 587"/>
                  <a:gd name="T9" fmla="*/ 2147483646 h 587"/>
                  <a:gd name="T10" fmla="*/ 2147483646 w 587"/>
                  <a:gd name="T11" fmla="*/ 2147483646 h 587"/>
                  <a:gd name="T12" fmla="*/ 2147483646 w 587"/>
                  <a:gd name="T13" fmla="*/ 2147483646 h 587"/>
                  <a:gd name="T14" fmla="*/ 2147483646 w 587"/>
                  <a:gd name="T15" fmla="*/ 2147483646 h 587"/>
                  <a:gd name="T16" fmla="*/ 2147483646 w 587"/>
                  <a:gd name="T17" fmla="*/ 2147483646 h 587"/>
                  <a:gd name="T18" fmla="*/ 2147483646 w 587"/>
                  <a:gd name="T19" fmla="*/ 2147483646 h 587"/>
                  <a:gd name="T20" fmla="*/ 2147483646 w 587"/>
                  <a:gd name="T21" fmla="*/ 2147483646 h 587"/>
                  <a:gd name="T22" fmla="*/ 2147483646 w 587"/>
                  <a:gd name="T23" fmla="*/ 0 h 587"/>
                  <a:gd name="T24" fmla="*/ 2147483646 w 587"/>
                  <a:gd name="T25" fmla="*/ 0 h 587"/>
                  <a:gd name="T26" fmla="*/ 2147483646 w 587"/>
                  <a:gd name="T27" fmla="*/ 2147483646 h 587"/>
                  <a:gd name="T28" fmla="*/ 2147483646 w 587"/>
                  <a:gd name="T29" fmla="*/ 2147483646 h 587"/>
                  <a:gd name="T30" fmla="*/ 2147483646 w 587"/>
                  <a:gd name="T31" fmla="*/ 2147483646 h 587"/>
                  <a:gd name="T32" fmla="*/ 2147483646 w 587"/>
                  <a:gd name="T33" fmla="*/ 2147483646 h 587"/>
                  <a:gd name="T34" fmla="*/ 2147483646 w 587"/>
                  <a:gd name="T35" fmla="*/ 2147483646 h 587"/>
                  <a:gd name="T36" fmla="*/ 2147483646 w 587"/>
                  <a:gd name="T37" fmla="*/ 2147483646 h 587"/>
                  <a:gd name="T38" fmla="*/ 2147483646 w 587"/>
                  <a:gd name="T39" fmla="*/ 2147483646 h 587"/>
                  <a:gd name="T40" fmla="*/ 2147483646 w 587"/>
                  <a:gd name="T41" fmla="*/ 2147483646 h 587"/>
                  <a:gd name="T42" fmla="*/ 2147483646 w 587"/>
                  <a:gd name="T43" fmla="*/ 2147483646 h 587"/>
                  <a:gd name="T44" fmla="*/ 2147483646 w 587"/>
                  <a:gd name="T45" fmla="*/ 2147483646 h 587"/>
                  <a:gd name="T46" fmla="*/ 0 w 587"/>
                  <a:gd name="T47" fmla="*/ 2147483646 h 587"/>
                  <a:gd name="T48" fmla="*/ 0 w 587"/>
                  <a:gd name="T49" fmla="*/ 2147483646 h 587"/>
                  <a:gd name="T50" fmla="*/ 2147483646 w 587"/>
                  <a:gd name="T51" fmla="*/ 2147483646 h 587"/>
                  <a:gd name="T52" fmla="*/ 2147483646 w 587"/>
                  <a:gd name="T53" fmla="*/ 2147483646 h 587"/>
                  <a:gd name="T54" fmla="*/ 2147483646 w 587"/>
                  <a:gd name="T55" fmla="*/ 2147483646 h 587"/>
                  <a:gd name="T56" fmla="*/ 2147483646 w 587"/>
                  <a:gd name="T57" fmla="*/ 2147483646 h 587"/>
                  <a:gd name="T58" fmla="*/ 2147483646 w 587"/>
                  <a:gd name="T59" fmla="*/ 2147483646 h 587"/>
                  <a:gd name="T60" fmla="*/ 2147483646 w 587"/>
                  <a:gd name="T61" fmla="*/ 2147483646 h 587"/>
                  <a:gd name="T62" fmla="*/ 2147483646 w 587"/>
                  <a:gd name="T63" fmla="*/ 2147483646 h 587"/>
                  <a:gd name="T64" fmla="*/ 2147483646 w 587"/>
                  <a:gd name="T65" fmla="*/ 2147483646 h 587"/>
                  <a:gd name="T66" fmla="*/ 2147483646 w 587"/>
                  <a:gd name="T67" fmla="*/ 2147483646 h 587"/>
                  <a:gd name="T68" fmla="*/ 2147483646 w 587"/>
                  <a:gd name="T69" fmla="*/ 2147483646 h 587"/>
                  <a:gd name="T70" fmla="*/ 2147483646 w 587"/>
                  <a:gd name="T71" fmla="*/ 2147483646 h 587"/>
                  <a:gd name="T72" fmla="*/ 2147483646 w 587"/>
                  <a:gd name="T73" fmla="*/ 2147483646 h 587"/>
                  <a:gd name="T74" fmla="*/ 2147483646 w 587"/>
                  <a:gd name="T75" fmla="*/ 2147483646 h 587"/>
                  <a:gd name="T76" fmla="*/ 2147483646 w 587"/>
                  <a:gd name="T77" fmla="*/ 2147483646 h 587"/>
                  <a:gd name="T78" fmla="*/ 2147483646 w 587"/>
                  <a:gd name="T79" fmla="*/ 2147483646 h 587"/>
                  <a:gd name="T80" fmla="*/ 2147483646 w 587"/>
                  <a:gd name="T81" fmla="*/ 2147483646 h 587"/>
                  <a:gd name="T82" fmla="*/ 2147483646 w 587"/>
                  <a:gd name="T83" fmla="*/ 2147483646 h 587"/>
                  <a:gd name="T84" fmla="*/ 2147483646 w 587"/>
                  <a:gd name="T85" fmla="*/ 2147483646 h 587"/>
                  <a:gd name="T86" fmla="*/ 2147483646 w 587"/>
                  <a:gd name="T87" fmla="*/ 2147483646 h 587"/>
                  <a:gd name="T88" fmla="*/ 2147483646 w 587"/>
                  <a:gd name="T89" fmla="*/ 2147483646 h 587"/>
                  <a:gd name="T90" fmla="*/ 2147483646 w 587"/>
                  <a:gd name="T91" fmla="*/ 2147483646 h 587"/>
                  <a:gd name="T92" fmla="*/ 2147483646 w 587"/>
                  <a:gd name="T93" fmla="*/ 2147483646 h 587"/>
                  <a:gd name="T94" fmla="*/ 2147483646 w 587"/>
                  <a:gd name="T95" fmla="*/ 2147483646 h 587"/>
                  <a:gd name="T96" fmla="*/ 2147483646 w 587"/>
                  <a:gd name="T97" fmla="*/ 2147483646 h 587"/>
                  <a:gd name="T98" fmla="*/ 2147483646 w 587"/>
                  <a:gd name="T99" fmla="*/ 2147483646 h 587"/>
                  <a:gd name="T100" fmla="*/ 2147483646 w 587"/>
                  <a:gd name="T101" fmla="*/ 2147483646 h 587"/>
                  <a:gd name="T102" fmla="*/ 2147483646 w 587"/>
                  <a:gd name="T103" fmla="*/ 2147483646 h 587"/>
                  <a:gd name="T104" fmla="*/ 2147483646 w 587"/>
                  <a:gd name="T105" fmla="*/ 2147483646 h 587"/>
                  <a:gd name="T106" fmla="*/ 2147483646 w 587"/>
                  <a:gd name="T107" fmla="*/ 2147483646 h 587"/>
                  <a:gd name="T108" fmla="*/ 2147483646 w 587"/>
                  <a:gd name="T109" fmla="*/ 2147483646 h 587"/>
                  <a:gd name="T110" fmla="*/ 2147483646 w 587"/>
                  <a:gd name="T111" fmla="*/ 2147483646 h 5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7"/>
                  <a:gd name="T169" fmla="*/ 0 h 587"/>
                  <a:gd name="T170" fmla="*/ 587 w 587"/>
                  <a:gd name="T171" fmla="*/ 587 h 5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7" h="587">
                    <a:moveTo>
                      <a:pt x="578" y="240"/>
                    </a:moveTo>
                    <a:lnTo>
                      <a:pt x="578" y="240"/>
                    </a:lnTo>
                    <a:lnTo>
                      <a:pt x="519" y="248"/>
                    </a:lnTo>
                    <a:cubicBezTo>
                      <a:pt x="513" y="218"/>
                      <a:pt x="501" y="191"/>
                      <a:pt x="485" y="167"/>
                    </a:cubicBezTo>
                    <a:lnTo>
                      <a:pt x="533" y="131"/>
                    </a:lnTo>
                    <a:cubicBezTo>
                      <a:pt x="537" y="127"/>
                      <a:pt x="537" y="122"/>
                      <a:pt x="534" y="119"/>
                    </a:cubicBezTo>
                    <a:lnTo>
                      <a:pt x="468" y="53"/>
                    </a:lnTo>
                    <a:cubicBezTo>
                      <a:pt x="465" y="50"/>
                      <a:pt x="460" y="51"/>
                      <a:pt x="457" y="54"/>
                    </a:cubicBezTo>
                    <a:lnTo>
                      <a:pt x="420" y="102"/>
                    </a:lnTo>
                    <a:cubicBezTo>
                      <a:pt x="396" y="86"/>
                      <a:pt x="369" y="74"/>
                      <a:pt x="339" y="68"/>
                    </a:cubicBezTo>
                    <a:lnTo>
                      <a:pt x="348" y="9"/>
                    </a:lnTo>
                    <a:cubicBezTo>
                      <a:pt x="348" y="4"/>
                      <a:pt x="344" y="0"/>
                      <a:pt x="340" y="0"/>
                    </a:cubicBezTo>
                    <a:lnTo>
                      <a:pt x="246" y="0"/>
                    </a:lnTo>
                    <a:cubicBezTo>
                      <a:pt x="242" y="0"/>
                      <a:pt x="239" y="4"/>
                      <a:pt x="239" y="9"/>
                    </a:cubicBezTo>
                    <a:lnTo>
                      <a:pt x="248" y="68"/>
                    </a:lnTo>
                    <a:cubicBezTo>
                      <a:pt x="218" y="74"/>
                      <a:pt x="191" y="86"/>
                      <a:pt x="166" y="102"/>
                    </a:cubicBezTo>
                    <a:lnTo>
                      <a:pt x="130" y="54"/>
                    </a:lnTo>
                    <a:cubicBezTo>
                      <a:pt x="127" y="51"/>
                      <a:pt x="122" y="50"/>
                      <a:pt x="119" y="53"/>
                    </a:cubicBezTo>
                    <a:lnTo>
                      <a:pt x="53" y="119"/>
                    </a:lnTo>
                    <a:cubicBezTo>
                      <a:pt x="50" y="122"/>
                      <a:pt x="50" y="127"/>
                      <a:pt x="54" y="131"/>
                    </a:cubicBezTo>
                    <a:lnTo>
                      <a:pt x="102" y="167"/>
                    </a:lnTo>
                    <a:cubicBezTo>
                      <a:pt x="85" y="191"/>
                      <a:pt x="74" y="219"/>
                      <a:pt x="68" y="248"/>
                    </a:cubicBezTo>
                    <a:lnTo>
                      <a:pt x="8" y="240"/>
                    </a:lnTo>
                    <a:cubicBezTo>
                      <a:pt x="4" y="240"/>
                      <a:pt x="0" y="243"/>
                      <a:pt x="0" y="247"/>
                    </a:cubicBezTo>
                    <a:lnTo>
                      <a:pt x="0" y="341"/>
                    </a:lnTo>
                    <a:cubicBezTo>
                      <a:pt x="0" y="345"/>
                      <a:pt x="4" y="348"/>
                      <a:pt x="8" y="348"/>
                    </a:cubicBezTo>
                    <a:lnTo>
                      <a:pt x="68" y="340"/>
                    </a:lnTo>
                    <a:cubicBezTo>
                      <a:pt x="74" y="369"/>
                      <a:pt x="85" y="397"/>
                      <a:pt x="101" y="421"/>
                    </a:cubicBezTo>
                    <a:lnTo>
                      <a:pt x="54" y="457"/>
                    </a:lnTo>
                    <a:cubicBezTo>
                      <a:pt x="50" y="460"/>
                      <a:pt x="50" y="465"/>
                      <a:pt x="53" y="468"/>
                    </a:cubicBezTo>
                    <a:lnTo>
                      <a:pt x="119" y="535"/>
                    </a:lnTo>
                    <a:cubicBezTo>
                      <a:pt x="122" y="537"/>
                      <a:pt x="127" y="537"/>
                      <a:pt x="130" y="534"/>
                    </a:cubicBezTo>
                    <a:lnTo>
                      <a:pt x="166" y="486"/>
                    </a:lnTo>
                    <a:cubicBezTo>
                      <a:pt x="191" y="502"/>
                      <a:pt x="218" y="513"/>
                      <a:pt x="248" y="519"/>
                    </a:cubicBezTo>
                    <a:lnTo>
                      <a:pt x="239" y="579"/>
                    </a:lnTo>
                    <a:cubicBezTo>
                      <a:pt x="239" y="584"/>
                      <a:pt x="242" y="587"/>
                      <a:pt x="246" y="587"/>
                    </a:cubicBezTo>
                    <a:lnTo>
                      <a:pt x="340" y="587"/>
                    </a:lnTo>
                    <a:cubicBezTo>
                      <a:pt x="344" y="587"/>
                      <a:pt x="348" y="584"/>
                      <a:pt x="348" y="579"/>
                    </a:cubicBezTo>
                    <a:lnTo>
                      <a:pt x="339" y="519"/>
                    </a:lnTo>
                    <a:cubicBezTo>
                      <a:pt x="369" y="513"/>
                      <a:pt x="396" y="502"/>
                      <a:pt x="420" y="486"/>
                    </a:cubicBezTo>
                    <a:lnTo>
                      <a:pt x="457" y="534"/>
                    </a:lnTo>
                    <a:cubicBezTo>
                      <a:pt x="460" y="537"/>
                      <a:pt x="465" y="537"/>
                      <a:pt x="468" y="535"/>
                    </a:cubicBezTo>
                    <a:lnTo>
                      <a:pt x="534" y="468"/>
                    </a:lnTo>
                    <a:cubicBezTo>
                      <a:pt x="537" y="465"/>
                      <a:pt x="537" y="460"/>
                      <a:pt x="533" y="457"/>
                    </a:cubicBezTo>
                    <a:lnTo>
                      <a:pt x="485" y="421"/>
                    </a:lnTo>
                    <a:cubicBezTo>
                      <a:pt x="501" y="397"/>
                      <a:pt x="513" y="369"/>
                      <a:pt x="519" y="340"/>
                    </a:cubicBezTo>
                    <a:lnTo>
                      <a:pt x="578" y="348"/>
                    </a:lnTo>
                    <a:cubicBezTo>
                      <a:pt x="583" y="348"/>
                      <a:pt x="587" y="345"/>
                      <a:pt x="587" y="341"/>
                    </a:cubicBezTo>
                    <a:lnTo>
                      <a:pt x="587" y="247"/>
                    </a:lnTo>
                    <a:cubicBezTo>
                      <a:pt x="587" y="243"/>
                      <a:pt x="583" y="240"/>
                      <a:pt x="578" y="240"/>
                    </a:cubicBezTo>
                    <a:close/>
                    <a:moveTo>
                      <a:pt x="293" y="394"/>
                    </a:moveTo>
                    <a:lnTo>
                      <a:pt x="293" y="394"/>
                    </a:lnTo>
                    <a:cubicBezTo>
                      <a:pt x="238" y="394"/>
                      <a:pt x="193" y="349"/>
                      <a:pt x="193" y="294"/>
                    </a:cubicBezTo>
                    <a:cubicBezTo>
                      <a:pt x="193" y="238"/>
                      <a:pt x="238" y="193"/>
                      <a:pt x="293" y="193"/>
                    </a:cubicBezTo>
                    <a:cubicBezTo>
                      <a:pt x="349" y="193"/>
                      <a:pt x="394" y="238"/>
                      <a:pt x="394" y="294"/>
                    </a:cubicBezTo>
                    <a:cubicBezTo>
                      <a:pt x="394" y="349"/>
                      <a:pt x="349" y="394"/>
                      <a:pt x="293" y="39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3" name="Freeform 36">
                <a:extLst>
                  <a:ext uri="{FF2B5EF4-FFF2-40B4-BE49-F238E27FC236}">
                    <a16:creationId xmlns:a16="http://schemas.microsoft.com/office/drawing/2014/main" id="{79E25232-2223-4125-88C6-5A775BAFC216}"/>
                  </a:ext>
                </a:extLst>
              </p:cNvPr>
              <p:cNvSpPr>
                <a:spLocks noEditPoints="1"/>
              </p:cNvSpPr>
              <p:nvPr/>
            </p:nvSpPr>
            <p:spPr bwMode="auto">
              <a:xfrm>
                <a:off x="4503738" y="4041776"/>
                <a:ext cx="179388" cy="177800"/>
              </a:xfrm>
              <a:custGeom>
                <a:avLst/>
                <a:gdLst>
                  <a:gd name="T0" fmla="*/ 2147483646 w 426"/>
                  <a:gd name="T1" fmla="*/ 2147483646 h 425"/>
                  <a:gd name="T2" fmla="*/ 2147483646 w 426"/>
                  <a:gd name="T3" fmla="*/ 2147483646 h 425"/>
                  <a:gd name="T4" fmla="*/ 2147483646 w 426"/>
                  <a:gd name="T5" fmla="*/ 2147483646 h 425"/>
                  <a:gd name="T6" fmla="*/ 2147483646 w 426"/>
                  <a:gd name="T7" fmla="*/ 2147483646 h 425"/>
                  <a:gd name="T8" fmla="*/ 2147483646 w 426"/>
                  <a:gd name="T9" fmla="*/ 2147483646 h 425"/>
                  <a:gd name="T10" fmla="*/ 2147483646 w 426"/>
                  <a:gd name="T11" fmla="*/ 2147483646 h 425"/>
                  <a:gd name="T12" fmla="*/ 2147483646 w 426"/>
                  <a:gd name="T13" fmla="*/ 2147483646 h 425"/>
                  <a:gd name="T14" fmla="*/ 2147483646 w 426"/>
                  <a:gd name="T15" fmla="*/ 2147483646 h 425"/>
                  <a:gd name="T16" fmla="*/ 2147483646 w 426"/>
                  <a:gd name="T17" fmla="*/ 2147483646 h 425"/>
                  <a:gd name="T18" fmla="*/ 2147483646 w 426"/>
                  <a:gd name="T19" fmla="*/ 2147483646 h 425"/>
                  <a:gd name="T20" fmla="*/ 2147483646 w 426"/>
                  <a:gd name="T21" fmla="*/ 2147483646 h 425"/>
                  <a:gd name="T22" fmla="*/ 2147483646 w 426"/>
                  <a:gd name="T23" fmla="*/ 2147483646 h 425"/>
                  <a:gd name="T24" fmla="*/ 2147483646 w 426"/>
                  <a:gd name="T25" fmla="*/ 2147483646 h 425"/>
                  <a:gd name="T26" fmla="*/ 2147483646 w 426"/>
                  <a:gd name="T27" fmla="*/ 2147483646 h 425"/>
                  <a:gd name="T28" fmla="*/ 2147483646 w 426"/>
                  <a:gd name="T29" fmla="*/ 2147483646 h 425"/>
                  <a:gd name="T30" fmla="*/ 2147483646 w 426"/>
                  <a:gd name="T31" fmla="*/ 2147483646 h 425"/>
                  <a:gd name="T32" fmla="*/ 2147483646 w 426"/>
                  <a:gd name="T33" fmla="*/ 2147483646 h 425"/>
                  <a:gd name="T34" fmla="*/ 2147483646 w 426"/>
                  <a:gd name="T35" fmla="*/ 2147483646 h 425"/>
                  <a:gd name="T36" fmla="*/ 2147483646 w 426"/>
                  <a:gd name="T37" fmla="*/ 2147483646 h 425"/>
                  <a:gd name="T38" fmla="*/ 2147483646 w 426"/>
                  <a:gd name="T39" fmla="*/ 2147483646 h 425"/>
                  <a:gd name="T40" fmla="*/ 2147483646 w 426"/>
                  <a:gd name="T41" fmla="*/ 2147483646 h 425"/>
                  <a:gd name="T42" fmla="*/ 2147483646 w 426"/>
                  <a:gd name="T43" fmla="*/ 2147483646 h 425"/>
                  <a:gd name="T44" fmla="*/ 2147483646 w 426"/>
                  <a:gd name="T45" fmla="*/ 2147483646 h 425"/>
                  <a:gd name="T46" fmla="*/ 2147483646 w 426"/>
                  <a:gd name="T47" fmla="*/ 2147483646 h 425"/>
                  <a:gd name="T48" fmla="*/ 2147483646 w 426"/>
                  <a:gd name="T49" fmla="*/ 2147483646 h 425"/>
                  <a:gd name="T50" fmla="*/ 2147483646 w 426"/>
                  <a:gd name="T51" fmla="*/ 2147483646 h 425"/>
                  <a:gd name="T52" fmla="*/ 2147483646 w 426"/>
                  <a:gd name="T53" fmla="*/ 2147483646 h 425"/>
                  <a:gd name="T54" fmla="*/ 2147483646 w 426"/>
                  <a:gd name="T55" fmla="*/ 2147483646 h 425"/>
                  <a:gd name="T56" fmla="*/ 2147483646 w 426"/>
                  <a:gd name="T57" fmla="*/ 2147483646 h 425"/>
                  <a:gd name="T58" fmla="*/ 2147483646 w 426"/>
                  <a:gd name="T59" fmla="*/ 2147483646 h 425"/>
                  <a:gd name="T60" fmla="*/ 2147483646 w 426"/>
                  <a:gd name="T61" fmla="*/ 2147483646 h 425"/>
                  <a:gd name="T62" fmla="*/ 2147483646 w 426"/>
                  <a:gd name="T63" fmla="*/ 2147483646 h 425"/>
                  <a:gd name="T64" fmla="*/ 2147483646 w 426"/>
                  <a:gd name="T65" fmla="*/ 2147483646 h 425"/>
                  <a:gd name="T66" fmla="*/ 2147483646 w 426"/>
                  <a:gd name="T67" fmla="*/ 2147483646 h 425"/>
                  <a:gd name="T68" fmla="*/ 2147483646 w 426"/>
                  <a:gd name="T69" fmla="*/ 2147483646 h 425"/>
                  <a:gd name="T70" fmla="*/ 2147483646 w 426"/>
                  <a:gd name="T71" fmla="*/ 2147483646 h 425"/>
                  <a:gd name="T72" fmla="*/ 2147483646 w 426"/>
                  <a:gd name="T73" fmla="*/ 2147483646 h 425"/>
                  <a:gd name="T74" fmla="*/ 2147483646 w 426"/>
                  <a:gd name="T75" fmla="*/ 2147483646 h 425"/>
                  <a:gd name="T76" fmla="*/ 2147483646 w 426"/>
                  <a:gd name="T77" fmla="*/ 2147483646 h 425"/>
                  <a:gd name="T78" fmla="*/ 2147483646 w 426"/>
                  <a:gd name="T79" fmla="*/ 2147483646 h 425"/>
                  <a:gd name="T80" fmla="*/ 2147483646 w 426"/>
                  <a:gd name="T81" fmla="*/ 2147483646 h 425"/>
                  <a:gd name="T82" fmla="*/ 2147483646 w 426"/>
                  <a:gd name="T83" fmla="*/ 2147483646 h 425"/>
                  <a:gd name="T84" fmla="*/ 2147483646 w 426"/>
                  <a:gd name="T85" fmla="*/ 2147483646 h 425"/>
                  <a:gd name="T86" fmla="*/ 2147483646 w 426"/>
                  <a:gd name="T87" fmla="*/ 2147483646 h 425"/>
                  <a:gd name="T88" fmla="*/ 2147483646 w 426"/>
                  <a:gd name="T89" fmla="*/ 2147483646 h 425"/>
                  <a:gd name="T90" fmla="*/ 2147483646 w 426"/>
                  <a:gd name="T91" fmla="*/ 2147483646 h 425"/>
                  <a:gd name="T92" fmla="*/ 2147483646 w 426"/>
                  <a:gd name="T93" fmla="*/ 2147483646 h 425"/>
                  <a:gd name="T94" fmla="*/ 2147483646 w 426"/>
                  <a:gd name="T95" fmla="*/ 2147483646 h 425"/>
                  <a:gd name="T96" fmla="*/ 2147483646 w 426"/>
                  <a:gd name="T97" fmla="*/ 2147483646 h 425"/>
                  <a:gd name="T98" fmla="*/ 2147483646 w 426"/>
                  <a:gd name="T99" fmla="*/ 2147483646 h 425"/>
                  <a:gd name="T100" fmla="*/ 2147483646 w 426"/>
                  <a:gd name="T101" fmla="*/ 2147483646 h 425"/>
                  <a:gd name="T102" fmla="*/ 2147483646 w 426"/>
                  <a:gd name="T103" fmla="*/ 2147483646 h 425"/>
                  <a:gd name="T104" fmla="*/ 2147483646 w 426"/>
                  <a:gd name="T105" fmla="*/ 2147483646 h 425"/>
                  <a:gd name="T106" fmla="*/ 2147483646 w 426"/>
                  <a:gd name="T107" fmla="*/ 2147483646 h 425"/>
                  <a:gd name="T108" fmla="*/ 2147483646 w 426"/>
                  <a:gd name="T109" fmla="*/ 2147483646 h 425"/>
                  <a:gd name="T110" fmla="*/ 2147483646 w 426"/>
                  <a:gd name="T111" fmla="*/ 2147483646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6"/>
                  <a:gd name="T169" fmla="*/ 0 h 425"/>
                  <a:gd name="T170" fmla="*/ 426 w 426"/>
                  <a:gd name="T171" fmla="*/ 425 h 4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6" h="425">
                    <a:moveTo>
                      <a:pt x="425" y="168"/>
                    </a:moveTo>
                    <a:lnTo>
                      <a:pt x="425" y="168"/>
                    </a:lnTo>
                    <a:lnTo>
                      <a:pt x="400" y="105"/>
                    </a:lnTo>
                    <a:cubicBezTo>
                      <a:pt x="399" y="102"/>
                      <a:pt x="396" y="101"/>
                      <a:pt x="393" y="102"/>
                    </a:cubicBezTo>
                    <a:lnTo>
                      <a:pt x="354" y="123"/>
                    </a:lnTo>
                    <a:cubicBezTo>
                      <a:pt x="343" y="105"/>
                      <a:pt x="328" y="89"/>
                      <a:pt x="310" y="76"/>
                    </a:cubicBezTo>
                    <a:lnTo>
                      <a:pt x="334" y="39"/>
                    </a:lnTo>
                    <a:cubicBezTo>
                      <a:pt x="335" y="36"/>
                      <a:pt x="334" y="33"/>
                      <a:pt x="331" y="32"/>
                    </a:cubicBezTo>
                    <a:lnTo>
                      <a:pt x="269" y="4"/>
                    </a:lnTo>
                    <a:cubicBezTo>
                      <a:pt x="266" y="2"/>
                      <a:pt x="263" y="4"/>
                      <a:pt x="262" y="7"/>
                    </a:cubicBezTo>
                    <a:lnTo>
                      <a:pt x="249" y="49"/>
                    </a:lnTo>
                    <a:cubicBezTo>
                      <a:pt x="228" y="44"/>
                      <a:pt x="206" y="44"/>
                      <a:pt x="185" y="47"/>
                    </a:cubicBezTo>
                    <a:lnTo>
                      <a:pt x="176" y="5"/>
                    </a:lnTo>
                    <a:cubicBezTo>
                      <a:pt x="175" y="2"/>
                      <a:pt x="171" y="0"/>
                      <a:pt x="169" y="1"/>
                    </a:cubicBezTo>
                    <a:lnTo>
                      <a:pt x="105" y="25"/>
                    </a:lnTo>
                    <a:cubicBezTo>
                      <a:pt x="102" y="26"/>
                      <a:pt x="101" y="30"/>
                      <a:pt x="102" y="33"/>
                    </a:cubicBezTo>
                    <a:lnTo>
                      <a:pt x="123" y="71"/>
                    </a:lnTo>
                    <a:cubicBezTo>
                      <a:pt x="105" y="82"/>
                      <a:pt x="89" y="97"/>
                      <a:pt x="77" y="115"/>
                    </a:cubicBezTo>
                    <a:lnTo>
                      <a:pt x="40" y="92"/>
                    </a:lnTo>
                    <a:cubicBezTo>
                      <a:pt x="36" y="90"/>
                      <a:pt x="33" y="91"/>
                      <a:pt x="32" y="94"/>
                    </a:cubicBezTo>
                    <a:lnTo>
                      <a:pt x="4" y="156"/>
                    </a:lnTo>
                    <a:cubicBezTo>
                      <a:pt x="3" y="159"/>
                      <a:pt x="4" y="162"/>
                      <a:pt x="7" y="164"/>
                    </a:cubicBezTo>
                    <a:lnTo>
                      <a:pt x="49" y="176"/>
                    </a:lnTo>
                    <a:cubicBezTo>
                      <a:pt x="44" y="197"/>
                      <a:pt x="44" y="219"/>
                      <a:pt x="48" y="240"/>
                    </a:cubicBezTo>
                    <a:lnTo>
                      <a:pt x="5" y="250"/>
                    </a:lnTo>
                    <a:cubicBezTo>
                      <a:pt x="2" y="251"/>
                      <a:pt x="0" y="254"/>
                      <a:pt x="1" y="257"/>
                    </a:cubicBezTo>
                    <a:lnTo>
                      <a:pt x="25" y="321"/>
                    </a:lnTo>
                    <a:cubicBezTo>
                      <a:pt x="26" y="323"/>
                      <a:pt x="30" y="325"/>
                      <a:pt x="33" y="323"/>
                    </a:cubicBezTo>
                    <a:lnTo>
                      <a:pt x="71" y="302"/>
                    </a:lnTo>
                    <a:cubicBezTo>
                      <a:pt x="83" y="320"/>
                      <a:pt x="97" y="336"/>
                      <a:pt x="115" y="349"/>
                    </a:cubicBezTo>
                    <a:lnTo>
                      <a:pt x="92" y="386"/>
                    </a:lnTo>
                    <a:cubicBezTo>
                      <a:pt x="91" y="389"/>
                      <a:pt x="92" y="392"/>
                      <a:pt x="94" y="394"/>
                    </a:cubicBezTo>
                    <a:lnTo>
                      <a:pt x="157" y="422"/>
                    </a:lnTo>
                    <a:cubicBezTo>
                      <a:pt x="159" y="423"/>
                      <a:pt x="163" y="421"/>
                      <a:pt x="164" y="418"/>
                    </a:cubicBezTo>
                    <a:lnTo>
                      <a:pt x="176" y="376"/>
                    </a:lnTo>
                    <a:cubicBezTo>
                      <a:pt x="198" y="381"/>
                      <a:pt x="219" y="381"/>
                      <a:pt x="240" y="378"/>
                    </a:cubicBezTo>
                    <a:lnTo>
                      <a:pt x="250" y="420"/>
                    </a:lnTo>
                    <a:cubicBezTo>
                      <a:pt x="251" y="424"/>
                      <a:pt x="254" y="425"/>
                      <a:pt x="257" y="424"/>
                    </a:cubicBezTo>
                    <a:lnTo>
                      <a:pt x="321" y="400"/>
                    </a:lnTo>
                    <a:cubicBezTo>
                      <a:pt x="324" y="399"/>
                      <a:pt x="325" y="396"/>
                      <a:pt x="324" y="392"/>
                    </a:cubicBezTo>
                    <a:lnTo>
                      <a:pt x="303" y="354"/>
                    </a:lnTo>
                    <a:cubicBezTo>
                      <a:pt x="320" y="343"/>
                      <a:pt x="336" y="328"/>
                      <a:pt x="349" y="310"/>
                    </a:cubicBezTo>
                    <a:lnTo>
                      <a:pt x="386" y="333"/>
                    </a:lnTo>
                    <a:cubicBezTo>
                      <a:pt x="389" y="335"/>
                      <a:pt x="393" y="334"/>
                      <a:pt x="394" y="331"/>
                    </a:cubicBezTo>
                    <a:lnTo>
                      <a:pt x="422" y="269"/>
                    </a:lnTo>
                    <a:cubicBezTo>
                      <a:pt x="423" y="266"/>
                      <a:pt x="421" y="263"/>
                      <a:pt x="418" y="261"/>
                    </a:cubicBezTo>
                    <a:lnTo>
                      <a:pt x="376" y="249"/>
                    </a:lnTo>
                    <a:cubicBezTo>
                      <a:pt x="381" y="228"/>
                      <a:pt x="382" y="206"/>
                      <a:pt x="378" y="185"/>
                    </a:cubicBezTo>
                    <a:lnTo>
                      <a:pt x="421" y="176"/>
                    </a:lnTo>
                    <a:cubicBezTo>
                      <a:pt x="424" y="174"/>
                      <a:pt x="426" y="171"/>
                      <a:pt x="425" y="168"/>
                    </a:cubicBezTo>
                    <a:close/>
                    <a:moveTo>
                      <a:pt x="281" y="243"/>
                    </a:moveTo>
                    <a:lnTo>
                      <a:pt x="281" y="243"/>
                    </a:lnTo>
                    <a:cubicBezTo>
                      <a:pt x="264" y="281"/>
                      <a:pt x="220" y="297"/>
                      <a:pt x="182" y="281"/>
                    </a:cubicBezTo>
                    <a:cubicBezTo>
                      <a:pt x="145" y="264"/>
                      <a:pt x="128" y="220"/>
                      <a:pt x="145" y="182"/>
                    </a:cubicBezTo>
                    <a:cubicBezTo>
                      <a:pt x="162" y="145"/>
                      <a:pt x="206" y="128"/>
                      <a:pt x="243" y="145"/>
                    </a:cubicBezTo>
                    <a:cubicBezTo>
                      <a:pt x="281" y="161"/>
                      <a:pt x="298" y="206"/>
                      <a:pt x="281" y="2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4" name="Freeform 37">
                <a:extLst>
                  <a:ext uri="{FF2B5EF4-FFF2-40B4-BE49-F238E27FC236}">
                    <a16:creationId xmlns:a16="http://schemas.microsoft.com/office/drawing/2014/main" id="{3E935DEE-7B0B-4DB6-B607-D4CA9CF18F4D}"/>
                  </a:ext>
                </a:extLst>
              </p:cNvPr>
              <p:cNvSpPr>
                <a:spLocks/>
              </p:cNvSpPr>
              <p:nvPr/>
            </p:nvSpPr>
            <p:spPr bwMode="auto">
              <a:xfrm>
                <a:off x="4137025" y="3921126"/>
                <a:ext cx="735013" cy="447675"/>
              </a:xfrm>
              <a:custGeom>
                <a:avLst/>
                <a:gdLst>
                  <a:gd name="T0" fmla="*/ 2147483646 w 1754"/>
                  <a:gd name="T1" fmla="*/ 2147483646 h 1066"/>
                  <a:gd name="T2" fmla="*/ 2147483646 w 1754"/>
                  <a:gd name="T3" fmla="*/ 2147483646 h 1066"/>
                  <a:gd name="T4" fmla="*/ 2147483646 w 1754"/>
                  <a:gd name="T5" fmla="*/ 2147483646 h 1066"/>
                  <a:gd name="T6" fmla="*/ 2147483646 w 1754"/>
                  <a:gd name="T7" fmla="*/ 2147483646 h 1066"/>
                  <a:gd name="T8" fmla="*/ 2147483646 w 1754"/>
                  <a:gd name="T9" fmla="*/ 2147483646 h 1066"/>
                  <a:gd name="T10" fmla="*/ 2147483646 w 1754"/>
                  <a:gd name="T11" fmla="*/ 2147483646 h 1066"/>
                  <a:gd name="T12" fmla="*/ 2147483646 w 1754"/>
                  <a:gd name="T13" fmla="*/ 2147483646 h 1066"/>
                  <a:gd name="T14" fmla="*/ 2147483646 w 1754"/>
                  <a:gd name="T15" fmla="*/ 2147483646 h 1066"/>
                  <a:gd name="T16" fmla="*/ 2147483646 w 1754"/>
                  <a:gd name="T17" fmla="*/ 2147483646 h 1066"/>
                  <a:gd name="T18" fmla="*/ 2147483646 w 1754"/>
                  <a:gd name="T19" fmla="*/ 2147483646 h 1066"/>
                  <a:gd name="T20" fmla="*/ 2147483646 w 1754"/>
                  <a:gd name="T21" fmla="*/ 2147483646 h 1066"/>
                  <a:gd name="T22" fmla="*/ 2147483646 w 1754"/>
                  <a:gd name="T23" fmla="*/ 2147483646 h 1066"/>
                  <a:gd name="T24" fmla="*/ 2147483646 w 1754"/>
                  <a:gd name="T25" fmla="*/ 2147483646 h 1066"/>
                  <a:gd name="T26" fmla="*/ 2147483646 w 1754"/>
                  <a:gd name="T27" fmla="*/ 2147483646 h 1066"/>
                  <a:gd name="T28" fmla="*/ 2147483646 w 1754"/>
                  <a:gd name="T29" fmla="*/ 2147483646 h 1066"/>
                  <a:gd name="T30" fmla="*/ 2147483646 w 1754"/>
                  <a:gd name="T31" fmla="*/ 2147483646 h 1066"/>
                  <a:gd name="T32" fmla="*/ 2147483646 w 1754"/>
                  <a:gd name="T33" fmla="*/ 2147483646 h 1066"/>
                  <a:gd name="T34" fmla="*/ 0 w 1754"/>
                  <a:gd name="T35" fmla="*/ 2147483646 h 1066"/>
                  <a:gd name="T36" fmla="*/ 2147483646 w 1754"/>
                  <a:gd name="T37" fmla="*/ 2147483646 h 1066"/>
                  <a:gd name="T38" fmla="*/ 2147483646 w 1754"/>
                  <a:gd name="T39" fmla="*/ 0 h 1066"/>
                  <a:gd name="T40" fmla="*/ 2147483646 w 1754"/>
                  <a:gd name="T41" fmla="*/ 2147483646 h 1066"/>
                  <a:gd name="T42" fmla="*/ 2147483646 w 1754"/>
                  <a:gd name="T43" fmla="*/ 2147483646 h 1066"/>
                  <a:gd name="T44" fmla="*/ 2147483646 w 1754"/>
                  <a:gd name="T45" fmla="*/ 2147483646 h 1066"/>
                  <a:gd name="T46" fmla="*/ 2147483646 w 1754"/>
                  <a:gd name="T47" fmla="*/ 2147483646 h 10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4"/>
                  <a:gd name="T73" fmla="*/ 0 h 1066"/>
                  <a:gd name="T74" fmla="*/ 1754 w 1754"/>
                  <a:gd name="T75" fmla="*/ 1066 h 10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4" h="1066">
                    <a:moveTo>
                      <a:pt x="1493" y="1066"/>
                    </a:moveTo>
                    <a:lnTo>
                      <a:pt x="1493" y="1066"/>
                    </a:lnTo>
                    <a:lnTo>
                      <a:pt x="1388" y="1066"/>
                    </a:lnTo>
                    <a:lnTo>
                      <a:pt x="1388" y="999"/>
                    </a:lnTo>
                    <a:lnTo>
                      <a:pt x="1493" y="999"/>
                    </a:lnTo>
                    <a:cubicBezTo>
                      <a:pt x="1519" y="999"/>
                      <a:pt x="1541" y="993"/>
                      <a:pt x="1554" y="982"/>
                    </a:cubicBezTo>
                    <a:cubicBezTo>
                      <a:pt x="1639" y="913"/>
                      <a:pt x="1687" y="814"/>
                      <a:pt x="1687" y="711"/>
                    </a:cubicBezTo>
                    <a:cubicBezTo>
                      <a:pt x="1687" y="523"/>
                      <a:pt x="1535" y="369"/>
                      <a:pt x="1347" y="367"/>
                    </a:cubicBezTo>
                    <a:cubicBezTo>
                      <a:pt x="1335" y="367"/>
                      <a:pt x="1324" y="360"/>
                      <a:pt x="1318" y="350"/>
                    </a:cubicBezTo>
                    <a:cubicBezTo>
                      <a:pt x="1221" y="175"/>
                      <a:pt x="1037" y="67"/>
                      <a:pt x="838" y="67"/>
                    </a:cubicBezTo>
                    <a:cubicBezTo>
                      <a:pt x="588" y="67"/>
                      <a:pt x="370" y="236"/>
                      <a:pt x="307" y="478"/>
                    </a:cubicBezTo>
                    <a:cubicBezTo>
                      <a:pt x="304" y="491"/>
                      <a:pt x="293" y="501"/>
                      <a:pt x="280" y="503"/>
                    </a:cubicBezTo>
                    <a:cubicBezTo>
                      <a:pt x="158" y="521"/>
                      <a:pt x="67" y="627"/>
                      <a:pt x="67" y="749"/>
                    </a:cubicBezTo>
                    <a:cubicBezTo>
                      <a:pt x="67" y="887"/>
                      <a:pt x="179" y="999"/>
                      <a:pt x="316" y="999"/>
                    </a:cubicBezTo>
                    <a:lnTo>
                      <a:pt x="1183" y="999"/>
                    </a:lnTo>
                    <a:lnTo>
                      <a:pt x="1183" y="1066"/>
                    </a:lnTo>
                    <a:lnTo>
                      <a:pt x="316" y="1066"/>
                    </a:lnTo>
                    <a:cubicBezTo>
                      <a:pt x="142" y="1066"/>
                      <a:pt x="0" y="924"/>
                      <a:pt x="0" y="749"/>
                    </a:cubicBezTo>
                    <a:cubicBezTo>
                      <a:pt x="0" y="601"/>
                      <a:pt x="105" y="472"/>
                      <a:pt x="248" y="441"/>
                    </a:cubicBezTo>
                    <a:cubicBezTo>
                      <a:pt x="325" y="180"/>
                      <a:pt x="565" y="0"/>
                      <a:pt x="838" y="0"/>
                    </a:cubicBezTo>
                    <a:cubicBezTo>
                      <a:pt x="1055" y="0"/>
                      <a:pt x="1256" y="115"/>
                      <a:pt x="1367" y="301"/>
                    </a:cubicBezTo>
                    <a:cubicBezTo>
                      <a:pt x="1582" y="313"/>
                      <a:pt x="1754" y="493"/>
                      <a:pt x="1754" y="711"/>
                    </a:cubicBezTo>
                    <a:cubicBezTo>
                      <a:pt x="1754" y="834"/>
                      <a:pt x="1697" y="952"/>
                      <a:pt x="1596" y="1034"/>
                    </a:cubicBezTo>
                    <a:cubicBezTo>
                      <a:pt x="1570" y="1055"/>
                      <a:pt x="1535" y="1066"/>
                      <a:pt x="1493" y="10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5" name="Freeform 38">
                <a:extLst>
                  <a:ext uri="{FF2B5EF4-FFF2-40B4-BE49-F238E27FC236}">
                    <a16:creationId xmlns:a16="http://schemas.microsoft.com/office/drawing/2014/main" id="{4D7BD117-5175-438F-8449-E3CB30223DA4}"/>
                  </a:ext>
                </a:extLst>
              </p:cNvPr>
              <p:cNvSpPr>
                <a:spLocks/>
              </p:cNvSpPr>
              <p:nvPr/>
            </p:nvSpPr>
            <p:spPr bwMode="auto">
              <a:xfrm>
                <a:off x="46132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sp>
            <p:nvSpPr>
              <p:cNvPr id="66" name="Freeform 39">
                <a:extLst>
                  <a:ext uri="{FF2B5EF4-FFF2-40B4-BE49-F238E27FC236}">
                    <a16:creationId xmlns:a16="http://schemas.microsoft.com/office/drawing/2014/main" id="{E2373DAE-AF1D-4A80-9641-36EB82620F94}"/>
                  </a:ext>
                </a:extLst>
              </p:cNvPr>
              <p:cNvSpPr>
                <a:spLocks/>
              </p:cNvSpPr>
              <p:nvPr/>
            </p:nvSpPr>
            <p:spPr bwMode="auto">
              <a:xfrm>
                <a:off x="4702175" y="4325938"/>
                <a:ext cx="58738" cy="57150"/>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8" y="0"/>
                      <a:pt x="139" y="31"/>
                      <a:pt x="139" y="70"/>
                    </a:cubicBezTo>
                    <a:cubicBezTo>
                      <a:pt x="139" y="108"/>
                      <a:pt x="108"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defTabSz="1218564"/>
                <a:endParaRPr lang="zh-CN" altLang="en-US" sz="2000">
                  <a:solidFill>
                    <a:srgbClr val="000000"/>
                  </a:solidFill>
                  <a:latin typeface="Arial" panose="020B0604020202020204" pitchFamily="34" charset="0"/>
                  <a:ea typeface="微软雅黑"/>
                  <a:cs typeface="Arial" panose="020B0604020202020204" pitchFamily="34" charset="0"/>
                </a:endParaRPr>
              </a:p>
            </p:txBody>
          </p:sp>
        </p:grpSp>
        <p:cxnSp>
          <p:nvCxnSpPr>
            <p:cNvPr id="35" name="直接连接符 62">
              <a:extLst>
                <a:ext uri="{FF2B5EF4-FFF2-40B4-BE49-F238E27FC236}">
                  <a16:creationId xmlns:a16="http://schemas.microsoft.com/office/drawing/2014/main" id="{53862329-6749-4EC9-8BDD-03F2FDA4095C}"/>
                </a:ext>
              </a:extLst>
            </p:cNvPr>
            <p:cNvCxnSpPr>
              <a:cxnSpLocks/>
            </p:cNvCxnSpPr>
            <p:nvPr/>
          </p:nvCxnSpPr>
          <p:spPr bwMode="auto">
            <a:xfrm flipH="1">
              <a:off x="9057520" y="2371931"/>
              <a:ext cx="1490234" cy="747297"/>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36" name="直接连接符 62">
              <a:extLst>
                <a:ext uri="{FF2B5EF4-FFF2-40B4-BE49-F238E27FC236}">
                  <a16:creationId xmlns:a16="http://schemas.microsoft.com/office/drawing/2014/main" id="{1FD0D439-2C77-4E04-8DFE-719DE9C36BDF}"/>
                </a:ext>
              </a:extLst>
            </p:cNvPr>
            <p:cNvCxnSpPr>
              <a:cxnSpLocks/>
            </p:cNvCxnSpPr>
            <p:nvPr/>
          </p:nvCxnSpPr>
          <p:spPr bwMode="auto">
            <a:xfrm flipH="1">
              <a:off x="9230491" y="2371875"/>
              <a:ext cx="1337471" cy="2052227"/>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37" name="直接连接符 62">
              <a:extLst>
                <a:ext uri="{FF2B5EF4-FFF2-40B4-BE49-F238E27FC236}">
                  <a16:creationId xmlns:a16="http://schemas.microsoft.com/office/drawing/2014/main" id="{5449C6E7-F09A-440F-8EB3-6CA076C90D40}"/>
                </a:ext>
              </a:extLst>
            </p:cNvPr>
            <p:cNvCxnSpPr>
              <a:cxnSpLocks/>
            </p:cNvCxnSpPr>
            <p:nvPr/>
          </p:nvCxnSpPr>
          <p:spPr bwMode="auto">
            <a:xfrm>
              <a:off x="10557850" y="2402473"/>
              <a:ext cx="1136245" cy="1998321"/>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sp>
          <p:nvSpPr>
            <p:cNvPr id="38" name="969627775">
              <a:extLst>
                <a:ext uri="{FF2B5EF4-FFF2-40B4-BE49-F238E27FC236}">
                  <a16:creationId xmlns:a16="http://schemas.microsoft.com/office/drawing/2014/main" id="{06706ACE-68FF-4CD6-814C-55636D1B52A3}"/>
                </a:ext>
              </a:extLst>
            </p:cNvPr>
            <p:cNvSpPr/>
            <p:nvPr/>
          </p:nvSpPr>
          <p:spPr bwMode="auto">
            <a:xfrm>
              <a:off x="8361694" y="3119114"/>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39" name="2017833271">
              <a:extLst>
                <a:ext uri="{FF2B5EF4-FFF2-40B4-BE49-F238E27FC236}">
                  <a16:creationId xmlns:a16="http://schemas.microsoft.com/office/drawing/2014/main" id="{56EF7CAA-7368-4165-825D-2D76BE5737BB}"/>
                </a:ext>
              </a:extLst>
            </p:cNvPr>
            <p:cNvSpPr/>
            <p:nvPr/>
          </p:nvSpPr>
          <p:spPr bwMode="auto">
            <a:xfrm>
              <a:off x="9230491" y="3385617"/>
              <a:ext cx="1433322" cy="476230"/>
            </a:xfrm>
            <a:prstGeom prst="cloud">
              <a:avLst/>
            </a:prstGeom>
            <a:solidFill>
              <a:sysClr val="window" lastClr="FFFFFF">
                <a:lumMod val="95000"/>
              </a:sysClr>
            </a:solidFill>
            <a:ln>
              <a:solidFill>
                <a:sysClr val="window" lastClr="FFFFFF">
                  <a:lumMod val="50000"/>
                </a:sys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2580" tIns="81291" rIns="162580" bIns="81291" numCol="1" rtlCol="0" anchor="t" anchorCtr="0" compatLnSpc="1">
              <a:prstTxWarp prst="textNoShape">
                <a:avLst/>
              </a:prstTxWarp>
            </a:bodyPr>
            <a:lstStyle/>
            <a:p>
              <a:pPr algn="ctr" defTabSz="1219170" fontAlgn="ctr">
                <a:spcBef>
                  <a:spcPct val="0"/>
                </a:spcBef>
                <a:spcAft>
                  <a:spcPct val="0"/>
                </a:spcAft>
                <a:defRPr/>
              </a:pPr>
              <a:endParaRPr lang="zh-CN" altLang="en-US" sz="1100" kern="0" dirty="0">
                <a:solidFill>
                  <a:sysClr val="windowText" lastClr="000000"/>
                </a:solidFill>
                <a:latin typeface="Arial" panose="020B0604020202020204" pitchFamily="34" charset="0"/>
                <a:ea typeface="宋体" pitchFamily="2" charset="-122"/>
                <a:cs typeface="Arial" panose="020B0604020202020204" pitchFamily="34" charset="0"/>
              </a:endParaRPr>
            </a:p>
          </p:txBody>
        </p:sp>
        <p:sp>
          <p:nvSpPr>
            <p:cNvPr id="40" name="1075370837">
              <a:extLst>
                <a:ext uri="{FF2B5EF4-FFF2-40B4-BE49-F238E27FC236}">
                  <a16:creationId xmlns:a16="http://schemas.microsoft.com/office/drawing/2014/main" id="{990ADCFA-194E-482F-8F52-55E953C26221}"/>
                </a:ext>
              </a:extLst>
            </p:cNvPr>
            <p:cNvSpPr/>
            <p:nvPr/>
          </p:nvSpPr>
          <p:spPr bwMode="auto">
            <a:xfrm>
              <a:off x="9561124" y="3196766"/>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1" name="447581831">
              <a:extLst>
                <a:ext uri="{FF2B5EF4-FFF2-40B4-BE49-F238E27FC236}">
                  <a16:creationId xmlns:a16="http://schemas.microsoft.com/office/drawing/2014/main" id="{CD187F17-5374-4BEC-8F87-5319F66E3642}"/>
                </a:ext>
              </a:extLst>
            </p:cNvPr>
            <p:cNvSpPr/>
            <p:nvPr/>
          </p:nvSpPr>
          <p:spPr bwMode="auto">
            <a:xfrm>
              <a:off x="8949509" y="358266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2" name="2034171404">
              <a:extLst>
                <a:ext uri="{FF2B5EF4-FFF2-40B4-BE49-F238E27FC236}">
                  <a16:creationId xmlns:a16="http://schemas.microsoft.com/office/drawing/2014/main" id="{88444008-0AC2-4760-A820-19DDE3CAFB5B}"/>
                </a:ext>
              </a:extLst>
            </p:cNvPr>
            <p:cNvSpPr/>
            <p:nvPr/>
          </p:nvSpPr>
          <p:spPr bwMode="auto">
            <a:xfrm>
              <a:off x="10489090" y="3196766"/>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3" name="1896110239">
              <a:extLst>
                <a:ext uri="{FF2B5EF4-FFF2-40B4-BE49-F238E27FC236}">
                  <a16:creationId xmlns:a16="http://schemas.microsoft.com/office/drawing/2014/main" id="{13FF8609-3924-4261-B06D-FE76FF48090E}"/>
                </a:ext>
              </a:extLst>
            </p:cNvPr>
            <p:cNvSpPr/>
            <p:nvPr/>
          </p:nvSpPr>
          <p:spPr bwMode="auto">
            <a:xfrm>
              <a:off x="10974164" y="3574467"/>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4" name="1360294710">
              <a:extLst>
                <a:ext uri="{FF2B5EF4-FFF2-40B4-BE49-F238E27FC236}">
                  <a16:creationId xmlns:a16="http://schemas.microsoft.com/office/drawing/2014/main" id="{81325FBD-C1C9-459E-9835-3BB8BD9DBB66}"/>
                </a:ext>
              </a:extLst>
            </p:cNvPr>
            <p:cNvSpPr/>
            <p:nvPr/>
          </p:nvSpPr>
          <p:spPr bwMode="auto">
            <a:xfrm>
              <a:off x="9402948" y="397679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sp>
          <p:nvSpPr>
            <p:cNvPr id="45" name="1374009224">
              <a:extLst>
                <a:ext uri="{FF2B5EF4-FFF2-40B4-BE49-F238E27FC236}">
                  <a16:creationId xmlns:a16="http://schemas.microsoft.com/office/drawing/2014/main" id="{163F20D0-1BF0-4196-AB73-8DFAEF8A80ED}"/>
                </a:ext>
              </a:extLst>
            </p:cNvPr>
            <p:cNvSpPr/>
            <p:nvPr/>
          </p:nvSpPr>
          <p:spPr bwMode="auto">
            <a:xfrm>
              <a:off x="10288734" y="3960369"/>
              <a:ext cx="126541" cy="98531"/>
            </a:xfrm>
            <a:prstGeom prst="flowChartConnector">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00" b="1">
                <a:solidFill>
                  <a:srgbClr val="000000"/>
                </a:solidFill>
                <a:latin typeface="Arial" panose="020B0604020202020204" pitchFamily="34" charset="0"/>
                <a:ea typeface="华文细黑" pitchFamily="2" charset="-122"/>
                <a:cs typeface="Arial" panose="020B0604020202020204" pitchFamily="34" charset="0"/>
              </a:endParaRPr>
            </a:p>
          </p:txBody>
        </p:sp>
        <p:cxnSp>
          <p:nvCxnSpPr>
            <p:cNvPr id="46" name="1809937355">
              <a:extLst>
                <a:ext uri="{FF2B5EF4-FFF2-40B4-BE49-F238E27FC236}">
                  <a16:creationId xmlns:a16="http://schemas.microsoft.com/office/drawing/2014/main" id="{DEDF4E27-CE70-4F68-85D2-CF519C9B2BAA}"/>
                </a:ext>
              </a:extLst>
            </p:cNvPr>
            <p:cNvCxnSpPr>
              <a:stCxn id="40" idx="6"/>
              <a:endCxn id="42" idx="2"/>
            </p:cNvCxnSpPr>
            <p:nvPr/>
          </p:nvCxnSpPr>
          <p:spPr bwMode="auto">
            <a:xfrm>
              <a:off x="9687671" y="3246025"/>
              <a:ext cx="801426" cy="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7" name="1084590649">
              <a:extLst>
                <a:ext uri="{FF2B5EF4-FFF2-40B4-BE49-F238E27FC236}">
                  <a16:creationId xmlns:a16="http://schemas.microsoft.com/office/drawing/2014/main" id="{43687D55-240D-4BEE-B57F-5C8B78BA7779}"/>
                </a:ext>
              </a:extLst>
            </p:cNvPr>
            <p:cNvCxnSpPr>
              <a:stCxn id="40" idx="4"/>
              <a:endCxn id="43" idx="2"/>
            </p:cNvCxnSpPr>
            <p:nvPr/>
          </p:nvCxnSpPr>
          <p:spPr bwMode="auto">
            <a:xfrm>
              <a:off x="9624395" y="3295297"/>
              <a:ext cx="1349770" cy="328434"/>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8" name="697072104">
              <a:extLst>
                <a:ext uri="{FF2B5EF4-FFF2-40B4-BE49-F238E27FC236}">
                  <a16:creationId xmlns:a16="http://schemas.microsoft.com/office/drawing/2014/main" id="{8C089BBA-51F1-4D91-A001-006C3B18B290}"/>
                </a:ext>
              </a:extLst>
            </p:cNvPr>
            <p:cNvCxnSpPr>
              <a:stCxn id="40" idx="4"/>
              <a:endCxn id="45" idx="1"/>
            </p:cNvCxnSpPr>
            <p:nvPr/>
          </p:nvCxnSpPr>
          <p:spPr bwMode="auto">
            <a:xfrm>
              <a:off x="9624395" y="3295297"/>
              <a:ext cx="682871" cy="67950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49" name="135739409">
              <a:extLst>
                <a:ext uri="{FF2B5EF4-FFF2-40B4-BE49-F238E27FC236}">
                  <a16:creationId xmlns:a16="http://schemas.microsoft.com/office/drawing/2014/main" id="{9DA47D33-BDD1-45FF-879A-50C31E852DF4}"/>
                </a:ext>
              </a:extLst>
            </p:cNvPr>
            <p:cNvCxnSpPr>
              <a:stCxn id="40" idx="4"/>
              <a:endCxn id="44" idx="0"/>
            </p:cNvCxnSpPr>
            <p:nvPr/>
          </p:nvCxnSpPr>
          <p:spPr bwMode="auto">
            <a:xfrm flipH="1">
              <a:off x="9466219" y="3295297"/>
              <a:ext cx="158176" cy="681502"/>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0" name="234195471">
              <a:extLst>
                <a:ext uri="{FF2B5EF4-FFF2-40B4-BE49-F238E27FC236}">
                  <a16:creationId xmlns:a16="http://schemas.microsoft.com/office/drawing/2014/main" id="{B5EE5167-295F-4CE8-A18C-651711B2F00E}"/>
                </a:ext>
              </a:extLst>
            </p:cNvPr>
            <p:cNvCxnSpPr>
              <a:stCxn id="40" idx="4"/>
              <a:endCxn id="41" idx="6"/>
            </p:cNvCxnSpPr>
            <p:nvPr/>
          </p:nvCxnSpPr>
          <p:spPr bwMode="auto">
            <a:xfrm flipH="1">
              <a:off x="9076051" y="3295297"/>
              <a:ext cx="548344" cy="33663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1" name="1942858742">
              <a:extLst>
                <a:ext uri="{FF2B5EF4-FFF2-40B4-BE49-F238E27FC236}">
                  <a16:creationId xmlns:a16="http://schemas.microsoft.com/office/drawing/2014/main" id="{A3FE24CC-40E9-4798-8AB4-AF9DC8361906}"/>
                </a:ext>
              </a:extLst>
            </p:cNvPr>
            <p:cNvCxnSpPr>
              <a:stCxn id="41" idx="5"/>
              <a:endCxn id="42" idx="2"/>
            </p:cNvCxnSpPr>
            <p:nvPr/>
          </p:nvCxnSpPr>
          <p:spPr bwMode="auto">
            <a:xfrm flipV="1">
              <a:off x="9057524" y="3246031"/>
              <a:ext cx="1431571" cy="42074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2" name="1343278507">
              <a:extLst>
                <a:ext uri="{FF2B5EF4-FFF2-40B4-BE49-F238E27FC236}">
                  <a16:creationId xmlns:a16="http://schemas.microsoft.com/office/drawing/2014/main" id="{2B78BFE3-B01B-4E36-A756-576952E5315D}"/>
                </a:ext>
              </a:extLst>
            </p:cNvPr>
            <p:cNvCxnSpPr>
              <a:stCxn id="41" idx="5"/>
              <a:endCxn id="43" idx="2"/>
            </p:cNvCxnSpPr>
            <p:nvPr/>
          </p:nvCxnSpPr>
          <p:spPr bwMode="auto">
            <a:xfrm flipV="1">
              <a:off x="9057521" y="3623724"/>
              <a:ext cx="1916645" cy="4304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3" name="1974568502">
              <a:extLst>
                <a:ext uri="{FF2B5EF4-FFF2-40B4-BE49-F238E27FC236}">
                  <a16:creationId xmlns:a16="http://schemas.microsoft.com/office/drawing/2014/main" id="{83A442BA-0BC9-495A-93B7-3BDF41B59918}"/>
                </a:ext>
              </a:extLst>
            </p:cNvPr>
            <p:cNvCxnSpPr>
              <a:stCxn id="41" idx="5"/>
              <a:endCxn id="45" idx="1"/>
            </p:cNvCxnSpPr>
            <p:nvPr/>
          </p:nvCxnSpPr>
          <p:spPr bwMode="auto">
            <a:xfrm>
              <a:off x="9057520" y="3666778"/>
              <a:ext cx="1249746" cy="30802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4" name="1222131181">
              <a:extLst>
                <a:ext uri="{FF2B5EF4-FFF2-40B4-BE49-F238E27FC236}">
                  <a16:creationId xmlns:a16="http://schemas.microsoft.com/office/drawing/2014/main" id="{0037DCEA-9C09-416B-8E81-62C8185539EB}"/>
                </a:ext>
              </a:extLst>
            </p:cNvPr>
            <p:cNvCxnSpPr>
              <a:stCxn id="41" idx="5"/>
              <a:endCxn id="44" idx="0"/>
            </p:cNvCxnSpPr>
            <p:nvPr/>
          </p:nvCxnSpPr>
          <p:spPr bwMode="auto">
            <a:xfrm>
              <a:off x="9057520" y="3666771"/>
              <a:ext cx="408699" cy="310021"/>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5" name="330688714">
              <a:extLst>
                <a:ext uri="{FF2B5EF4-FFF2-40B4-BE49-F238E27FC236}">
                  <a16:creationId xmlns:a16="http://schemas.microsoft.com/office/drawing/2014/main" id="{286A58E9-1280-49AA-983F-71DE4F8900C7}"/>
                </a:ext>
              </a:extLst>
            </p:cNvPr>
            <p:cNvCxnSpPr>
              <a:stCxn id="44" idx="0"/>
              <a:endCxn id="42" idx="2"/>
            </p:cNvCxnSpPr>
            <p:nvPr/>
          </p:nvCxnSpPr>
          <p:spPr bwMode="auto">
            <a:xfrm flipV="1">
              <a:off x="9466219" y="3246025"/>
              <a:ext cx="1022873" cy="73076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6" name="810007519">
              <a:extLst>
                <a:ext uri="{FF2B5EF4-FFF2-40B4-BE49-F238E27FC236}">
                  <a16:creationId xmlns:a16="http://schemas.microsoft.com/office/drawing/2014/main" id="{1183A661-8086-4039-A43C-8697D56130A3}"/>
                </a:ext>
              </a:extLst>
            </p:cNvPr>
            <p:cNvCxnSpPr>
              <a:stCxn id="44" idx="0"/>
              <a:endCxn id="43" idx="2"/>
            </p:cNvCxnSpPr>
            <p:nvPr/>
          </p:nvCxnSpPr>
          <p:spPr bwMode="auto">
            <a:xfrm flipV="1">
              <a:off x="9466219" y="3623731"/>
              <a:ext cx="1507946" cy="353067"/>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7" name="288260458">
              <a:extLst>
                <a:ext uri="{FF2B5EF4-FFF2-40B4-BE49-F238E27FC236}">
                  <a16:creationId xmlns:a16="http://schemas.microsoft.com/office/drawing/2014/main" id="{4E704D14-3178-412B-B5D0-DF57E794EF69}"/>
                </a:ext>
              </a:extLst>
            </p:cNvPr>
            <p:cNvCxnSpPr>
              <a:stCxn id="45" idx="1"/>
              <a:endCxn id="42" idx="2"/>
            </p:cNvCxnSpPr>
            <p:nvPr/>
          </p:nvCxnSpPr>
          <p:spPr bwMode="auto">
            <a:xfrm flipV="1">
              <a:off x="10307281" y="3246025"/>
              <a:ext cx="181825" cy="72877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8" name="802917632">
              <a:extLst>
                <a:ext uri="{FF2B5EF4-FFF2-40B4-BE49-F238E27FC236}">
                  <a16:creationId xmlns:a16="http://schemas.microsoft.com/office/drawing/2014/main" id="{8805FF31-F305-41B5-AF5F-23B9E4F7287E}"/>
                </a:ext>
              </a:extLst>
            </p:cNvPr>
            <p:cNvCxnSpPr>
              <a:stCxn id="45" idx="1"/>
              <a:endCxn id="43" idx="2"/>
            </p:cNvCxnSpPr>
            <p:nvPr/>
          </p:nvCxnSpPr>
          <p:spPr bwMode="auto">
            <a:xfrm flipV="1">
              <a:off x="10307266" y="3623731"/>
              <a:ext cx="666899" cy="35107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59" name="235053620">
              <a:extLst>
                <a:ext uri="{FF2B5EF4-FFF2-40B4-BE49-F238E27FC236}">
                  <a16:creationId xmlns:a16="http://schemas.microsoft.com/office/drawing/2014/main" id="{DB96F9FC-810C-4ED8-8C47-A7F2034A775D}"/>
                </a:ext>
              </a:extLst>
            </p:cNvPr>
            <p:cNvCxnSpPr>
              <a:stCxn id="43" idx="2"/>
              <a:endCxn id="42" idx="3"/>
            </p:cNvCxnSpPr>
            <p:nvPr/>
          </p:nvCxnSpPr>
          <p:spPr bwMode="auto">
            <a:xfrm flipH="1" flipV="1">
              <a:off x="10507622" y="3280859"/>
              <a:ext cx="466542" cy="342865"/>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60" name="10888242">
              <a:extLst>
                <a:ext uri="{FF2B5EF4-FFF2-40B4-BE49-F238E27FC236}">
                  <a16:creationId xmlns:a16="http://schemas.microsoft.com/office/drawing/2014/main" id="{C0D7B32E-0776-4E1F-B055-5BB819270B45}"/>
                </a:ext>
              </a:extLst>
            </p:cNvPr>
            <p:cNvCxnSpPr>
              <a:stCxn id="44" idx="0"/>
              <a:endCxn id="45" idx="1"/>
            </p:cNvCxnSpPr>
            <p:nvPr/>
          </p:nvCxnSpPr>
          <p:spPr bwMode="auto">
            <a:xfrm flipV="1">
              <a:off x="9466222" y="3974806"/>
              <a:ext cx="841048" cy="1993"/>
            </a:xfrm>
            <a:prstGeom prst="line">
              <a:avLst/>
            </a:prstGeom>
            <a:solidFill>
              <a:schemeClr val="accent1"/>
            </a:solidFill>
            <a:ln w="3175" cap="flat" cmpd="sng" algn="ctr">
              <a:solidFill>
                <a:schemeClr val="tx1"/>
              </a:solidFill>
              <a:prstDash val="solid"/>
              <a:round/>
              <a:headEnd type="none" w="med" len="med"/>
              <a:tailEnd type="none" w="med" len="med"/>
            </a:ln>
            <a:effectLst/>
          </p:spPr>
        </p:cxnSp>
        <p:sp>
          <p:nvSpPr>
            <p:cNvPr id="61" name="46636249">
              <a:extLst>
                <a:ext uri="{FF2B5EF4-FFF2-40B4-BE49-F238E27FC236}">
                  <a16:creationId xmlns:a16="http://schemas.microsoft.com/office/drawing/2014/main" id="{4E1B35B9-BEFC-48E7-AE09-9F309CAC6257}"/>
                </a:ext>
              </a:extLst>
            </p:cNvPr>
            <p:cNvSpPr txBox="1"/>
            <p:nvPr/>
          </p:nvSpPr>
          <p:spPr>
            <a:xfrm>
              <a:off x="10588171" y="3081777"/>
              <a:ext cx="1003410"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Overlay</a:t>
              </a:r>
              <a:endParaRPr lang="zh-CN" altLang="en-US" sz="1400" b="1" dirty="0">
                <a:solidFill>
                  <a:srgbClr val="1B6AA3"/>
                </a:solidFill>
                <a:latin typeface="Arial" panose="020B0604020202020204" pitchFamily="34" charset="0"/>
                <a:cs typeface="Arial" panose="020B0604020202020204" pitchFamily="34" charset="0"/>
              </a:endParaRPr>
            </a:p>
          </p:txBody>
        </p:sp>
        <p:sp>
          <p:nvSpPr>
            <p:cNvPr id="67" name="46636249">
              <a:extLst>
                <a:ext uri="{FF2B5EF4-FFF2-40B4-BE49-F238E27FC236}">
                  <a16:creationId xmlns:a16="http://schemas.microsoft.com/office/drawing/2014/main" id="{3AC36859-341C-444D-B477-54460B7DBAC2}"/>
                </a:ext>
              </a:extLst>
            </p:cNvPr>
            <p:cNvSpPr txBox="1"/>
            <p:nvPr/>
          </p:nvSpPr>
          <p:spPr>
            <a:xfrm>
              <a:off x="8279299" y="1866891"/>
              <a:ext cx="1552156" cy="270834"/>
            </a:xfrm>
            <a:prstGeom prst="rect">
              <a:avLst/>
            </a:prstGeom>
            <a:noFill/>
          </p:spPr>
          <p:txBody>
            <a:bodyPr wrap="square" rtlCol="0">
              <a:spAutoFit/>
            </a:bodyPr>
            <a:lstStyle/>
            <a:p>
              <a:pPr algn="r" defTabSz="1219170" fontAlgn="ctr">
                <a:spcBef>
                  <a:spcPct val="0"/>
                </a:spcBef>
                <a:spcAft>
                  <a:spcPct val="0"/>
                </a:spcAft>
              </a:pPr>
              <a:r>
                <a:rPr lang="en-US" altLang="zh-CN" sz="1400" b="1" dirty="0">
                  <a:solidFill>
                    <a:srgbClr val="1B6AA3"/>
                  </a:solidFill>
                  <a:latin typeface="Arial" panose="020B0604020202020204" pitchFamily="34" charset="0"/>
                  <a:cs typeface="Arial" panose="020B0604020202020204" pitchFamily="34" charset="0"/>
                </a:rPr>
                <a:t>Orchestration</a:t>
              </a:r>
              <a:endParaRPr lang="zh-CN" altLang="en-US" sz="1400" b="1" dirty="0">
                <a:solidFill>
                  <a:srgbClr val="1B6AA3"/>
                </a:solidFill>
                <a:latin typeface="Arial" panose="020B0604020202020204" pitchFamily="34" charset="0"/>
                <a:cs typeface="Arial" panose="020B0604020202020204" pitchFamily="34" charset="0"/>
              </a:endParaRPr>
            </a:p>
          </p:txBody>
        </p:sp>
      </p:grpSp>
      <p:grpSp>
        <p:nvGrpSpPr>
          <p:cNvPr id="110" name="Group 109">
            <a:extLst>
              <a:ext uri="{FF2B5EF4-FFF2-40B4-BE49-F238E27FC236}">
                <a16:creationId xmlns:a16="http://schemas.microsoft.com/office/drawing/2014/main" id="{F72B9283-7BAE-44C8-9074-56C665875D2C}"/>
              </a:ext>
            </a:extLst>
          </p:cNvPr>
          <p:cNvGrpSpPr/>
          <p:nvPr/>
        </p:nvGrpSpPr>
        <p:grpSpPr>
          <a:xfrm>
            <a:off x="5010150" y="4074089"/>
            <a:ext cx="3236154" cy="2488636"/>
            <a:chOff x="195614" y="4295831"/>
            <a:chExt cx="3471189" cy="2488636"/>
          </a:xfrm>
        </p:grpSpPr>
        <p:sp>
          <p:nvSpPr>
            <p:cNvPr id="108" name="Rectangle 107">
              <a:extLst>
                <a:ext uri="{FF2B5EF4-FFF2-40B4-BE49-F238E27FC236}">
                  <a16:creationId xmlns:a16="http://schemas.microsoft.com/office/drawing/2014/main" id="{9CE6B849-1A77-4056-A543-A1956CE3F5B1}"/>
                </a:ext>
              </a:extLst>
            </p:cNvPr>
            <p:cNvSpPr/>
            <p:nvPr/>
          </p:nvSpPr>
          <p:spPr>
            <a:xfrm>
              <a:off x="195614" y="4295831"/>
              <a:ext cx="3437787" cy="2488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07" name="Group 106">
              <a:extLst>
                <a:ext uri="{FF2B5EF4-FFF2-40B4-BE49-F238E27FC236}">
                  <a16:creationId xmlns:a16="http://schemas.microsoft.com/office/drawing/2014/main" id="{A00059E3-EFB9-4982-9904-4764CBE82328}"/>
                </a:ext>
              </a:extLst>
            </p:cNvPr>
            <p:cNvGrpSpPr/>
            <p:nvPr/>
          </p:nvGrpSpPr>
          <p:grpSpPr>
            <a:xfrm>
              <a:off x="338029" y="5895575"/>
              <a:ext cx="3127884" cy="611741"/>
              <a:chOff x="3800516" y="5557047"/>
              <a:chExt cx="3366014" cy="1012581"/>
            </a:xfrm>
          </p:grpSpPr>
          <p:sp>
            <p:nvSpPr>
              <p:cNvPr id="83" name="2125597826">
                <a:extLst>
                  <a:ext uri="{FF2B5EF4-FFF2-40B4-BE49-F238E27FC236}">
                    <a16:creationId xmlns:a16="http://schemas.microsoft.com/office/drawing/2014/main" id="{E92CC7FE-B269-4528-8C58-4D5D66A3E97F}"/>
                  </a:ext>
                </a:extLst>
              </p:cNvPr>
              <p:cNvSpPr/>
              <p:nvPr/>
            </p:nvSpPr>
            <p:spPr bwMode="auto">
              <a:xfrm>
                <a:off x="3800516" y="5557047"/>
                <a:ext cx="3366014" cy="1012581"/>
              </a:xfrm>
              <a:prstGeom prst="parallelogram">
                <a:avLst>
                  <a:gd name="adj" fmla="val 73739"/>
                </a:avLst>
              </a:prstGeom>
              <a:solidFill>
                <a:schemeClr val="bg1">
                  <a:lumMod val="95000"/>
                </a:schemeClr>
              </a:solidFill>
              <a:ln w="3175" cap="flat" cmpd="sng" algn="ctr">
                <a:solidFill>
                  <a:schemeClr val="tx1"/>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068891" fontAlgn="ctr">
                  <a:spcBef>
                    <a:spcPct val="0"/>
                  </a:spcBef>
                  <a:spcAft>
                    <a:spcPct val="0"/>
                  </a:spcAft>
                </a:pPr>
                <a:endParaRPr lang="zh-CN" altLang="en-US" sz="1467" b="1">
                  <a:solidFill>
                    <a:srgbClr val="000000"/>
                  </a:solidFill>
                  <a:latin typeface="Arial" panose="020B0604020202020204" pitchFamily="34" charset="0"/>
                  <a:ea typeface="华文细黑" pitchFamily="2" charset="-122"/>
                  <a:cs typeface="Arial" panose="020B0604020202020204" pitchFamily="34" charset="0"/>
                </a:endParaRPr>
              </a:p>
            </p:txBody>
          </p:sp>
          <p:pic>
            <p:nvPicPr>
              <p:cNvPr id="84" name="1077621738" descr="图片240">
                <a:extLst>
                  <a:ext uri="{FF2B5EF4-FFF2-40B4-BE49-F238E27FC236}">
                    <a16:creationId xmlns:a16="http://schemas.microsoft.com/office/drawing/2014/main" id="{D4E76B82-9F75-4F04-91AC-5E54C8C582F5}"/>
                  </a:ext>
                </a:extLst>
              </p:cNvPr>
              <p:cNvPicPr>
                <a:picLocks noChangeAspect="1" noChangeArrowheads="1"/>
              </p:cNvPicPr>
              <p:nvPr/>
            </p:nvPicPr>
            <p:blipFill>
              <a:blip r:embed="rId2" cstate="print"/>
              <a:srcRect/>
              <a:stretch>
                <a:fillRect/>
              </a:stretch>
            </p:blipFill>
            <p:spPr bwMode="auto">
              <a:xfrm>
                <a:off x="4262214" y="6309861"/>
                <a:ext cx="201192" cy="158996"/>
              </a:xfrm>
              <a:prstGeom prst="rect">
                <a:avLst/>
              </a:prstGeom>
              <a:noFill/>
            </p:spPr>
          </p:pic>
          <p:pic>
            <p:nvPicPr>
              <p:cNvPr id="85" name="1845610101" descr="图片240">
                <a:extLst>
                  <a:ext uri="{FF2B5EF4-FFF2-40B4-BE49-F238E27FC236}">
                    <a16:creationId xmlns:a16="http://schemas.microsoft.com/office/drawing/2014/main" id="{DB7E99DF-9A7C-413E-B5C0-5DAF03717A34}"/>
                  </a:ext>
                </a:extLst>
              </p:cNvPr>
              <p:cNvPicPr>
                <a:picLocks noChangeAspect="1" noChangeArrowheads="1"/>
              </p:cNvPicPr>
              <p:nvPr/>
            </p:nvPicPr>
            <p:blipFill>
              <a:blip r:embed="rId2" cstate="print"/>
              <a:srcRect/>
              <a:stretch>
                <a:fillRect/>
              </a:stretch>
            </p:blipFill>
            <p:spPr bwMode="auto">
              <a:xfrm>
                <a:off x="4628377" y="6309860"/>
                <a:ext cx="201192" cy="158996"/>
              </a:xfrm>
              <a:prstGeom prst="rect">
                <a:avLst/>
              </a:prstGeom>
              <a:noFill/>
            </p:spPr>
          </p:pic>
          <p:pic>
            <p:nvPicPr>
              <p:cNvPr id="86" name="88809301" descr="图片240">
                <a:extLst>
                  <a:ext uri="{FF2B5EF4-FFF2-40B4-BE49-F238E27FC236}">
                    <a16:creationId xmlns:a16="http://schemas.microsoft.com/office/drawing/2014/main" id="{353E6632-96EF-46DA-B86A-B0EE35C4315A}"/>
                  </a:ext>
                </a:extLst>
              </p:cNvPr>
              <p:cNvPicPr>
                <a:picLocks noChangeAspect="1" noChangeArrowheads="1"/>
              </p:cNvPicPr>
              <p:nvPr/>
            </p:nvPicPr>
            <p:blipFill>
              <a:blip r:embed="rId2" cstate="print"/>
              <a:srcRect/>
              <a:stretch>
                <a:fillRect/>
              </a:stretch>
            </p:blipFill>
            <p:spPr bwMode="auto">
              <a:xfrm>
                <a:off x="4981668" y="6309861"/>
                <a:ext cx="201192" cy="158996"/>
              </a:xfrm>
              <a:prstGeom prst="rect">
                <a:avLst/>
              </a:prstGeom>
              <a:noFill/>
            </p:spPr>
          </p:pic>
          <p:pic>
            <p:nvPicPr>
              <p:cNvPr id="87" name="887632667" descr="图片240">
                <a:extLst>
                  <a:ext uri="{FF2B5EF4-FFF2-40B4-BE49-F238E27FC236}">
                    <a16:creationId xmlns:a16="http://schemas.microsoft.com/office/drawing/2014/main" id="{082281FD-E20C-4FDD-B1FD-0F913A9C6949}"/>
                  </a:ext>
                </a:extLst>
              </p:cNvPr>
              <p:cNvPicPr>
                <a:picLocks noChangeAspect="1" noChangeArrowheads="1"/>
              </p:cNvPicPr>
              <p:nvPr/>
            </p:nvPicPr>
            <p:blipFill>
              <a:blip r:embed="rId2" cstate="print"/>
              <a:srcRect/>
              <a:stretch>
                <a:fillRect/>
              </a:stretch>
            </p:blipFill>
            <p:spPr bwMode="auto">
              <a:xfrm>
                <a:off x="5354239" y="6309861"/>
                <a:ext cx="201192" cy="158996"/>
              </a:xfrm>
              <a:prstGeom prst="rect">
                <a:avLst/>
              </a:prstGeom>
              <a:noFill/>
            </p:spPr>
          </p:pic>
          <p:pic>
            <p:nvPicPr>
              <p:cNvPr id="88" name="902277182" descr="图片240">
                <a:extLst>
                  <a:ext uri="{FF2B5EF4-FFF2-40B4-BE49-F238E27FC236}">
                    <a16:creationId xmlns:a16="http://schemas.microsoft.com/office/drawing/2014/main" id="{FB9EDFF0-6967-47DC-AD0E-81CFC9AC839B}"/>
                  </a:ext>
                </a:extLst>
              </p:cNvPr>
              <p:cNvPicPr>
                <a:picLocks noChangeAspect="1" noChangeArrowheads="1"/>
              </p:cNvPicPr>
              <p:nvPr/>
            </p:nvPicPr>
            <p:blipFill>
              <a:blip r:embed="rId2" cstate="print"/>
              <a:srcRect/>
              <a:stretch>
                <a:fillRect/>
              </a:stretch>
            </p:blipFill>
            <p:spPr bwMode="auto">
              <a:xfrm>
                <a:off x="5681858" y="6309861"/>
                <a:ext cx="201192" cy="158996"/>
              </a:xfrm>
              <a:prstGeom prst="rect">
                <a:avLst/>
              </a:prstGeom>
              <a:noFill/>
            </p:spPr>
          </p:pic>
          <p:pic>
            <p:nvPicPr>
              <p:cNvPr id="89" name="351426920" descr="图片240">
                <a:extLst>
                  <a:ext uri="{FF2B5EF4-FFF2-40B4-BE49-F238E27FC236}">
                    <a16:creationId xmlns:a16="http://schemas.microsoft.com/office/drawing/2014/main" id="{6BFB1F20-75B5-45B1-86CF-A927C20C7EC1}"/>
                  </a:ext>
                </a:extLst>
              </p:cNvPr>
              <p:cNvPicPr>
                <a:picLocks noChangeAspect="1" noChangeArrowheads="1"/>
              </p:cNvPicPr>
              <p:nvPr/>
            </p:nvPicPr>
            <p:blipFill>
              <a:blip r:embed="rId2" cstate="print"/>
              <a:srcRect/>
              <a:stretch>
                <a:fillRect/>
              </a:stretch>
            </p:blipFill>
            <p:spPr bwMode="auto">
              <a:xfrm>
                <a:off x="6035158" y="6309860"/>
                <a:ext cx="201192" cy="158996"/>
              </a:xfrm>
              <a:prstGeom prst="rect">
                <a:avLst/>
              </a:prstGeom>
              <a:noFill/>
            </p:spPr>
          </p:pic>
          <p:pic>
            <p:nvPicPr>
              <p:cNvPr id="90" name="1208426274">
                <a:extLst>
                  <a:ext uri="{FF2B5EF4-FFF2-40B4-BE49-F238E27FC236}">
                    <a16:creationId xmlns:a16="http://schemas.microsoft.com/office/drawing/2014/main" id="{71B192D3-56CF-4501-8F75-276A7B557C27}"/>
                  </a:ext>
                </a:extLst>
              </p:cNvPr>
              <p:cNvPicPr>
                <a:picLocks noChangeAspect="1" noChangeArrowheads="1"/>
              </p:cNvPicPr>
              <p:nvPr/>
            </p:nvPicPr>
            <p:blipFill>
              <a:blip r:embed="rId3" cstate="print"/>
              <a:srcRect/>
              <a:stretch>
                <a:fillRect/>
              </a:stretch>
            </p:blipFill>
            <p:spPr bwMode="auto">
              <a:xfrm>
                <a:off x="4881976" y="5742926"/>
                <a:ext cx="291205" cy="284280"/>
              </a:xfrm>
              <a:prstGeom prst="rect">
                <a:avLst/>
              </a:prstGeom>
              <a:noFill/>
              <a:ln w="9525">
                <a:noFill/>
                <a:miter lim="800000"/>
                <a:headEnd/>
                <a:tailEnd/>
              </a:ln>
            </p:spPr>
          </p:pic>
          <p:pic>
            <p:nvPicPr>
              <p:cNvPr id="91" name="872512525">
                <a:extLst>
                  <a:ext uri="{FF2B5EF4-FFF2-40B4-BE49-F238E27FC236}">
                    <a16:creationId xmlns:a16="http://schemas.microsoft.com/office/drawing/2014/main" id="{606E4CB7-8EE6-4B1C-8F60-15BB16EEF160}"/>
                  </a:ext>
                </a:extLst>
              </p:cNvPr>
              <p:cNvPicPr>
                <a:picLocks noChangeAspect="1" noChangeArrowheads="1"/>
              </p:cNvPicPr>
              <p:nvPr/>
            </p:nvPicPr>
            <p:blipFill>
              <a:blip r:embed="rId3" cstate="print"/>
              <a:srcRect/>
              <a:stretch>
                <a:fillRect/>
              </a:stretch>
            </p:blipFill>
            <p:spPr bwMode="auto">
              <a:xfrm>
                <a:off x="5357327" y="5742926"/>
                <a:ext cx="291205" cy="284280"/>
              </a:xfrm>
              <a:prstGeom prst="rect">
                <a:avLst/>
              </a:prstGeom>
              <a:noFill/>
              <a:ln w="9525">
                <a:noFill/>
                <a:miter lim="800000"/>
                <a:headEnd/>
                <a:tailEnd/>
              </a:ln>
            </p:spPr>
          </p:pic>
          <p:cxnSp>
            <p:nvCxnSpPr>
              <p:cNvPr id="92" name="3883725">
                <a:extLst>
                  <a:ext uri="{FF2B5EF4-FFF2-40B4-BE49-F238E27FC236}">
                    <a16:creationId xmlns:a16="http://schemas.microsoft.com/office/drawing/2014/main" id="{F4D45253-57D8-47B9-895D-1441A576EDAE}"/>
                  </a:ext>
                </a:extLst>
              </p:cNvPr>
              <p:cNvCxnSpPr>
                <a:stCxn id="84" idx="0"/>
                <a:endCxn id="90" idx="2"/>
              </p:cNvCxnSpPr>
              <p:nvPr/>
            </p:nvCxnSpPr>
            <p:spPr bwMode="auto">
              <a:xfrm flipV="1">
                <a:off x="4362811" y="6027200"/>
                <a:ext cx="66476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2046609767">
                <a:extLst>
                  <a:ext uri="{FF2B5EF4-FFF2-40B4-BE49-F238E27FC236}">
                    <a16:creationId xmlns:a16="http://schemas.microsoft.com/office/drawing/2014/main" id="{BF614BDA-A518-4796-B20D-63357C9BE365}"/>
                  </a:ext>
                </a:extLst>
              </p:cNvPr>
              <p:cNvCxnSpPr>
                <a:stCxn id="84" idx="0"/>
                <a:endCxn id="91" idx="2"/>
              </p:cNvCxnSpPr>
              <p:nvPr/>
            </p:nvCxnSpPr>
            <p:spPr bwMode="auto">
              <a:xfrm flipV="1">
                <a:off x="4362809" y="6027199"/>
                <a:ext cx="114012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990616291">
                <a:extLst>
                  <a:ext uri="{FF2B5EF4-FFF2-40B4-BE49-F238E27FC236}">
                    <a16:creationId xmlns:a16="http://schemas.microsoft.com/office/drawing/2014/main" id="{0DB8DE38-70BD-4D2C-92A4-FA81286E0D8A}"/>
                  </a:ext>
                </a:extLst>
              </p:cNvPr>
              <p:cNvCxnSpPr>
                <a:stCxn id="85" idx="0"/>
                <a:endCxn id="91" idx="2"/>
              </p:cNvCxnSpPr>
              <p:nvPr/>
            </p:nvCxnSpPr>
            <p:spPr bwMode="auto">
              <a:xfrm flipV="1">
                <a:off x="4728960" y="6027200"/>
                <a:ext cx="77397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663502433">
                <a:extLst>
                  <a:ext uri="{FF2B5EF4-FFF2-40B4-BE49-F238E27FC236}">
                    <a16:creationId xmlns:a16="http://schemas.microsoft.com/office/drawing/2014/main" id="{AC63D331-B5A6-444A-A59C-75E084391E80}"/>
                  </a:ext>
                </a:extLst>
              </p:cNvPr>
              <p:cNvCxnSpPr>
                <a:stCxn id="85" idx="0"/>
                <a:endCxn id="90" idx="2"/>
              </p:cNvCxnSpPr>
              <p:nvPr/>
            </p:nvCxnSpPr>
            <p:spPr bwMode="auto">
              <a:xfrm flipV="1">
                <a:off x="4728972" y="6027200"/>
                <a:ext cx="29862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1039895447">
                <a:extLst>
                  <a:ext uri="{FF2B5EF4-FFF2-40B4-BE49-F238E27FC236}">
                    <a16:creationId xmlns:a16="http://schemas.microsoft.com/office/drawing/2014/main" id="{421FF2E3-345E-493D-9F89-2F4999CAAEA5}"/>
                  </a:ext>
                </a:extLst>
              </p:cNvPr>
              <p:cNvCxnSpPr>
                <a:stCxn id="86" idx="0"/>
                <a:endCxn id="90" idx="2"/>
              </p:cNvCxnSpPr>
              <p:nvPr/>
            </p:nvCxnSpPr>
            <p:spPr bwMode="auto">
              <a:xfrm flipH="1" flipV="1">
                <a:off x="5027584" y="6027200"/>
                <a:ext cx="5468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1534648147">
                <a:extLst>
                  <a:ext uri="{FF2B5EF4-FFF2-40B4-BE49-F238E27FC236}">
                    <a16:creationId xmlns:a16="http://schemas.microsoft.com/office/drawing/2014/main" id="{48B7B5D7-4442-48C2-8F7D-C727AE4B8B67}"/>
                  </a:ext>
                </a:extLst>
              </p:cNvPr>
              <p:cNvCxnSpPr>
                <a:stCxn id="86" idx="0"/>
                <a:endCxn id="91" idx="2"/>
              </p:cNvCxnSpPr>
              <p:nvPr/>
            </p:nvCxnSpPr>
            <p:spPr bwMode="auto">
              <a:xfrm flipV="1">
                <a:off x="5082260" y="6027200"/>
                <a:ext cx="420671"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889097751">
                <a:extLst>
                  <a:ext uri="{FF2B5EF4-FFF2-40B4-BE49-F238E27FC236}">
                    <a16:creationId xmlns:a16="http://schemas.microsoft.com/office/drawing/2014/main" id="{00A19019-2ABA-41EB-954A-E62278F488CE}"/>
                  </a:ext>
                </a:extLst>
              </p:cNvPr>
              <p:cNvCxnSpPr>
                <a:stCxn id="87" idx="0"/>
                <a:endCxn id="90" idx="2"/>
              </p:cNvCxnSpPr>
              <p:nvPr/>
            </p:nvCxnSpPr>
            <p:spPr bwMode="auto">
              <a:xfrm flipH="1" flipV="1">
                <a:off x="5027584" y="6027200"/>
                <a:ext cx="427253"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205149768">
                <a:extLst>
                  <a:ext uri="{FF2B5EF4-FFF2-40B4-BE49-F238E27FC236}">
                    <a16:creationId xmlns:a16="http://schemas.microsoft.com/office/drawing/2014/main" id="{FC95CF19-5625-43E1-BB7C-409DE6B157D5}"/>
                  </a:ext>
                </a:extLst>
              </p:cNvPr>
              <p:cNvCxnSpPr>
                <a:stCxn id="87" idx="0"/>
                <a:endCxn id="91" idx="2"/>
              </p:cNvCxnSpPr>
              <p:nvPr/>
            </p:nvCxnSpPr>
            <p:spPr bwMode="auto">
              <a:xfrm flipV="1">
                <a:off x="5454838" y="6027200"/>
                <a:ext cx="4809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404595412">
                <a:extLst>
                  <a:ext uri="{FF2B5EF4-FFF2-40B4-BE49-F238E27FC236}">
                    <a16:creationId xmlns:a16="http://schemas.microsoft.com/office/drawing/2014/main" id="{11595C47-E3BF-4203-AE49-5F90848CDF53}"/>
                  </a:ext>
                </a:extLst>
              </p:cNvPr>
              <p:cNvCxnSpPr>
                <a:stCxn id="88" idx="0"/>
                <a:endCxn id="90" idx="2"/>
              </p:cNvCxnSpPr>
              <p:nvPr/>
            </p:nvCxnSpPr>
            <p:spPr bwMode="auto">
              <a:xfrm flipH="1" flipV="1">
                <a:off x="5027584" y="6027200"/>
                <a:ext cx="754860"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1711391653">
                <a:extLst>
                  <a:ext uri="{FF2B5EF4-FFF2-40B4-BE49-F238E27FC236}">
                    <a16:creationId xmlns:a16="http://schemas.microsoft.com/office/drawing/2014/main" id="{1B3E143B-A15E-48E9-ABCD-72A8499C3DAF}"/>
                  </a:ext>
                </a:extLst>
              </p:cNvPr>
              <p:cNvCxnSpPr>
                <a:stCxn id="88" idx="0"/>
                <a:endCxn id="91" idx="2"/>
              </p:cNvCxnSpPr>
              <p:nvPr/>
            </p:nvCxnSpPr>
            <p:spPr bwMode="auto">
              <a:xfrm flipH="1" flipV="1">
                <a:off x="5502936" y="6027200"/>
                <a:ext cx="279508"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994538405">
                <a:extLst>
                  <a:ext uri="{FF2B5EF4-FFF2-40B4-BE49-F238E27FC236}">
                    <a16:creationId xmlns:a16="http://schemas.microsoft.com/office/drawing/2014/main" id="{255F1C66-04D6-411C-998D-78737446973D}"/>
                  </a:ext>
                </a:extLst>
              </p:cNvPr>
              <p:cNvCxnSpPr>
                <a:stCxn id="89" idx="0"/>
                <a:endCxn id="90" idx="2"/>
              </p:cNvCxnSpPr>
              <p:nvPr/>
            </p:nvCxnSpPr>
            <p:spPr bwMode="auto">
              <a:xfrm flipH="1" flipV="1">
                <a:off x="5027578" y="6027199"/>
                <a:ext cx="1108162"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1948147370">
                <a:extLst>
                  <a:ext uri="{FF2B5EF4-FFF2-40B4-BE49-F238E27FC236}">
                    <a16:creationId xmlns:a16="http://schemas.microsoft.com/office/drawing/2014/main" id="{54529B71-4532-48DD-BA2E-ACD2BFB343A1}"/>
                  </a:ext>
                </a:extLst>
              </p:cNvPr>
              <p:cNvCxnSpPr>
                <a:stCxn id="89" idx="0"/>
                <a:endCxn id="91" idx="2"/>
              </p:cNvCxnSpPr>
              <p:nvPr/>
            </p:nvCxnSpPr>
            <p:spPr bwMode="auto">
              <a:xfrm flipH="1" flipV="1">
                <a:off x="5502930" y="6027200"/>
                <a:ext cx="632809" cy="282654"/>
              </a:xfrm>
              <a:prstGeom prst="line">
                <a:avLst/>
              </a:prstGeom>
              <a:noFill/>
              <a:ln w="317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up 81">
              <a:extLst>
                <a:ext uri="{FF2B5EF4-FFF2-40B4-BE49-F238E27FC236}">
                  <a16:creationId xmlns:a16="http://schemas.microsoft.com/office/drawing/2014/main" id="{E1924D47-596E-4F19-A8F6-A4AE8EB530EE}"/>
                </a:ext>
              </a:extLst>
            </p:cNvPr>
            <p:cNvGrpSpPr/>
            <p:nvPr/>
          </p:nvGrpSpPr>
          <p:grpSpPr>
            <a:xfrm>
              <a:off x="215038" y="4355242"/>
              <a:ext cx="3451765" cy="2425564"/>
              <a:chOff x="215038" y="4159037"/>
              <a:chExt cx="3932528" cy="2827634"/>
            </a:xfrm>
          </p:grpSpPr>
          <p:sp>
            <p:nvSpPr>
              <p:cNvPr id="69" name="椭圆 205">
                <a:extLst>
                  <a:ext uri="{FF2B5EF4-FFF2-40B4-BE49-F238E27FC236}">
                    <a16:creationId xmlns:a16="http://schemas.microsoft.com/office/drawing/2014/main" id="{73952F28-A120-4474-9A74-98DD645FCA3A}"/>
                  </a:ext>
                </a:extLst>
              </p:cNvPr>
              <p:cNvSpPr/>
              <p:nvPr/>
            </p:nvSpPr>
            <p:spPr>
              <a:xfrm>
                <a:off x="215038" y="4921624"/>
                <a:ext cx="3894475" cy="966112"/>
              </a:xfrm>
              <a:prstGeom prst="ellipse">
                <a:avLst/>
              </a:prstGeom>
              <a:solidFill>
                <a:srgbClr val="00B0F0">
                  <a:alpha val="19000"/>
                </a:srgbClr>
              </a:solidFill>
              <a:ln>
                <a:noFill/>
              </a:ln>
              <a:scene3d>
                <a:camera prst="orthographicFront">
                  <a:rot lat="1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Arial" panose="020B0604020202020204" pitchFamily="34" charset="0"/>
                  <a:ea typeface="微软雅黑" pitchFamily="34" charset="-122"/>
                  <a:cs typeface="Arial" panose="020B0604020202020204" pitchFamily="34" charset="0"/>
                </a:endParaRPr>
              </a:p>
            </p:txBody>
          </p:sp>
          <p:sp>
            <p:nvSpPr>
              <p:cNvPr id="70" name="Rectangle 12">
                <a:extLst>
                  <a:ext uri="{FF2B5EF4-FFF2-40B4-BE49-F238E27FC236}">
                    <a16:creationId xmlns:a16="http://schemas.microsoft.com/office/drawing/2014/main" id="{0CEF4F25-C035-4693-A951-8B69D392A7FA}"/>
                  </a:ext>
                </a:extLst>
              </p:cNvPr>
              <p:cNvSpPr>
                <a:spLocks noChangeArrowheads="1"/>
              </p:cNvSpPr>
              <p:nvPr/>
            </p:nvSpPr>
            <p:spPr bwMode="auto">
              <a:xfrm rot="10800000" flipV="1">
                <a:off x="1374033" y="4518963"/>
                <a:ext cx="739053" cy="1771436"/>
              </a:xfrm>
              <a:prstGeom prst="rect">
                <a:avLst/>
              </a:prstGeom>
              <a:solidFill>
                <a:schemeClr val="accent1">
                  <a:lumMod val="75000"/>
                </a:schemeClr>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1" name="Rectangle 12">
                <a:extLst>
                  <a:ext uri="{FF2B5EF4-FFF2-40B4-BE49-F238E27FC236}">
                    <a16:creationId xmlns:a16="http://schemas.microsoft.com/office/drawing/2014/main" id="{3619F0F3-591F-41B8-879D-774D33DF90E4}"/>
                  </a:ext>
                </a:extLst>
              </p:cNvPr>
              <p:cNvSpPr>
                <a:spLocks noChangeArrowheads="1"/>
              </p:cNvSpPr>
              <p:nvPr/>
            </p:nvSpPr>
            <p:spPr bwMode="auto">
              <a:xfrm rot="10800000" flipV="1">
                <a:off x="2136929" y="4518963"/>
                <a:ext cx="739053" cy="1771436"/>
              </a:xfrm>
              <a:prstGeom prst="rect">
                <a:avLst/>
              </a:prstGeom>
              <a:solidFill>
                <a:schemeClr val="accent6"/>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2" name="Rectangle 12">
                <a:extLst>
                  <a:ext uri="{FF2B5EF4-FFF2-40B4-BE49-F238E27FC236}">
                    <a16:creationId xmlns:a16="http://schemas.microsoft.com/office/drawing/2014/main" id="{56D305FC-B94F-41E9-A3F8-01859D606B28}"/>
                  </a:ext>
                </a:extLst>
              </p:cNvPr>
              <p:cNvSpPr>
                <a:spLocks noChangeArrowheads="1"/>
              </p:cNvSpPr>
              <p:nvPr/>
            </p:nvSpPr>
            <p:spPr bwMode="auto">
              <a:xfrm rot="10800000" flipV="1">
                <a:off x="2876401" y="4518963"/>
                <a:ext cx="739053" cy="1771436"/>
              </a:xfrm>
              <a:prstGeom prst="rect">
                <a:avLst/>
              </a:prstGeom>
              <a:solidFill>
                <a:srgbClr val="00B050"/>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wordArtVertRtl" wrap="none" lIns="121920" tIns="60960" rIns="121920" bIns="60960" numCol="1" rtlCol="0" anchor="ctr" anchorCtr="1" compatLnSpc="1">
                <a:prstTxWarp prst="textNoShape">
                  <a:avLst/>
                </a:prstTxWarp>
              </a:bodyPr>
              <a:lstStyle/>
              <a:p>
                <a:pPr algn="ctr" fontAlgn="base">
                  <a:spcAft>
                    <a:spcPct val="0"/>
                  </a:spcAft>
                  <a:buClr>
                    <a:srgbClr val="CC9900"/>
                  </a:buClr>
                  <a:buSzPct val="100000"/>
                </a:pPr>
                <a:endParaRPr lang="zh-CN" altLang="en-US" sz="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3" name="上下箭头 198">
                <a:extLst>
                  <a:ext uri="{FF2B5EF4-FFF2-40B4-BE49-F238E27FC236}">
                    <a16:creationId xmlns:a16="http://schemas.microsoft.com/office/drawing/2014/main" id="{34AE777C-8442-4826-8167-68F1E13B22F2}"/>
                  </a:ext>
                </a:extLst>
              </p:cNvPr>
              <p:cNvSpPr/>
              <p:nvPr/>
            </p:nvSpPr>
            <p:spPr>
              <a:xfrm>
                <a:off x="1571305" y="4743743"/>
                <a:ext cx="389606" cy="1329759"/>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Quality of Service VoIP</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4" name="上下箭头 199">
                <a:extLst>
                  <a:ext uri="{FF2B5EF4-FFF2-40B4-BE49-F238E27FC236}">
                    <a16:creationId xmlns:a16="http://schemas.microsoft.com/office/drawing/2014/main" id="{EC92A98C-528F-4B70-9C63-2AF3CCBD0886}"/>
                  </a:ext>
                </a:extLst>
              </p:cNvPr>
              <p:cNvSpPr/>
              <p:nvPr/>
            </p:nvSpPr>
            <p:spPr>
              <a:xfrm>
                <a:off x="2344554" y="4740794"/>
                <a:ext cx="389605" cy="1329760"/>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Secure video surveillance</a:t>
                </a:r>
              </a:p>
            </p:txBody>
          </p:sp>
          <p:sp>
            <p:nvSpPr>
              <p:cNvPr id="75" name="上下箭头 202">
                <a:extLst>
                  <a:ext uri="{FF2B5EF4-FFF2-40B4-BE49-F238E27FC236}">
                    <a16:creationId xmlns:a16="http://schemas.microsoft.com/office/drawing/2014/main" id="{564FB18B-8402-4210-AAF9-5285EA34B895}"/>
                  </a:ext>
                </a:extLst>
              </p:cNvPr>
              <p:cNvSpPr/>
              <p:nvPr/>
            </p:nvSpPr>
            <p:spPr>
              <a:xfrm>
                <a:off x="3092322" y="4734756"/>
                <a:ext cx="389605" cy="1405371"/>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Energy efficient IoT</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TextBox 362">
                <a:extLst>
                  <a:ext uri="{FF2B5EF4-FFF2-40B4-BE49-F238E27FC236}">
                    <a16:creationId xmlns:a16="http://schemas.microsoft.com/office/drawing/2014/main" id="{61BF6FAD-FCCD-451C-8CAB-57C61635E0AF}"/>
                  </a:ext>
                </a:extLst>
              </p:cNvPr>
              <p:cNvSpPr txBox="1"/>
              <p:nvPr/>
            </p:nvSpPr>
            <p:spPr>
              <a:xfrm>
                <a:off x="3490975" y="5079386"/>
                <a:ext cx="656591" cy="466433"/>
              </a:xfrm>
              <a:prstGeom prst="rect">
                <a:avLst/>
              </a:prstGeom>
              <a:noFill/>
            </p:spPr>
            <p:txBody>
              <a:bodyPr wrap="square" rtlCol="0" anchor="ctr">
                <a:spAutoFit/>
              </a:bodyPr>
              <a:lstStyle/>
              <a:p>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sp>
            <p:nvSpPr>
              <p:cNvPr id="77" name="Rectangle 12">
                <a:extLst>
                  <a:ext uri="{FF2B5EF4-FFF2-40B4-BE49-F238E27FC236}">
                    <a16:creationId xmlns:a16="http://schemas.microsoft.com/office/drawing/2014/main" id="{0EDC6453-BF1E-4A11-9063-B1DEABB77047}"/>
                  </a:ext>
                </a:extLst>
              </p:cNvPr>
              <p:cNvSpPr>
                <a:spLocks noChangeArrowheads="1"/>
              </p:cNvSpPr>
              <p:nvPr/>
            </p:nvSpPr>
            <p:spPr bwMode="auto">
              <a:xfrm rot="10800000" flipV="1">
                <a:off x="631788" y="4518963"/>
                <a:ext cx="739053" cy="1771436"/>
              </a:xfrm>
              <a:prstGeom prst="rect">
                <a:avLst/>
              </a:prstGeom>
              <a:solidFill>
                <a:srgbClr val="00B0F0"/>
              </a:solidFill>
              <a:ln w="9525">
                <a:noFill/>
                <a:headEnd type="none" w="med" len="med"/>
                <a:tailEnd type="none" w="med" len="med"/>
              </a:ln>
              <a:scene3d>
                <a:camera prst="isometricRightUp"/>
                <a:lightRig rig="threePt" dir="t"/>
              </a:scene3d>
            </p:spPr>
            <p:style>
              <a:lnRef idx="2">
                <a:schemeClr val="accent2"/>
              </a:lnRef>
              <a:fillRef idx="1">
                <a:schemeClr val="lt1"/>
              </a:fillRef>
              <a:effectRef idx="0">
                <a:schemeClr val="accent2"/>
              </a:effectRef>
              <a:fontRef idx="minor">
                <a:schemeClr val="dk1"/>
              </a:fontRef>
            </p:style>
            <p:txBody>
              <a:bodyPr vert="horz" wrap="none" lIns="121920" tIns="60960" rIns="121920" bIns="60960" numCol="1" rtlCol="0" anchor="ctr" anchorCtr="1" compatLnSpc="1">
                <a:prstTxWarp prst="textNoShape">
                  <a:avLst/>
                </a:prstTxWarp>
              </a:bodyPr>
              <a:lstStyle/>
              <a:p>
                <a:pPr indent="-239994" algn="ctr" fontAlgn="base">
                  <a:lnSpc>
                    <a:spcPct val="90000"/>
                  </a:lnSpc>
                  <a:spcBef>
                    <a:spcPct val="20000"/>
                  </a:spcBef>
                  <a:spcAft>
                    <a:spcPct val="0"/>
                  </a:spcAft>
                  <a:buClr>
                    <a:srgbClr val="CC9900"/>
                  </a:buClr>
                  <a:buSzPct val="100000"/>
                </a:pPr>
                <a:endParaRPr lang="zh-CN" altLang="en-US" dirty="0">
                  <a:gradFill>
                    <a:gsLst>
                      <a:gs pos="0">
                        <a:schemeClr val="bg1"/>
                      </a:gs>
                      <a:gs pos="100000">
                        <a:srgbClr val="4FEEFF"/>
                      </a:gs>
                    </a:gsLst>
                    <a:lin ang="5400000" scaled="0"/>
                  </a:gra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sym typeface="Arial" pitchFamily="34" charset="0"/>
                </a:endParaRPr>
              </a:p>
            </p:txBody>
          </p:sp>
          <p:sp>
            <p:nvSpPr>
              <p:cNvPr id="78" name="上下箭头 209">
                <a:extLst>
                  <a:ext uri="{FF2B5EF4-FFF2-40B4-BE49-F238E27FC236}">
                    <a16:creationId xmlns:a16="http://schemas.microsoft.com/office/drawing/2014/main" id="{29C12978-1F08-410E-BED5-03E4A41A89F2}"/>
                  </a:ext>
                </a:extLst>
              </p:cNvPr>
              <p:cNvSpPr/>
              <p:nvPr/>
            </p:nvSpPr>
            <p:spPr>
              <a:xfrm>
                <a:off x="806510" y="4681160"/>
                <a:ext cx="389605" cy="1480032"/>
              </a:xfrm>
              <a:prstGeom prst="upDownArrow">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0" tIns="0" rIns="0" bIns="0" numCol="1" spcCol="0" rtlCol="0" fromWordArt="0" anchor="ctr" anchorCtr="0" forceAA="0" compatLnSpc="1">
                <a:prstTxWarp prst="textNoShape">
                  <a:avLst/>
                </a:prstTxWarp>
                <a:noAutofit/>
              </a:bodyPr>
              <a:lstStyle/>
              <a:p>
                <a:pPr algn="ct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 Policy assured Corporate LAN</a:t>
                </a:r>
                <a:endParaRPr lang="zh-CN" altLang="en-US" sz="11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9" name="TextBox 243">
                <a:extLst>
                  <a:ext uri="{FF2B5EF4-FFF2-40B4-BE49-F238E27FC236}">
                    <a16:creationId xmlns:a16="http://schemas.microsoft.com/office/drawing/2014/main" id="{8A5C0AC3-3FBA-439E-9BBE-CAB1F7E42626}"/>
                  </a:ext>
                </a:extLst>
              </p:cNvPr>
              <p:cNvSpPr txBox="1"/>
              <p:nvPr/>
            </p:nvSpPr>
            <p:spPr>
              <a:xfrm>
                <a:off x="647271" y="6627876"/>
                <a:ext cx="2873087" cy="358795"/>
              </a:xfrm>
              <a:prstGeom prst="rect">
                <a:avLst/>
              </a:prstGeom>
              <a:noFill/>
            </p:spPr>
            <p:txBody>
              <a:bodyPr wrap="none" rtlCol="0" anchor="ctr">
                <a:spAutoFit/>
              </a:bodyPr>
              <a:lstStyle/>
              <a:p>
                <a:pPr defTabSz="1218564"/>
                <a:r>
                  <a:rPr lang="en-US" altLang="zh-CN" sz="1400" b="1" dirty="0">
                    <a:solidFill>
                      <a:srgbClr val="000000"/>
                    </a:solidFill>
                    <a:latin typeface="Arial" panose="020B0604020202020204" pitchFamily="34" charset="0"/>
                    <a:ea typeface="微软雅黑"/>
                    <a:cs typeface="Arial" panose="020B0604020202020204" pitchFamily="34" charset="0"/>
                  </a:rPr>
                  <a:t>Common physical underlay</a:t>
                </a:r>
                <a:endParaRPr lang="zh-CN" altLang="en-US" sz="1400" b="1" dirty="0">
                  <a:solidFill>
                    <a:srgbClr val="000000"/>
                  </a:solidFill>
                  <a:latin typeface="Arial" panose="020B0604020202020204" pitchFamily="34" charset="0"/>
                  <a:ea typeface="微软雅黑"/>
                  <a:cs typeface="Arial" panose="020B0604020202020204" pitchFamily="34" charset="0"/>
                </a:endParaRPr>
              </a:p>
            </p:txBody>
          </p:sp>
          <p:sp>
            <p:nvSpPr>
              <p:cNvPr id="80" name="TextBox 243">
                <a:extLst>
                  <a:ext uri="{FF2B5EF4-FFF2-40B4-BE49-F238E27FC236}">
                    <a16:creationId xmlns:a16="http://schemas.microsoft.com/office/drawing/2014/main" id="{97DB31CA-EAAB-49C7-A834-D75975B61C39}"/>
                  </a:ext>
                </a:extLst>
              </p:cNvPr>
              <p:cNvSpPr txBox="1"/>
              <p:nvPr/>
            </p:nvSpPr>
            <p:spPr>
              <a:xfrm>
                <a:off x="718002" y="4159037"/>
                <a:ext cx="2973534" cy="358795"/>
              </a:xfrm>
              <a:prstGeom prst="rect">
                <a:avLst/>
              </a:prstGeom>
              <a:noFill/>
            </p:spPr>
            <p:txBody>
              <a:bodyPr wrap="none" rtlCol="0" anchor="ctr">
                <a:spAutoFit/>
              </a:bodyPr>
              <a:lstStyle/>
              <a:p>
                <a:pPr defTabSz="1218564"/>
                <a:r>
                  <a:rPr lang="en-US" altLang="zh-CN" sz="1400" b="1" dirty="0">
                    <a:solidFill>
                      <a:srgbClr val="000000"/>
                    </a:solidFill>
                    <a:latin typeface="Arial" panose="020B0604020202020204" pitchFamily="34" charset="0"/>
                    <a:ea typeface="微软雅黑"/>
                    <a:cs typeface="Arial" panose="020B0604020202020204" pitchFamily="34" charset="0"/>
                  </a:rPr>
                  <a:t>Purpose built network slices</a:t>
                </a:r>
                <a:endParaRPr lang="zh-CN" altLang="en-US" sz="1400" b="1" dirty="0">
                  <a:solidFill>
                    <a:srgbClr val="000000"/>
                  </a:solidFill>
                  <a:latin typeface="Arial" panose="020B0604020202020204" pitchFamily="34" charset="0"/>
                  <a:ea typeface="微软雅黑"/>
                  <a:cs typeface="Arial" panose="020B0604020202020204" pitchFamily="34" charset="0"/>
                </a:endParaRPr>
              </a:p>
            </p:txBody>
          </p:sp>
        </p:grpSp>
      </p:grpSp>
    </p:spTree>
    <p:extLst>
      <p:ext uri="{BB962C8B-B14F-4D97-AF65-F5344CB8AC3E}">
        <p14:creationId xmlns:p14="http://schemas.microsoft.com/office/powerpoint/2010/main" val="173365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1E6A-06CC-4115-B407-25C5A940E880}"/>
              </a:ext>
            </a:extLst>
          </p:cNvPr>
          <p:cNvSpPr>
            <a:spLocks noGrp="1"/>
          </p:cNvSpPr>
          <p:nvPr>
            <p:ph type="title"/>
          </p:nvPr>
        </p:nvSpPr>
        <p:spPr>
          <a:xfrm>
            <a:off x="305213" y="113008"/>
            <a:ext cx="4780321" cy="1676603"/>
          </a:xfrm>
        </p:spPr>
        <p:txBody>
          <a:bodyPr>
            <a:normAutofit/>
          </a:bodyPr>
          <a:lstStyle/>
          <a:p>
            <a:r>
              <a:rPr lang="en-US" sz="4000" dirty="0">
                <a:latin typeface="Arial" panose="020B0604020202020204" pitchFamily="34" charset="0"/>
                <a:cs typeface="Arial" panose="020B0604020202020204" pitchFamily="34" charset="0"/>
              </a:rPr>
              <a:t>Multi-Gigabit PoE</a:t>
            </a:r>
            <a:br>
              <a:rPr lang="en-US" sz="37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Driven by </a:t>
            </a:r>
            <a:r>
              <a:rPr lang="en-US" sz="2800" dirty="0" err="1">
                <a:latin typeface="Arial" panose="020B0604020202020204" pitchFamily="34" charset="0"/>
                <a:cs typeface="Arial" panose="020B0604020202020204" pitchFamily="34" charset="0"/>
              </a:rPr>
              <a:t>WiFi</a:t>
            </a:r>
            <a:r>
              <a:rPr lang="en-US" sz="2800" dirty="0">
                <a:latin typeface="Arial" panose="020B0604020202020204" pitchFamily="34" charset="0"/>
                <a:cs typeface="Arial" panose="020B0604020202020204" pitchFamily="34" charset="0"/>
              </a:rPr>
              <a:t> innovation</a:t>
            </a:r>
            <a:endParaRPr lang="en-US" sz="37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A6DB47-E074-432D-B11B-F110572EBEF8}"/>
              </a:ext>
            </a:extLst>
          </p:cNvPr>
          <p:cNvSpPr>
            <a:spLocks noGrp="1"/>
          </p:cNvSpPr>
          <p:nvPr>
            <p:ph idx="1"/>
          </p:nvPr>
        </p:nvSpPr>
        <p:spPr>
          <a:xfrm>
            <a:off x="305212" y="1854927"/>
            <a:ext cx="4780321" cy="4702628"/>
          </a:xfrm>
        </p:spPr>
        <p:txBody>
          <a:bodyPr>
            <a:normAutofit/>
          </a:bodyPr>
          <a:lstStyle/>
          <a:p>
            <a:pPr marL="0" indent="0">
              <a:buNone/>
            </a:pPr>
            <a:r>
              <a:rPr lang="en-US" sz="2400" dirty="0">
                <a:latin typeface="Arial" panose="020B0604020202020204" pitchFamily="34" charset="0"/>
                <a:cs typeface="Arial" panose="020B0604020202020204" pitchFamily="34" charset="0"/>
              </a:rPr>
              <a:t>1G-PoE has had a long run…</a:t>
            </a:r>
          </a:p>
          <a:p>
            <a:pPr lvl="1"/>
            <a:r>
              <a:rPr lang="en-US" sz="1800" dirty="0">
                <a:latin typeface="Arial" panose="020B0604020202020204" pitchFamily="34" charset="0"/>
                <a:cs typeface="Arial" panose="020B0604020202020204" pitchFamily="34" charset="0"/>
              </a:rPr>
              <a:t>First introduced in 802.1af-2003</a:t>
            </a:r>
          </a:p>
          <a:p>
            <a:pPr lvl="1"/>
            <a:r>
              <a:rPr lang="en-US" sz="1800" dirty="0">
                <a:latin typeface="Arial" panose="020B0604020202020204" pitchFamily="34" charset="0"/>
                <a:cs typeface="Arial" panose="020B0604020202020204" pitchFamily="34" charset="0"/>
              </a:rPr>
              <a:t>Billions of ports and existing cables</a:t>
            </a:r>
          </a:p>
          <a:p>
            <a:pPr marL="457200" lvl="1" indent="0">
              <a:buNone/>
            </a:pPr>
            <a:r>
              <a:rPr lang="en-US" sz="1800" dirty="0">
                <a:latin typeface="Arial" panose="020B0604020202020204" pitchFamily="34" charset="0"/>
                <a:cs typeface="Arial" panose="020B0604020202020204" pitchFamily="34" charset="0"/>
              </a:rPr>
              <a:t> </a:t>
            </a:r>
            <a:endParaRPr lang="en-US" sz="600" dirty="0">
              <a:latin typeface="Arial" panose="020B0604020202020204" pitchFamily="34" charset="0"/>
              <a:cs typeface="Arial" panose="020B0604020202020204" pitchFamily="34" charset="0"/>
            </a:endParaRPr>
          </a:p>
          <a:p>
            <a:pPr marL="0" indent="0">
              <a:buNone/>
            </a:pPr>
            <a:r>
              <a:rPr lang="en-US" sz="2400" dirty="0" err="1">
                <a:latin typeface="Arial" panose="020B0604020202020204" pitchFamily="34" charset="0"/>
                <a:cs typeface="Arial" panose="020B0604020202020204" pitchFamily="34" charset="0"/>
              </a:rPr>
              <a:t>WiFi</a:t>
            </a:r>
            <a:r>
              <a:rPr lang="en-US" sz="2400" dirty="0">
                <a:latin typeface="Arial" panose="020B0604020202020204" pitchFamily="34" charset="0"/>
                <a:cs typeface="Arial" panose="020B0604020202020204" pitchFamily="34" charset="0"/>
              </a:rPr>
              <a:t> keeps getting…</a:t>
            </a:r>
          </a:p>
          <a:p>
            <a:pPr lvl="1"/>
            <a:r>
              <a:rPr lang="en-US" sz="1800" dirty="0">
                <a:latin typeface="Arial" panose="020B0604020202020204" pitchFamily="34" charset="0"/>
                <a:cs typeface="Arial" panose="020B0604020202020204" pitchFamily="34" charset="0"/>
              </a:rPr>
              <a:t>Faster</a:t>
            </a:r>
          </a:p>
          <a:p>
            <a:pPr lvl="1"/>
            <a:r>
              <a:rPr lang="en-US" sz="1800" dirty="0">
                <a:latin typeface="Arial" panose="020B0604020202020204" pitchFamily="34" charset="0"/>
                <a:cs typeface="Arial" panose="020B0604020202020204" pitchFamily="34" charset="0"/>
              </a:rPr>
              <a:t>More power hungry</a:t>
            </a:r>
          </a:p>
          <a:p>
            <a:pPr lvl="1"/>
            <a:r>
              <a:rPr lang="en-US" sz="1800" dirty="0">
                <a:latin typeface="Arial" panose="020B0604020202020204" pitchFamily="34" charset="0"/>
                <a:cs typeface="Arial" panose="020B0604020202020204" pitchFamily="34" charset="0"/>
              </a:rPr>
              <a:t>More sophisticated (see next slide)</a:t>
            </a:r>
          </a:p>
          <a:p>
            <a:pPr marL="457200" lvl="1" indent="0">
              <a:buNone/>
            </a:pPr>
            <a:endParaRPr lang="en-US" sz="1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What does this mean?</a:t>
            </a:r>
          </a:p>
          <a:p>
            <a:pPr lvl="1"/>
            <a:r>
              <a:rPr lang="en-US" sz="1800" dirty="0">
                <a:latin typeface="Arial" panose="020B0604020202020204" pitchFamily="34" charset="0"/>
                <a:cs typeface="Arial" panose="020B0604020202020204" pitchFamily="34" charset="0"/>
              </a:rPr>
              <a:t>Upgrade Cycle!</a:t>
            </a:r>
          </a:p>
          <a:p>
            <a:pPr lvl="1"/>
            <a:r>
              <a:rPr lang="en-US" sz="1800" dirty="0">
                <a:latin typeface="Arial" panose="020B0604020202020204" pitchFamily="34" charset="0"/>
                <a:cs typeface="Arial" panose="020B0604020202020204" pitchFamily="34" charset="0"/>
              </a:rPr>
              <a:t>Faster access =&gt; Faster fiber uplinks</a:t>
            </a:r>
          </a:p>
          <a:p>
            <a:pPr lvl="1"/>
            <a:r>
              <a:rPr lang="en-US" sz="1800" dirty="0">
                <a:latin typeface="Arial" panose="020B0604020202020204" pitchFamily="34" charset="0"/>
                <a:cs typeface="Arial" panose="020B0604020202020204" pitchFamily="34" charset="0"/>
              </a:rPr>
              <a:t>Door opener for Managed Services</a:t>
            </a:r>
          </a:p>
          <a:p>
            <a:pPr lvl="1"/>
            <a:endParaRPr lang="en-US" sz="1600" dirty="0">
              <a:latin typeface="Arial" panose="020B0604020202020204" pitchFamily="34" charset="0"/>
              <a:cs typeface="Arial" panose="020B0604020202020204" pitchFamily="34" charset="0"/>
            </a:endParaRPr>
          </a:p>
        </p:txBody>
      </p:sp>
      <p:pic>
        <p:nvPicPr>
          <p:cNvPr id="5" name="Picture 4" descr="A picture containing text, map&#10;&#10;Description automatically generated">
            <a:extLst>
              <a:ext uri="{FF2B5EF4-FFF2-40B4-BE49-F238E27FC236}">
                <a16:creationId xmlns:a16="http://schemas.microsoft.com/office/drawing/2014/main" id="{C5B74648-FDF5-460A-8FBC-FDB748FFF611}"/>
              </a:ext>
            </a:extLst>
          </p:cNvPr>
          <p:cNvPicPr>
            <a:picLocks noChangeAspect="1"/>
          </p:cNvPicPr>
          <p:nvPr/>
        </p:nvPicPr>
        <p:blipFill rotWithShape="1">
          <a:blip r:embed="rId2">
            <a:extLst>
              <a:ext uri="{28A0092B-C50C-407E-A947-70E740481C1C}">
                <a14:useLocalDpi xmlns:a14="http://schemas.microsoft.com/office/drawing/2010/main" val="0"/>
              </a:ext>
            </a:extLst>
          </a:blip>
          <a:srcRect l="17960" r="4728"/>
          <a:stretch/>
        </p:blipFill>
        <p:spPr>
          <a:xfrm>
            <a:off x="5229225" y="10"/>
            <a:ext cx="6962774" cy="6857990"/>
          </a:xfrm>
          <a:prstGeom prst="rect">
            <a:avLst/>
          </a:prstGeom>
          <a:effectLst/>
        </p:spPr>
      </p:pic>
      <p:pic>
        <p:nvPicPr>
          <p:cNvPr id="9" name="Picture 8" descr="A picture containing clipart&#10;&#10;Description automatically generated">
            <a:extLst>
              <a:ext uri="{FF2B5EF4-FFF2-40B4-BE49-F238E27FC236}">
                <a16:creationId xmlns:a16="http://schemas.microsoft.com/office/drawing/2014/main" id="{D1B4C940-77B8-4FC7-85A4-269F51106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620" y="6238875"/>
            <a:ext cx="594360" cy="533400"/>
          </a:xfrm>
          <a:prstGeom prst="rect">
            <a:avLst/>
          </a:prstGeom>
        </p:spPr>
      </p:pic>
      <p:sp>
        <p:nvSpPr>
          <p:cNvPr id="10" name="Oval 9">
            <a:extLst>
              <a:ext uri="{FF2B5EF4-FFF2-40B4-BE49-F238E27FC236}">
                <a16:creationId xmlns:a16="http://schemas.microsoft.com/office/drawing/2014/main" id="{EB86DB1F-7BB7-415F-8E3F-4B496BDF1E8B}"/>
              </a:ext>
            </a:extLst>
          </p:cNvPr>
          <p:cNvSpPr/>
          <p:nvPr/>
        </p:nvSpPr>
        <p:spPr>
          <a:xfrm rot="1547902">
            <a:off x="5661027" y="3739216"/>
            <a:ext cx="2983667" cy="92292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F56C3D-83B1-4C86-960A-FA3B2491B207}"/>
              </a:ext>
            </a:extLst>
          </p:cNvPr>
          <p:cNvSpPr/>
          <p:nvPr/>
        </p:nvSpPr>
        <p:spPr>
          <a:xfrm>
            <a:off x="5229225" y="0"/>
            <a:ext cx="6962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7FAA4E6A-EBDE-4D8E-9504-B06AA87FE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26882">
            <a:off x="5646268" y="1683551"/>
            <a:ext cx="6101133" cy="3874702"/>
          </a:xfrm>
          <a:prstGeom prst="rect">
            <a:avLst/>
          </a:prstGeom>
        </p:spPr>
      </p:pic>
      <p:pic>
        <p:nvPicPr>
          <p:cNvPr id="11" name="Picture 10" descr="A close up of a logo&#10;&#10;Description automatically generated">
            <a:extLst>
              <a:ext uri="{FF2B5EF4-FFF2-40B4-BE49-F238E27FC236}">
                <a16:creationId xmlns:a16="http://schemas.microsoft.com/office/drawing/2014/main" id="{07B7B54A-2A11-4126-BEA7-2125BDFED4FE}"/>
              </a:ext>
            </a:extLst>
          </p:cNvPr>
          <p:cNvPicPr>
            <a:picLocks noChangeAspect="1"/>
          </p:cNvPicPr>
          <p:nvPr/>
        </p:nvPicPr>
        <p:blipFill rotWithShape="1">
          <a:blip r:embed="rId4">
            <a:extLst>
              <a:ext uri="{28A0092B-C50C-407E-A947-70E740481C1C}">
                <a14:useLocalDpi xmlns:a14="http://schemas.microsoft.com/office/drawing/2010/main" val="0"/>
              </a:ext>
            </a:extLst>
          </a:blip>
          <a:srcRect l="85670" t="37329" b="43304"/>
          <a:stretch/>
        </p:blipFill>
        <p:spPr>
          <a:xfrm rot="17426882">
            <a:off x="8315597" y="3179953"/>
            <a:ext cx="874279" cy="750426"/>
          </a:xfrm>
          <a:prstGeom prst="rect">
            <a:avLst/>
          </a:prstGeom>
        </p:spPr>
      </p:pic>
      <p:sp>
        <p:nvSpPr>
          <p:cNvPr id="8" name="TextBox 7">
            <a:extLst>
              <a:ext uri="{FF2B5EF4-FFF2-40B4-BE49-F238E27FC236}">
                <a16:creationId xmlns:a16="http://schemas.microsoft.com/office/drawing/2014/main" id="{64BABABA-8B4C-4FBC-B695-0DC4B65388C9}"/>
              </a:ext>
            </a:extLst>
          </p:cNvPr>
          <p:cNvSpPr txBox="1"/>
          <p:nvPr/>
        </p:nvSpPr>
        <p:spPr>
          <a:xfrm>
            <a:off x="7653227" y="5015872"/>
            <a:ext cx="1323703"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2.5G</a:t>
            </a:r>
          </a:p>
        </p:txBody>
      </p:sp>
      <p:sp>
        <p:nvSpPr>
          <p:cNvPr id="12" name="TextBox 11">
            <a:extLst>
              <a:ext uri="{FF2B5EF4-FFF2-40B4-BE49-F238E27FC236}">
                <a16:creationId xmlns:a16="http://schemas.microsoft.com/office/drawing/2014/main" id="{D5207165-C813-48CA-8405-3DB7EA32D9AE}"/>
              </a:ext>
            </a:extLst>
          </p:cNvPr>
          <p:cNvSpPr txBox="1"/>
          <p:nvPr/>
        </p:nvSpPr>
        <p:spPr>
          <a:xfrm>
            <a:off x="8815734" y="2551180"/>
            <a:ext cx="1041513"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5G</a:t>
            </a:r>
          </a:p>
        </p:txBody>
      </p:sp>
      <p:sp>
        <p:nvSpPr>
          <p:cNvPr id="13" name="TextBox 12">
            <a:extLst>
              <a:ext uri="{FF2B5EF4-FFF2-40B4-BE49-F238E27FC236}">
                <a16:creationId xmlns:a16="http://schemas.microsoft.com/office/drawing/2014/main" id="{A8613E00-66B9-488A-A5A1-FBEDD4008168}"/>
              </a:ext>
            </a:extLst>
          </p:cNvPr>
          <p:cNvSpPr txBox="1"/>
          <p:nvPr/>
        </p:nvSpPr>
        <p:spPr>
          <a:xfrm>
            <a:off x="9638694" y="169386"/>
            <a:ext cx="1041513"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10G</a:t>
            </a:r>
          </a:p>
        </p:txBody>
      </p:sp>
      <p:sp>
        <p:nvSpPr>
          <p:cNvPr id="14" name="Rectangle 13">
            <a:extLst>
              <a:ext uri="{FF2B5EF4-FFF2-40B4-BE49-F238E27FC236}">
                <a16:creationId xmlns:a16="http://schemas.microsoft.com/office/drawing/2014/main" id="{1D2AFBB1-DD85-43CF-9148-F897A9E5F7D5}"/>
              </a:ext>
            </a:extLst>
          </p:cNvPr>
          <p:cNvSpPr/>
          <p:nvPr/>
        </p:nvSpPr>
        <p:spPr>
          <a:xfrm>
            <a:off x="7714154" y="4297542"/>
            <a:ext cx="3999813" cy="523220"/>
          </a:xfrm>
          <a:prstGeom prst="rect">
            <a:avLst/>
          </a:prstGeom>
        </p:spPr>
        <p:txBody>
          <a:bodyPr wrap="none">
            <a:spAutoFit/>
          </a:bodyPr>
          <a:lstStyle/>
          <a:p>
            <a:r>
              <a:rPr lang="en-US" sz="2800" b="1" dirty="0">
                <a:solidFill>
                  <a:schemeClr val="bg1"/>
                </a:solidFill>
                <a:latin typeface="Arial" panose="020B0604020202020204" pitchFamily="34" charset="0"/>
                <a:cs typeface="Arial" panose="020B0604020202020204" pitchFamily="34" charset="0"/>
              </a:rPr>
              <a:t>IEEE Std 802.3bz-2016</a:t>
            </a:r>
            <a:endParaRPr lang="en-US" sz="2800" b="1" dirty="0">
              <a:solidFill>
                <a:schemeClr val="bg1"/>
              </a:solidFill>
            </a:endParaRPr>
          </a:p>
        </p:txBody>
      </p:sp>
      <p:sp>
        <p:nvSpPr>
          <p:cNvPr id="15" name="Rectangle 14">
            <a:extLst>
              <a:ext uri="{FF2B5EF4-FFF2-40B4-BE49-F238E27FC236}">
                <a16:creationId xmlns:a16="http://schemas.microsoft.com/office/drawing/2014/main" id="{E8DA3851-152C-4AA3-B1B3-0B76F512CDB8}"/>
              </a:ext>
            </a:extLst>
          </p:cNvPr>
          <p:cNvSpPr/>
          <p:nvPr/>
        </p:nvSpPr>
        <p:spPr>
          <a:xfrm>
            <a:off x="5963856" y="1651342"/>
            <a:ext cx="3940502" cy="523220"/>
          </a:xfrm>
          <a:prstGeom prst="rect">
            <a:avLst/>
          </a:prstGeom>
        </p:spPr>
        <p:txBody>
          <a:bodyPr wrap="none">
            <a:spAutoFit/>
          </a:bodyPr>
          <a:lstStyle/>
          <a:p>
            <a:r>
              <a:rPr lang="en-US" sz="2800" b="1" dirty="0">
                <a:solidFill>
                  <a:schemeClr val="bg1"/>
                </a:solidFill>
                <a:latin typeface="Arial" panose="020B0604020202020204" pitchFamily="34" charset="0"/>
                <a:cs typeface="Arial" panose="020B0604020202020204" pitchFamily="34" charset="0"/>
              </a:rPr>
              <a:t>IEEE Std 802.3bt-2018</a:t>
            </a:r>
            <a:endParaRPr lang="en-US" sz="2800" b="1" dirty="0">
              <a:solidFill>
                <a:schemeClr val="bg1"/>
              </a:solidFill>
            </a:endParaRPr>
          </a:p>
        </p:txBody>
      </p:sp>
    </p:spTree>
    <p:extLst>
      <p:ext uri="{BB962C8B-B14F-4D97-AF65-F5344CB8AC3E}">
        <p14:creationId xmlns:p14="http://schemas.microsoft.com/office/powerpoint/2010/main" val="202484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A023-01DB-4852-AD40-4E39379FA07A}"/>
              </a:ext>
            </a:extLst>
          </p:cNvPr>
          <p:cNvSpPr>
            <a:spLocks noGrp="1"/>
          </p:cNvSpPr>
          <p:nvPr>
            <p:ph type="title"/>
          </p:nvPr>
        </p:nvSpPr>
        <p:spPr>
          <a:xfrm>
            <a:off x="838200" y="241300"/>
            <a:ext cx="10515600" cy="1325563"/>
          </a:xfrm>
        </p:spPr>
        <p:txBody>
          <a:bodyPr>
            <a:normAutofit/>
          </a:bodyPr>
          <a:lstStyle/>
          <a:p>
            <a:r>
              <a:rPr lang="en-US" sz="4000" dirty="0" err="1">
                <a:latin typeface="Arial" panose="020B0604020202020204" pitchFamily="34" charset="0"/>
                <a:cs typeface="Arial" panose="020B0604020202020204" pitchFamily="34" charset="0"/>
              </a:rPr>
              <a:t>WiFi</a:t>
            </a:r>
            <a:r>
              <a:rPr lang="en-US" sz="4000" dirty="0">
                <a:latin typeface="Arial" panose="020B0604020202020204" pitchFamily="34" charset="0"/>
                <a:cs typeface="Arial" panose="020B0604020202020204" pitchFamily="34" charset="0"/>
              </a:rPr>
              <a:t> 6 and beyond</a:t>
            </a:r>
          </a:p>
        </p:txBody>
      </p:sp>
      <p:sp>
        <p:nvSpPr>
          <p:cNvPr id="3" name="Content Placeholder 2">
            <a:extLst>
              <a:ext uri="{FF2B5EF4-FFF2-40B4-BE49-F238E27FC236}">
                <a16:creationId xmlns:a16="http://schemas.microsoft.com/office/drawing/2014/main" id="{568DAB3D-7DC8-4D73-8A3A-A45C5E389C09}"/>
              </a:ext>
            </a:extLst>
          </p:cNvPr>
          <p:cNvSpPr>
            <a:spLocks noGrp="1"/>
          </p:cNvSpPr>
          <p:nvPr>
            <p:ph idx="1"/>
          </p:nvPr>
        </p:nvSpPr>
        <p:spPr>
          <a:xfrm>
            <a:off x="914400" y="1253331"/>
            <a:ext cx="10515600" cy="4351338"/>
          </a:xfrm>
        </p:spPr>
        <p:txBody>
          <a:bodyPr/>
          <a:lstStyle/>
          <a:p>
            <a:pPr marL="0" indent="0">
              <a:buNone/>
            </a:pPr>
            <a:r>
              <a:rPr lang="en-US" dirty="0">
                <a:latin typeface="Arial" panose="020B0604020202020204" pitchFamily="34" charset="0"/>
                <a:cs typeface="Arial" panose="020B0604020202020204" pitchFamily="34" charset="0"/>
              </a:rPr>
              <a:t>More capacity, more density, more coordination</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59E5FD55-9779-4C95-999C-393C31D0066D}"/>
              </a:ext>
            </a:extLst>
          </p:cNvPr>
          <p:cNvPicPr>
            <a:picLocks noChangeAspect="1"/>
          </p:cNvPicPr>
          <p:nvPr/>
        </p:nvPicPr>
        <p:blipFill rotWithShape="1">
          <a:blip r:embed="rId2">
            <a:extLst>
              <a:ext uri="{28A0092B-C50C-407E-A947-70E740481C1C}">
                <a14:useLocalDpi xmlns:a14="http://schemas.microsoft.com/office/drawing/2010/main" val="0"/>
              </a:ext>
            </a:extLst>
          </a:blip>
          <a:srcRect l="18746" t="2339" r="18711" b="2709"/>
          <a:stretch/>
        </p:blipFill>
        <p:spPr>
          <a:xfrm>
            <a:off x="1571626" y="2161223"/>
            <a:ext cx="1324084" cy="1341296"/>
          </a:xfrm>
          <a:prstGeom prst="rect">
            <a:avLst/>
          </a:prstGeom>
        </p:spPr>
      </p:pic>
      <p:pic>
        <p:nvPicPr>
          <p:cNvPr id="7" name="Picture 6">
            <a:extLst>
              <a:ext uri="{FF2B5EF4-FFF2-40B4-BE49-F238E27FC236}">
                <a16:creationId xmlns:a16="http://schemas.microsoft.com/office/drawing/2014/main" id="{39F17ACC-E5A2-4CB3-B643-C69342359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496" y="2229859"/>
            <a:ext cx="1283513" cy="1290890"/>
          </a:xfrm>
          <a:prstGeom prst="rect">
            <a:avLst/>
          </a:prstGeom>
        </p:spPr>
      </p:pic>
      <p:cxnSp>
        <p:nvCxnSpPr>
          <p:cNvPr id="9" name="Straight Arrow Connector 8">
            <a:extLst>
              <a:ext uri="{FF2B5EF4-FFF2-40B4-BE49-F238E27FC236}">
                <a16:creationId xmlns:a16="http://schemas.microsoft.com/office/drawing/2014/main" id="{6562FF85-7E70-4F2C-B4A9-18102875AC52}"/>
              </a:ext>
            </a:extLst>
          </p:cNvPr>
          <p:cNvCxnSpPr>
            <a:cxnSpLocks/>
          </p:cNvCxnSpPr>
          <p:nvPr/>
        </p:nvCxnSpPr>
        <p:spPr>
          <a:xfrm>
            <a:off x="4714875" y="2945187"/>
            <a:ext cx="1838325" cy="0"/>
          </a:xfrm>
          <a:prstGeom prst="straightConnector1">
            <a:avLst/>
          </a:prstGeom>
          <a:ln w="1778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DC017B9-B620-45C1-90AB-F4100C891546}"/>
              </a:ext>
            </a:extLst>
          </p:cNvPr>
          <p:cNvSpPr txBox="1"/>
          <p:nvPr/>
        </p:nvSpPr>
        <p:spPr>
          <a:xfrm>
            <a:off x="638175" y="3705225"/>
            <a:ext cx="410527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IEEE Std 802.11ax-2019</a:t>
            </a:r>
          </a:p>
          <a:p>
            <a:pPr marL="285750" indent="-285750">
              <a:buFont typeface="Arial" panose="020B0604020202020204" pitchFamily="34" charset="0"/>
              <a:buChar char="•"/>
            </a:pPr>
            <a:r>
              <a:rPr lang="en-US" dirty="0"/>
              <a:t>9.6 Gbps via 8 streams</a:t>
            </a:r>
          </a:p>
          <a:p>
            <a:pPr marL="285750" indent="-285750">
              <a:buFont typeface="Arial" panose="020B0604020202020204" pitchFamily="34" charset="0"/>
              <a:buChar char="•"/>
            </a:pPr>
            <a:r>
              <a:rPr lang="en-US" dirty="0"/>
              <a:t>Mu-MIMO and OFDMA</a:t>
            </a:r>
          </a:p>
          <a:p>
            <a:pPr marL="285750" indent="-285750">
              <a:buFont typeface="Arial" panose="020B0604020202020204" pitchFamily="34" charset="0"/>
              <a:buChar char="•"/>
            </a:pPr>
            <a:r>
              <a:rPr lang="en-US" dirty="0"/>
              <a:t>Higher density and higher throughput</a:t>
            </a:r>
          </a:p>
        </p:txBody>
      </p:sp>
      <p:sp>
        <p:nvSpPr>
          <p:cNvPr id="15" name="TextBox 14">
            <a:extLst>
              <a:ext uri="{FF2B5EF4-FFF2-40B4-BE49-F238E27FC236}">
                <a16:creationId xmlns:a16="http://schemas.microsoft.com/office/drawing/2014/main" id="{79259981-755E-4992-83FC-DD33A3274E6E}"/>
              </a:ext>
            </a:extLst>
          </p:cNvPr>
          <p:cNvSpPr txBox="1"/>
          <p:nvPr/>
        </p:nvSpPr>
        <p:spPr>
          <a:xfrm>
            <a:off x="7962900" y="3705225"/>
            <a:ext cx="410527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IEEE Std 802.11be-2024(?)</a:t>
            </a:r>
          </a:p>
          <a:p>
            <a:pPr marL="285750" indent="-285750">
              <a:buFont typeface="Arial" panose="020B0604020202020204" pitchFamily="34" charset="0"/>
              <a:buChar char="•"/>
            </a:pPr>
            <a:r>
              <a:rPr lang="en-US" dirty="0"/>
              <a:t>320MHz bands, 16 streams</a:t>
            </a:r>
          </a:p>
          <a:p>
            <a:pPr marL="285750" indent="-285750">
              <a:buFont typeface="Arial" panose="020B0604020202020204" pitchFamily="34" charset="0"/>
              <a:buChar char="•"/>
            </a:pPr>
            <a:r>
              <a:rPr lang="en-US" dirty="0"/>
              <a:t>Lower latency and higher throughput</a:t>
            </a:r>
          </a:p>
          <a:p>
            <a:pPr marL="285750" indent="-285750">
              <a:buFont typeface="Arial" panose="020B0604020202020204" pitchFamily="34" charset="0"/>
              <a:buChar char="•"/>
            </a:pPr>
            <a:r>
              <a:rPr lang="en-US" b="1" dirty="0"/>
              <a:t>Multi-Ap Coordination</a:t>
            </a:r>
          </a:p>
          <a:p>
            <a:pPr marL="285750" indent="-285750">
              <a:buFont typeface="Arial" panose="020B0604020202020204" pitchFamily="34" charset="0"/>
              <a:buChar char="•"/>
            </a:pPr>
            <a:endParaRPr lang="en-US" dirty="0"/>
          </a:p>
        </p:txBody>
      </p:sp>
      <p:pic>
        <p:nvPicPr>
          <p:cNvPr id="24" name="Picture 23" descr="A screenshot of a computer&#10;&#10;Description automatically generated">
            <a:extLst>
              <a:ext uri="{FF2B5EF4-FFF2-40B4-BE49-F238E27FC236}">
                <a16:creationId xmlns:a16="http://schemas.microsoft.com/office/drawing/2014/main" id="{6C933A08-BE2D-474C-8D71-3002ED482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532" y="4346292"/>
            <a:ext cx="191051" cy="314325"/>
          </a:xfrm>
          <a:prstGeom prst="rect">
            <a:avLst/>
          </a:prstGeom>
        </p:spPr>
      </p:pic>
      <p:pic>
        <p:nvPicPr>
          <p:cNvPr id="25" name="Picture 24" descr="A screenshot of a computer&#10;&#10;Description automatically generated">
            <a:extLst>
              <a:ext uri="{FF2B5EF4-FFF2-40B4-BE49-F238E27FC236}">
                <a16:creationId xmlns:a16="http://schemas.microsoft.com/office/drawing/2014/main" id="{5A992DA0-3ADC-4139-AAB7-615FF2BE3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472" y="4479525"/>
            <a:ext cx="191051" cy="314325"/>
          </a:xfrm>
          <a:prstGeom prst="rect">
            <a:avLst/>
          </a:prstGeom>
        </p:spPr>
      </p:pic>
      <p:cxnSp>
        <p:nvCxnSpPr>
          <p:cNvPr id="27" name="Straight Arrow Connector 26">
            <a:extLst>
              <a:ext uri="{FF2B5EF4-FFF2-40B4-BE49-F238E27FC236}">
                <a16:creationId xmlns:a16="http://schemas.microsoft.com/office/drawing/2014/main" id="{F7D2A137-083F-4753-BB40-826121F1543A}"/>
              </a:ext>
            </a:extLst>
          </p:cNvPr>
          <p:cNvCxnSpPr>
            <a:cxnSpLocks/>
          </p:cNvCxnSpPr>
          <p:nvPr/>
        </p:nvCxnSpPr>
        <p:spPr>
          <a:xfrm flipV="1">
            <a:off x="6400800" y="4812507"/>
            <a:ext cx="276063" cy="289077"/>
          </a:xfrm>
          <a:prstGeom prst="straightConnector1">
            <a:avLst/>
          </a:prstGeom>
          <a:ln w="1905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BBABD561-09EA-4760-BF34-5185597B5817}"/>
              </a:ext>
            </a:extLst>
          </p:cNvPr>
          <p:cNvCxnSpPr>
            <a:cxnSpLocks/>
          </p:cNvCxnSpPr>
          <p:nvPr/>
        </p:nvCxnSpPr>
        <p:spPr>
          <a:xfrm flipH="1" flipV="1">
            <a:off x="6725862" y="4810450"/>
            <a:ext cx="255963" cy="273101"/>
          </a:xfrm>
          <a:prstGeom prst="straightConnector1">
            <a:avLst/>
          </a:prstGeom>
          <a:ln w="1905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56C5DBA4-2DD5-46B4-95C7-C09BD6F3B04C}"/>
              </a:ext>
            </a:extLst>
          </p:cNvPr>
          <p:cNvCxnSpPr>
            <a:cxnSpLocks/>
          </p:cNvCxnSpPr>
          <p:nvPr/>
        </p:nvCxnSpPr>
        <p:spPr>
          <a:xfrm flipH="1" flipV="1">
            <a:off x="5874057" y="4696194"/>
            <a:ext cx="1394525" cy="401900"/>
          </a:xfrm>
          <a:prstGeom prst="straightConnector1">
            <a:avLst/>
          </a:prstGeom>
          <a:ln w="19050">
            <a:solidFill>
              <a:srgbClr val="00B050"/>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C9632E63-EC6E-4524-A0A4-488478774652}"/>
              </a:ext>
            </a:extLst>
          </p:cNvPr>
          <p:cNvCxnSpPr>
            <a:cxnSpLocks/>
          </p:cNvCxnSpPr>
          <p:nvPr/>
        </p:nvCxnSpPr>
        <p:spPr>
          <a:xfrm flipV="1">
            <a:off x="5488966" y="4696194"/>
            <a:ext cx="336092" cy="395709"/>
          </a:xfrm>
          <a:prstGeom prst="straightConnector1">
            <a:avLst/>
          </a:prstGeom>
          <a:ln w="19050">
            <a:solidFill>
              <a:srgbClr val="00B050"/>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9E2B4AFA-97F6-4258-B0FF-AE0345B72B8A}"/>
              </a:ext>
            </a:extLst>
          </p:cNvPr>
          <p:cNvCxnSpPr>
            <a:cxnSpLocks/>
          </p:cNvCxnSpPr>
          <p:nvPr/>
        </p:nvCxnSpPr>
        <p:spPr>
          <a:xfrm>
            <a:off x="5305358" y="5668722"/>
            <a:ext cx="260481" cy="3784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C25D3C-B73A-49A8-8CAA-646B4CE58F15}"/>
              </a:ext>
            </a:extLst>
          </p:cNvPr>
          <p:cNvCxnSpPr>
            <a:cxnSpLocks/>
          </p:cNvCxnSpPr>
          <p:nvPr/>
        </p:nvCxnSpPr>
        <p:spPr>
          <a:xfrm flipH="1">
            <a:off x="6998282" y="5690055"/>
            <a:ext cx="135184" cy="4488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C6CC3A-4053-4D50-9915-CA1CD59442BE}"/>
              </a:ext>
            </a:extLst>
          </p:cNvPr>
          <p:cNvCxnSpPr>
            <a:cxnSpLocks/>
          </p:cNvCxnSpPr>
          <p:nvPr/>
        </p:nvCxnSpPr>
        <p:spPr>
          <a:xfrm flipH="1">
            <a:off x="5844803" y="5668722"/>
            <a:ext cx="344997" cy="4176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0B208E-EC89-496C-A7BF-6EC5BAC59870}"/>
              </a:ext>
            </a:extLst>
          </p:cNvPr>
          <p:cNvCxnSpPr>
            <a:cxnSpLocks/>
          </p:cNvCxnSpPr>
          <p:nvPr/>
        </p:nvCxnSpPr>
        <p:spPr>
          <a:xfrm>
            <a:off x="6056535" y="6233711"/>
            <a:ext cx="57142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descr="A close up of a device&#10;&#10;Description automatically generated">
            <a:extLst>
              <a:ext uri="{FF2B5EF4-FFF2-40B4-BE49-F238E27FC236}">
                <a16:creationId xmlns:a16="http://schemas.microsoft.com/office/drawing/2014/main" id="{475EAD81-A190-4664-969E-27772A90B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1523" y="5101583"/>
            <a:ext cx="623887" cy="669624"/>
          </a:xfrm>
          <a:prstGeom prst="rect">
            <a:avLst/>
          </a:prstGeom>
        </p:spPr>
      </p:pic>
      <p:pic>
        <p:nvPicPr>
          <p:cNvPr id="21" name="Picture 20" descr="A close up of a device&#10;&#10;Description automatically generated">
            <a:extLst>
              <a:ext uri="{FF2B5EF4-FFF2-40B4-BE49-F238E27FC236}">
                <a16:creationId xmlns:a16="http://schemas.microsoft.com/office/drawing/2014/main" id="{3EB0B6CC-81C3-4C48-BF5E-B3895CB48C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563" y="5083550"/>
            <a:ext cx="623887" cy="669624"/>
          </a:xfrm>
          <a:prstGeom prst="rect">
            <a:avLst/>
          </a:prstGeom>
        </p:spPr>
      </p:pic>
      <p:pic>
        <p:nvPicPr>
          <p:cNvPr id="20" name="Picture 19" descr="A close up of a device&#10;&#10;Description automatically generated">
            <a:extLst>
              <a:ext uri="{FF2B5EF4-FFF2-40B4-BE49-F238E27FC236}">
                <a16:creationId xmlns:a16="http://schemas.microsoft.com/office/drawing/2014/main" id="{BED19B0B-9D8B-4C43-871C-3AE571A3BF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602" y="5083550"/>
            <a:ext cx="623887" cy="669624"/>
          </a:xfrm>
          <a:prstGeom prst="rect">
            <a:avLst/>
          </a:prstGeom>
        </p:spPr>
      </p:pic>
      <p:pic>
        <p:nvPicPr>
          <p:cNvPr id="17" name="Picture 16" descr="A picture containing computer&#10;&#10;Description automatically generated">
            <a:extLst>
              <a:ext uri="{FF2B5EF4-FFF2-40B4-BE49-F238E27FC236}">
                <a16:creationId xmlns:a16="http://schemas.microsoft.com/office/drawing/2014/main" id="{395DB581-F4BF-4F2A-8685-95A2131F71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602" y="6018715"/>
            <a:ext cx="1048933" cy="442300"/>
          </a:xfrm>
          <a:prstGeom prst="rect">
            <a:avLst/>
          </a:prstGeom>
        </p:spPr>
      </p:pic>
      <p:pic>
        <p:nvPicPr>
          <p:cNvPr id="18" name="Picture 17" descr="A picture containing computer&#10;&#10;Description automatically generated">
            <a:extLst>
              <a:ext uri="{FF2B5EF4-FFF2-40B4-BE49-F238E27FC236}">
                <a16:creationId xmlns:a16="http://schemas.microsoft.com/office/drawing/2014/main" id="{144B58C1-9706-4E40-9E2E-F62C97273E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3502" y="6018715"/>
            <a:ext cx="1048933" cy="442300"/>
          </a:xfrm>
          <a:prstGeom prst="rect">
            <a:avLst/>
          </a:prstGeom>
        </p:spPr>
      </p:pic>
      <p:sp>
        <p:nvSpPr>
          <p:cNvPr id="57" name="Oval 56">
            <a:extLst>
              <a:ext uri="{FF2B5EF4-FFF2-40B4-BE49-F238E27FC236}">
                <a16:creationId xmlns:a16="http://schemas.microsoft.com/office/drawing/2014/main" id="{B0B12E08-71DA-45BA-845E-89086B2482F8}"/>
              </a:ext>
            </a:extLst>
          </p:cNvPr>
          <p:cNvSpPr/>
          <p:nvPr/>
        </p:nvSpPr>
        <p:spPr>
          <a:xfrm>
            <a:off x="5052549" y="5542729"/>
            <a:ext cx="2347913" cy="762492"/>
          </a:xfrm>
          <a:prstGeom prst="ellipse">
            <a:avLst/>
          </a:prstGeom>
          <a:solidFill>
            <a:schemeClr val="accent6">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C50D437-B967-4911-AF0E-8CD945E52AA8}"/>
              </a:ext>
            </a:extLst>
          </p:cNvPr>
          <p:cNvSpPr txBox="1"/>
          <p:nvPr/>
        </p:nvSpPr>
        <p:spPr>
          <a:xfrm>
            <a:off x="8077133" y="5323810"/>
            <a:ext cx="3991042" cy="1200329"/>
          </a:xfrm>
          <a:prstGeom prst="rect">
            <a:avLst/>
          </a:prstGeom>
          <a:noFill/>
        </p:spPr>
        <p:txBody>
          <a:bodyPr wrap="square" rtlCol="0">
            <a:spAutoFit/>
          </a:bodyPr>
          <a:lstStyle/>
          <a:p>
            <a:pPr algn="ctr"/>
            <a:r>
              <a:rPr lang="en-US" sz="2400" dirty="0"/>
              <a:t>Is it time for time synchronization in the backhaul?</a:t>
            </a:r>
          </a:p>
        </p:txBody>
      </p:sp>
      <p:cxnSp>
        <p:nvCxnSpPr>
          <p:cNvPr id="60" name="Straight Arrow Connector 59">
            <a:extLst>
              <a:ext uri="{FF2B5EF4-FFF2-40B4-BE49-F238E27FC236}">
                <a16:creationId xmlns:a16="http://schemas.microsoft.com/office/drawing/2014/main" id="{160CF617-66F7-46D9-880C-D8D5A4D856E8}"/>
              </a:ext>
            </a:extLst>
          </p:cNvPr>
          <p:cNvCxnSpPr>
            <a:cxnSpLocks/>
          </p:cNvCxnSpPr>
          <p:nvPr/>
        </p:nvCxnSpPr>
        <p:spPr>
          <a:xfrm flipH="1">
            <a:off x="7483511" y="5857956"/>
            <a:ext cx="898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5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E128A0-148D-42B5-9CB9-8BD9F154B869}"/>
              </a:ext>
            </a:extLst>
          </p:cNvPr>
          <p:cNvSpPr/>
          <p:nvPr/>
        </p:nvSpPr>
        <p:spPr>
          <a:xfrm>
            <a:off x="4166228" y="2416575"/>
            <a:ext cx="3686175" cy="252552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F3842-3672-4213-BC2A-3ED9C2CC4212}"/>
              </a:ext>
            </a:extLst>
          </p:cNvPr>
          <p:cNvSpPr>
            <a:spLocks noGrp="1"/>
          </p:cNvSpPr>
          <p:nvPr>
            <p:ph type="title"/>
          </p:nvPr>
        </p:nvSpPr>
        <p:spPr>
          <a:xfrm>
            <a:off x="523875" y="21676"/>
            <a:ext cx="10515600" cy="1325563"/>
          </a:xfrm>
        </p:spPr>
        <p:txBody>
          <a:bodyPr>
            <a:normAutofit/>
          </a:bodyPr>
          <a:lstStyle/>
          <a:p>
            <a:r>
              <a:rPr lang="en-US" sz="4000" dirty="0">
                <a:latin typeface="Arial" panose="020B0604020202020204" pitchFamily="34" charset="0"/>
                <a:cs typeface="Arial" panose="020B0604020202020204" pitchFamily="34" charset="0"/>
              </a:rPr>
              <a:t>Timing and Synchronization on the LAN</a:t>
            </a:r>
          </a:p>
        </p:txBody>
      </p:sp>
      <p:sp>
        <p:nvSpPr>
          <p:cNvPr id="3" name="Content Placeholder 2">
            <a:extLst>
              <a:ext uri="{FF2B5EF4-FFF2-40B4-BE49-F238E27FC236}">
                <a16:creationId xmlns:a16="http://schemas.microsoft.com/office/drawing/2014/main" id="{E4AF6D10-99D3-4890-94D1-093175DF14A6}"/>
              </a:ext>
            </a:extLst>
          </p:cNvPr>
          <p:cNvSpPr>
            <a:spLocks noGrp="1"/>
          </p:cNvSpPr>
          <p:nvPr>
            <p:ph idx="1"/>
          </p:nvPr>
        </p:nvSpPr>
        <p:spPr>
          <a:xfrm>
            <a:off x="609600" y="981391"/>
            <a:ext cx="10515600" cy="527050"/>
          </a:xfrm>
        </p:spPr>
        <p:txBody>
          <a:bodyPr/>
          <a:lstStyle/>
          <a:p>
            <a:pPr marL="0" indent="0">
              <a:buNone/>
            </a:pPr>
            <a:r>
              <a:rPr lang="en-US" dirty="0">
                <a:latin typeface="Arial" panose="020B0604020202020204" pitchFamily="34" charset="0"/>
                <a:cs typeface="Arial" panose="020B0604020202020204" pitchFamily="34" charset="0"/>
              </a:rPr>
              <a:t>Trending from niche to mainstream</a:t>
            </a:r>
          </a:p>
          <a:p>
            <a:endParaRPr lang="en-US"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55E17C80-F10F-4902-9F75-71C360FCB40F}"/>
              </a:ext>
            </a:extLst>
          </p:cNvPr>
          <p:cNvSpPr/>
          <p:nvPr/>
        </p:nvSpPr>
        <p:spPr>
          <a:xfrm>
            <a:off x="4385303" y="2537007"/>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Synchronization</a:t>
            </a:r>
          </a:p>
        </p:txBody>
      </p:sp>
      <p:sp>
        <p:nvSpPr>
          <p:cNvPr id="5" name="Oval 4">
            <a:extLst>
              <a:ext uri="{FF2B5EF4-FFF2-40B4-BE49-F238E27FC236}">
                <a16:creationId xmlns:a16="http://schemas.microsoft.com/office/drawing/2014/main" id="{79115BFE-3359-4B34-9580-BD9F356C6B1E}"/>
              </a:ext>
            </a:extLst>
          </p:cNvPr>
          <p:cNvSpPr/>
          <p:nvPr/>
        </p:nvSpPr>
        <p:spPr>
          <a:xfrm>
            <a:off x="5537828" y="3081302"/>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Reliability</a:t>
            </a:r>
          </a:p>
        </p:txBody>
      </p:sp>
      <p:sp>
        <p:nvSpPr>
          <p:cNvPr id="6" name="Oval 5">
            <a:extLst>
              <a:ext uri="{FF2B5EF4-FFF2-40B4-BE49-F238E27FC236}">
                <a16:creationId xmlns:a16="http://schemas.microsoft.com/office/drawing/2014/main" id="{CD1ED81A-70C3-4D8F-A58C-5BED06E7CB0A}"/>
              </a:ext>
            </a:extLst>
          </p:cNvPr>
          <p:cNvSpPr/>
          <p:nvPr/>
        </p:nvSpPr>
        <p:spPr>
          <a:xfrm>
            <a:off x="4385303" y="3617702"/>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Latency Control</a:t>
            </a:r>
          </a:p>
        </p:txBody>
      </p:sp>
      <p:sp>
        <p:nvSpPr>
          <p:cNvPr id="7" name="Oval 6">
            <a:extLst>
              <a:ext uri="{FF2B5EF4-FFF2-40B4-BE49-F238E27FC236}">
                <a16:creationId xmlns:a16="http://schemas.microsoft.com/office/drawing/2014/main" id="{625F35DB-0290-453F-AEE7-89001CB89579}"/>
              </a:ext>
            </a:extLst>
          </p:cNvPr>
          <p:cNvSpPr/>
          <p:nvPr/>
        </p:nvSpPr>
        <p:spPr>
          <a:xfrm>
            <a:off x="5537828" y="4188138"/>
            <a:ext cx="2095500" cy="57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Manageability</a:t>
            </a:r>
          </a:p>
        </p:txBody>
      </p:sp>
      <p:sp>
        <p:nvSpPr>
          <p:cNvPr id="9" name="TextBox 8">
            <a:extLst>
              <a:ext uri="{FF2B5EF4-FFF2-40B4-BE49-F238E27FC236}">
                <a16:creationId xmlns:a16="http://schemas.microsoft.com/office/drawing/2014/main" id="{5F7F05D8-32BE-4BC0-A57D-268D59F7204A}"/>
              </a:ext>
            </a:extLst>
          </p:cNvPr>
          <p:cNvSpPr txBox="1"/>
          <p:nvPr/>
        </p:nvSpPr>
        <p:spPr>
          <a:xfrm>
            <a:off x="4177468" y="1616860"/>
            <a:ext cx="3663695" cy="707886"/>
          </a:xfrm>
          <a:prstGeom prst="rect">
            <a:avLst/>
          </a:prstGeom>
          <a:noFill/>
        </p:spPr>
        <p:txBody>
          <a:bodyPr wrap="none" rtlCol="0">
            <a:spAutoFit/>
          </a:bodyPr>
          <a:lstStyle/>
          <a:p>
            <a:pPr algn="ctr"/>
            <a:r>
              <a:rPr lang="en-US" sz="2000" b="1" dirty="0"/>
              <a:t>IEEE 802.1 </a:t>
            </a:r>
          </a:p>
          <a:p>
            <a:pPr algn="ctr"/>
            <a:r>
              <a:rPr lang="en-US" sz="2000" b="1" dirty="0"/>
              <a:t>Time Sensitive Networking (TSN)</a:t>
            </a:r>
          </a:p>
        </p:txBody>
      </p:sp>
      <p:sp>
        <p:nvSpPr>
          <p:cNvPr id="10" name="TextBox 9">
            <a:extLst>
              <a:ext uri="{FF2B5EF4-FFF2-40B4-BE49-F238E27FC236}">
                <a16:creationId xmlns:a16="http://schemas.microsoft.com/office/drawing/2014/main" id="{50805453-F9D9-4C7D-9C85-166730F2E0A2}"/>
              </a:ext>
            </a:extLst>
          </p:cNvPr>
          <p:cNvSpPr txBox="1"/>
          <p:nvPr/>
        </p:nvSpPr>
        <p:spPr>
          <a:xfrm>
            <a:off x="8377115" y="1958392"/>
            <a:ext cx="2795573" cy="1446550"/>
          </a:xfrm>
          <a:prstGeom prst="rect">
            <a:avLst/>
          </a:prstGeom>
          <a:noFill/>
        </p:spPr>
        <p:txBody>
          <a:bodyPr wrap="none" rtlCol="0">
            <a:spAutoFit/>
          </a:bodyPr>
          <a:lstStyle/>
          <a:p>
            <a:r>
              <a:rPr lang="en-US" b="1" u="sng" dirty="0"/>
              <a:t>Reliability</a:t>
            </a:r>
          </a:p>
          <a:p>
            <a:r>
              <a:rPr lang="en-US" sz="1400" dirty="0"/>
              <a:t>Redundant Transmissions (802.1CB)</a:t>
            </a:r>
          </a:p>
          <a:p>
            <a:r>
              <a:rPr lang="en-US" sz="1400" dirty="0"/>
              <a:t>Path Control (802.1Qca)</a:t>
            </a:r>
          </a:p>
          <a:p>
            <a:r>
              <a:rPr lang="en-US" sz="1400" dirty="0"/>
              <a:t>Reservations (802.1Qat)</a:t>
            </a:r>
          </a:p>
          <a:p>
            <a:r>
              <a:rPr lang="en-US" sz="1400" dirty="0"/>
              <a:t>Stream Filtering (802.1Qci)</a:t>
            </a:r>
          </a:p>
          <a:p>
            <a:r>
              <a:rPr lang="en-US" sz="1400" dirty="0"/>
              <a:t>Resource Allocation (802.1Qdd)</a:t>
            </a:r>
          </a:p>
        </p:txBody>
      </p:sp>
      <p:sp>
        <p:nvSpPr>
          <p:cNvPr id="11" name="TextBox 10">
            <a:extLst>
              <a:ext uri="{FF2B5EF4-FFF2-40B4-BE49-F238E27FC236}">
                <a16:creationId xmlns:a16="http://schemas.microsoft.com/office/drawing/2014/main" id="{80ADDC65-1877-4325-AE90-7BE8CDDB96F2}"/>
              </a:ext>
            </a:extLst>
          </p:cNvPr>
          <p:cNvSpPr txBox="1"/>
          <p:nvPr/>
        </p:nvSpPr>
        <p:spPr>
          <a:xfrm>
            <a:off x="8385824" y="3391963"/>
            <a:ext cx="2593467" cy="1661993"/>
          </a:xfrm>
          <a:prstGeom prst="rect">
            <a:avLst/>
          </a:prstGeom>
          <a:noFill/>
        </p:spPr>
        <p:txBody>
          <a:bodyPr wrap="none" rtlCol="0">
            <a:spAutoFit/>
          </a:bodyPr>
          <a:lstStyle/>
          <a:p>
            <a:r>
              <a:rPr lang="en-US" b="1" u="sng" dirty="0"/>
              <a:t>Manageability</a:t>
            </a:r>
          </a:p>
          <a:p>
            <a:r>
              <a:rPr lang="en-US" sz="1400" dirty="0"/>
              <a:t>YANG (802.1Qcp, </a:t>
            </a:r>
            <a:r>
              <a:rPr lang="en-US" sz="1400" dirty="0" err="1"/>
              <a:t>etc</a:t>
            </a:r>
            <a:r>
              <a:rPr lang="en-US" sz="1400" dirty="0"/>
              <a:t>)</a:t>
            </a:r>
          </a:p>
          <a:p>
            <a:r>
              <a:rPr lang="en-US" sz="1400" dirty="0"/>
              <a:t>QoS Provisioning (802.1DC)</a:t>
            </a:r>
          </a:p>
          <a:p>
            <a:r>
              <a:rPr lang="en-US" sz="1400" dirty="0"/>
              <a:t>Registration (802.1CS)</a:t>
            </a:r>
          </a:p>
          <a:p>
            <a:r>
              <a:rPr lang="en-US" sz="1400" dirty="0"/>
              <a:t>Profile for SPs (802.1DF)</a:t>
            </a:r>
          </a:p>
          <a:p>
            <a:r>
              <a:rPr lang="en-US" sz="1400" dirty="0"/>
              <a:t>Profile for Automotive (802.1DG)</a:t>
            </a:r>
          </a:p>
          <a:p>
            <a:r>
              <a:rPr lang="en-US" sz="1400" dirty="0"/>
              <a:t>Stream Filtering (802.1Qci)</a:t>
            </a:r>
          </a:p>
        </p:txBody>
      </p:sp>
      <p:sp>
        <p:nvSpPr>
          <p:cNvPr id="12" name="TextBox 11">
            <a:extLst>
              <a:ext uri="{FF2B5EF4-FFF2-40B4-BE49-F238E27FC236}">
                <a16:creationId xmlns:a16="http://schemas.microsoft.com/office/drawing/2014/main" id="{295AC96C-8E0A-48C2-8036-680A4A393327}"/>
              </a:ext>
            </a:extLst>
          </p:cNvPr>
          <p:cNvSpPr txBox="1"/>
          <p:nvPr/>
        </p:nvSpPr>
        <p:spPr>
          <a:xfrm>
            <a:off x="1539325" y="2374074"/>
            <a:ext cx="2110899" cy="800219"/>
          </a:xfrm>
          <a:prstGeom prst="rect">
            <a:avLst/>
          </a:prstGeom>
          <a:noFill/>
        </p:spPr>
        <p:txBody>
          <a:bodyPr wrap="none" rtlCol="0">
            <a:spAutoFit/>
          </a:bodyPr>
          <a:lstStyle/>
          <a:p>
            <a:pPr algn="r"/>
            <a:r>
              <a:rPr lang="en-US" b="1" u="sng" dirty="0"/>
              <a:t>Time Sync</a:t>
            </a:r>
          </a:p>
          <a:p>
            <a:pPr algn="r"/>
            <a:r>
              <a:rPr lang="en-US" sz="1400" dirty="0"/>
              <a:t>Timing and Sync (802.1AS)</a:t>
            </a:r>
          </a:p>
          <a:p>
            <a:pPr algn="r"/>
            <a:r>
              <a:rPr lang="en-US" sz="1400" dirty="0"/>
              <a:t>IEEE 1588 Profile</a:t>
            </a:r>
          </a:p>
        </p:txBody>
      </p:sp>
      <p:sp>
        <p:nvSpPr>
          <p:cNvPr id="13" name="TextBox 12">
            <a:extLst>
              <a:ext uri="{FF2B5EF4-FFF2-40B4-BE49-F238E27FC236}">
                <a16:creationId xmlns:a16="http://schemas.microsoft.com/office/drawing/2014/main" id="{4B5E6161-3127-4C56-A148-8834B2F344F1}"/>
              </a:ext>
            </a:extLst>
          </p:cNvPr>
          <p:cNvSpPr txBox="1"/>
          <p:nvPr/>
        </p:nvSpPr>
        <p:spPr>
          <a:xfrm>
            <a:off x="466660" y="3547804"/>
            <a:ext cx="3183564" cy="1446550"/>
          </a:xfrm>
          <a:prstGeom prst="rect">
            <a:avLst/>
          </a:prstGeom>
          <a:noFill/>
        </p:spPr>
        <p:txBody>
          <a:bodyPr wrap="none" rtlCol="0">
            <a:spAutoFit/>
          </a:bodyPr>
          <a:lstStyle/>
          <a:p>
            <a:pPr algn="r"/>
            <a:r>
              <a:rPr lang="en-US" b="1" u="sng" dirty="0"/>
              <a:t>Bounded Latency</a:t>
            </a:r>
          </a:p>
          <a:p>
            <a:pPr algn="r"/>
            <a:r>
              <a:rPr lang="en-US" sz="1400" dirty="0"/>
              <a:t>Credit Based Shaper (802.1Qav)</a:t>
            </a:r>
          </a:p>
          <a:p>
            <a:pPr algn="r"/>
            <a:r>
              <a:rPr lang="en-US" sz="1400" dirty="0"/>
              <a:t>Frame Preemption (802.3br &amp; 802.1Qbu)</a:t>
            </a:r>
          </a:p>
          <a:p>
            <a:pPr algn="r"/>
            <a:r>
              <a:rPr lang="en-US" sz="1400" dirty="0"/>
              <a:t>Scheduled Traffic (802.1Qbv)</a:t>
            </a:r>
          </a:p>
          <a:p>
            <a:pPr algn="r"/>
            <a:r>
              <a:rPr lang="en-US" sz="1400" dirty="0"/>
              <a:t>Cyclical Queuing (802.1Qch)</a:t>
            </a:r>
          </a:p>
          <a:p>
            <a:pPr algn="r"/>
            <a:r>
              <a:rPr lang="en-US" sz="1400" dirty="0"/>
              <a:t>Asynchronous Traffic Shaping (802.1Qcr)</a:t>
            </a:r>
          </a:p>
        </p:txBody>
      </p:sp>
      <p:cxnSp>
        <p:nvCxnSpPr>
          <p:cNvPr id="15" name="Straight Connector 14">
            <a:extLst>
              <a:ext uri="{FF2B5EF4-FFF2-40B4-BE49-F238E27FC236}">
                <a16:creationId xmlns:a16="http://schemas.microsoft.com/office/drawing/2014/main" id="{02F1267A-265B-42CF-A470-6E7684050958}"/>
              </a:ext>
            </a:extLst>
          </p:cNvPr>
          <p:cNvCxnSpPr/>
          <p:nvPr/>
        </p:nvCxnSpPr>
        <p:spPr>
          <a:xfrm>
            <a:off x="3650224" y="2551871"/>
            <a:ext cx="0" cy="57785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634AA0F-1A0F-4A32-8895-18BBFD1738C0}"/>
              </a:ext>
            </a:extLst>
          </p:cNvPr>
          <p:cNvCxnSpPr>
            <a:cxnSpLocks/>
          </p:cNvCxnSpPr>
          <p:nvPr/>
        </p:nvCxnSpPr>
        <p:spPr>
          <a:xfrm>
            <a:off x="3650224" y="3693228"/>
            <a:ext cx="0" cy="130112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B3D8BE0-64F3-45E8-8B36-A7FAD89C888D}"/>
              </a:ext>
            </a:extLst>
          </p:cNvPr>
          <p:cNvCxnSpPr>
            <a:cxnSpLocks/>
          </p:cNvCxnSpPr>
          <p:nvPr/>
        </p:nvCxnSpPr>
        <p:spPr>
          <a:xfrm>
            <a:off x="8368406" y="3499685"/>
            <a:ext cx="0" cy="14424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E1BDCE8-4814-40B5-A306-6A95C21C61BF}"/>
              </a:ext>
            </a:extLst>
          </p:cNvPr>
          <p:cNvCxnSpPr>
            <a:cxnSpLocks/>
          </p:cNvCxnSpPr>
          <p:nvPr/>
        </p:nvCxnSpPr>
        <p:spPr>
          <a:xfrm>
            <a:off x="8368406" y="2091082"/>
            <a:ext cx="17418" cy="121049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1F18F494-9AAB-47A3-81FA-278C65B36B2F}"/>
              </a:ext>
            </a:extLst>
          </p:cNvPr>
          <p:cNvCxnSpPr>
            <a:cxnSpLocks/>
          </p:cNvCxnSpPr>
          <p:nvPr/>
        </p:nvCxnSpPr>
        <p:spPr>
          <a:xfrm>
            <a:off x="3658933" y="2835422"/>
            <a:ext cx="7255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60AAAAC-B4C9-40AA-BBE2-82D954B85947}"/>
              </a:ext>
            </a:extLst>
          </p:cNvPr>
          <p:cNvCxnSpPr>
            <a:cxnSpLocks/>
          </p:cNvCxnSpPr>
          <p:nvPr/>
        </p:nvCxnSpPr>
        <p:spPr>
          <a:xfrm>
            <a:off x="3658933" y="3897920"/>
            <a:ext cx="7255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66FA23-FE25-4FDA-927B-4A72F5F66EFA}"/>
              </a:ext>
            </a:extLst>
          </p:cNvPr>
          <p:cNvCxnSpPr>
            <a:cxnSpLocks/>
          </p:cNvCxnSpPr>
          <p:nvPr/>
        </p:nvCxnSpPr>
        <p:spPr>
          <a:xfrm flipH="1">
            <a:off x="7396544" y="2755633"/>
            <a:ext cx="334211" cy="382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A0F54ED-143E-4933-B50E-8D459AF433C0}"/>
              </a:ext>
            </a:extLst>
          </p:cNvPr>
          <p:cNvCxnSpPr>
            <a:cxnSpLocks/>
          </p:cNvCxnSpPr>
          <p:nvPr/>
        </p:nvCxnSpPr>
        <p:spPr>
          <a:xfrm flipH="1">
            <a:off x="7394095" y="3864503"/>
            <a:ext cx="334211" cy="382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99D234C-C0DF-44DC-AC38-C2C29BC3CB00}"/>
              </a:ext>
            </a:extLst>
          </p:cNvPr>
          <p:cNvCxnSpPr/>
          <p:nvPr/>
        </p:nvCxnSpPr>
        <p:spPr>
          <a:xfrm>
            <a:off x="7728306" y="2755633"/>
            <a:ext cx="6575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5166566-44AB-41B5-BB53-3C298CB76B64}"/>
              </a:ext>
            </a:extLst>
          </p:cNvPr>
          <p:cNvCxnSpPr/>
          <p:nvPr/>
        </p:nvCxnSpPr>
        <p:spPr>
          <a:xfrm>
            <a:off x="7719597" y="3864503"/>
            <a:ext cx="6575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36" descr="A close up of a sign&#10;&#10;Description automatically generated">
            <a:extLst>
              <a:ext uri="{FF2B5EF4-FFF2-40B4-BE49-F238E27FC236}">
                <a16:creationId xmlns:a16="http://schemas.microsoft.com/office/drawing/2014/main" id="{4C80D50E-9B81-473A-8948-2E11F2A1A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723" y="5851837"/>
            <a:ext cx="1019944" cy="509972"/>
          </a:xfrm>
          <a:prstGeom prst="rect">
            <a:avLst/>
          </a:prstGeom>
        </p:spPr>
      </p:pic>
      <p:pic>
        <p:nvPicPr>
          <p:cNvPr id="39" name="Picture 38">
            <a:extLst>
              <a:ext uri="{FF2B5EF4-FFF2-40B4-BE49-F238E27FC236}">
                <a16:creationId xmlns:a16="http://schemas.microsoft.com/office/drawing/2014/main" id="{C0A0164C-EC7C-4DE1-BF5A-6C0505A4C8E9}"/>
              </a:ext>
            </a:extLst>
          </p:cNvPr>
          <p:cNvPicPr>
            <a:picLocks noChangeAspect="1"/>
          </p:cNvPicPr>
          <p:nvPr/>
        </p:nvPicPr>
        <p:blipFill rotWithShape="1">
          <a:blip r:embed="rId3">
            <a:extLst>
              <a:ext uri="{28A0092B-C50C-407E-A947-70E740481C1C}">
                <a14:useLocalDpi xmlns:a14="http://schemas.microsoft.com/office/drawing/2010/main" val="0"/>
              </a:ext>
            </a:extLst>
          </a:blip>
          <a:srcRect r="11453"/>
          <a:stretch/>
        </p:blipFill>
        <p:spPr>
          <a:xfrm>
            <a:off x="3370466" y="5587459"/>
            <a:ext cx="845592" cy="857746"/>
          </a:xfrm>
          <a:prstGeom prst="rect">
            <a:avLst/>
          </a:prstGeom>
        </p:spPr>
      </p:pic>
      <p:pic>
        <p:nvPicPr>
          <p:cNvPr id="43" name="Picture 42">
            <a:extLst>
              <a:ext uri="{FF2B5EF4-FFF2-40B4-BE49-F238E27FC236}">
                <a16:creationId xmlns:a16="http://schemas.microsoft.com/office/drawing/2014/main" id="{393C91A3-87EA-4395-8042-232B385CFC6D}"/>
              </a:ext>
            </a:extLst>
          </p:cNvPr>
          <p:cNvPicPr>
            <a:picLocks noChangeAspect="1"/>
          </p:cNvPicPr>
          <p:nvPr/>
        </p:nvPicPr>
        <p:blipFill rotWithShape="1">
          <a:blip r:embed="rId4">
            <a:extLst>
              <a:ext uri="{28A0092B-C50C-407E-A947-70E740481C1C}">
                <a14:useLocalDpi xmlns:a14="http://schemas.microsoft.com/office/drawing/2010/main" val="0"/>
              </a:ext>
            </a:extLst>
          </a:blip>
          <a:srcRect l="11470" r="11861"/>
          <a:stretch/>
        </p:blipFill>
        <p:spPr>
          <a:xfrm>
            <a:off x="1064944" y="5728414"/>
            <a:ext cx="784857" cy="575836"/>
          </a:xfrm>
          <a:prstGeom prst="rect">
            <a:avLst/>
          </a:prstGeom>
        </p:spPr>
      </p:pic>
      <p:pic>
        <p:nvPicPr>
          <p:cNvPr id="45" name="Picture 44">
            <a:extLst>
              <a:ext uri="{FF2B5EF4-FFF2-40B4-BE49-F238E27FC236}">
                <a16:creationId xmlns:a16="http://schemas.microsoft.com/office/drawing/2014/main" id="{3A84408A-147E-4ACB-96CE-BD994AF3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7332" y="5779010"/>
            <a:ext cx="282192" cy="541809"/>
          </a:xfrm>
          <a:prstGeom prst="rect">
            <a:avLst/>
          </a:prstGeom>
        </p:spPr>
      </p:pic>
      <p:pic>
        <p:nvPicPr>
          <p:cNvPr id="47" name="Picture 46">
            <a:extLst>
              <a:ext uri="{FF2B5EF4-FFF2-40B4-BE49-F238E27FC236}">
                <a16:creationId xmlns:a16="http://schemas.microsoft.com/office/drawing/2014/main" id="{6E50D009-935D-4E4E-8092-0F44A32F16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191" y="5753611"/>
            <a:ext cx="589219" cy="592605"/>
          </a:xfrm>
          <a:prstGeom prst="rect">
            <a:avLst/>
          </a:prstGeom>
        </p:spPr>
      </p:pic>
      <p:cxnSp>
        <p:nvCxnSpPr>
          <p:cNvPr id="48" name="Straight Arrow Connector 47">
            <a:extLst>
              <a:ext uri="{FF2B5EF4-FFF2-40B4-BE49-F238E27FC236}">
                <a16:creationId xmlns:a16="http://schemas.microsoft.com/office/drawing/2014/main" id="{6AA7DD25-FBC5-4728-A9B5-B040668D807F}"/>
              </a:ext>
            </a:extLst>
          </p:cNvPr>
          <p:cNvCxnSpPr>
            <a:cxnSpLocks/>
          </p:cNvCxnSpPr>
          <p:nvPr/>
        </p:nvCxnSpPr>
        <p:spPr>
          <a:xfrm>
            <a:off x="2323425" y="6115112"/>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7581305C-F140-48BC-A46B-134CEFB25E8B}"/>
              </a:ext>
            </a:extLst>
          </p:cNvPr>
          <p:cNvCxnSpPr>
            <a:cxnSpLocks/>
          </p:cNvCxnSpPr>
          <p:nvPr/>
        </p:nvCxnSpPr>
        <p:spPr>
          <a:xfrm>
            <a:off x="4689682" y="6115112"/>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5DFB3801-00B0-47FB-BFAB-3698724E993E}"/>
              </a:ext>
            </a:extLst>
          </p:cNvPr>
          <p:cNvCxnSpPr>
            <a:cxnSpLocks/>
          </p:cNvCxnSpPr>
          <p:nvPr/>
        </p:nvCxnSpPr>
        <p:spPr>
          <a:xfrm>
            <a:off x="7230291" y="6103739"/>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6B0F92BC-12A3-4781-B4B9-9B202DB0E317}"/>
              </a:ext>
            </a:extLst>
          </p:cNvPr>
          <p:cNvCxnSpPr>
            <a:cxnSpLocks/>
          </p:cNvCxnSpPr>
          <p:nvPr/>
        </p:nvCxnSpPr>
        <p:spPr>
          <a:xfrm>
            <a:off x="9033148" y="6101075"/>
            <a:ext cx="573417"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6D8683EB-D193-4E51-9BA1-AA2EF7F01404}"/>
              </a:ext>
            </a:extLst>
          </p:cNvPr>
          <p:cNvSpPr txBox="1"/>
          <p:nvPr/>
        </p:nvSpPr>
        <p:spPr>
          <a:xfrm>
            <a:off x="951314" y="6266010"/>
            <a:ext cx="1105880" cy="369332"/>
          </a:xfrm>
          <a:prstGeom prst="rect">
            <a:avLst/>
          </a:prstGeom>
          <a:noFill/>
        </p:spPr>
        <p:txBody>
          <a:bodyPr wrap="none" rtlCol="0">
            <a:spAutoFit/>
          </a:bodyPr>
          <a:lstStyle/>
          <a:p>
            <a:r>
              <a:rPr lang="en-US" dirty="0"/>
              <a:t>Pro Audio</a:t>
            </a:r>
          </a:p>
        </p:txBody>
      </p:sp>
      <p:sp>
        <p:nvSpPr>
          <p:cNvPr id="55" name="TextBox 54">
            <a:extLst>
              <a:ext uri="{FF2B5EF4-FFF2-40B4-BE49-F238E27FC236}">
                <a16:creationId xmlns:a16="http://schemas.microsoft.com/office/drawing/2014/main" id="{F3015C21-6C4E-4FE3-8D2E-C59557BF2926}"/>
              </a:ext>
            </a:extLst>
          </p:cNvPr>
          <p:cNvSpPr txBox="1"/>
          <p:nvPr/>
        </p:nvSpPr>
        <p:spPr>
          <a:xfrm>
            <a:off x="3217107" y="6305926"/>
            <a:ext cx="1068562" cy="369332"/>
          </a:xfrm>
          <a:prstGeom prst="rect">
            <a:avLst/>
          </a:prstGeom>
          <a:noFill/>
        </p:spPr>
        <p:txBody>
          <a:bodyPr wrap="none" rtlCol="0">
            <a:spAutoFit/>
          </a:bodyPr>
          <a:lstStyle/>
          <a:p>
            <a:r>
              <a:rPr lang="en-US" dirty="0"/>
              <a:t>Industrial</a:t>
            </a:r>
          </a:p>
        </p:txBody>
      </p:sp>
      <p:sp>
        <p:nvSpPr>
          <p:cNvPr id="56" name="TextBox 55">
            <a:extLst>
              <a:ext uri="{FF2B5EF4-FFF2-40B4-BE49-F238E27FC236}">
                <a16:creationId xmlns:a16="http://schemas.microsoft.com/office/drawing/2014/main" id="{29706796-7178-45DC-B647-44EEAE09E4FC}"/>
              </a:ext>
            </a:extLst>
          </p:cNvPr>
          <p:cNvSpPr txBox="1"/>
          <p:nvPr/>
        </p:nvSpPr>
        <p:spPr>
          <a:xfrm>
            <a:off x="5607634" y="6294496"/>
            <a:ext cx="1289456" cy="369332"/>
          </a:xfrm>
          <a:prstGeom prst="rect">
            <a:avLst/>
          </a:prstGeom>
          <a:noFill/>
        </p:spPr>
        <p:txBody>
          <a:bodyPr wrap="none" rtlCol="0">
            <a:spAutoFit/>
          </a:bodyPr>
          <a:lstStyle/>
          <a:p>
            <a:r>
              <a:rPr lang="en-US" dirty="0"/>
              <a:t>Automotive</a:t>
            </a:r>
          </a:p>
        </p:txBody>
      </p:sp>
      <p:sp>
        <p:nvSpPr>
          <p:cNvPr id="57" name="TextBox 56">
            <a:extLst>
              <a:ext uri="{FF2B5EF4-FFF2-40B4-BE49-F238E27FC236}">
                <a16:creationId xmlns:a16="http://schemas.microsoft.com/office/drawing/2014/main" id="{1F86E17C-C305-4B08-B914-4D285D2DE978}"/>
              </a:ext>
            </a:extLst>
          </p:cNvPr>
          <p:cNvSpPr txBox="1"/>
          <p:nvPr/>
        </p:nvSpPr>
        <p:spPr>
          <a:xfrm>
            <a:off x="7638842" y="6301407"/>
            <a:ext cx="1807482" cy="369332"/>
          </a:xfrm>
          <a:prstGeom prst="rect">
            <a:avLst/>
          </a:prstGeom>
          <a:noFill/>
        </p:spPr>
        <p:txBody>
          <a:bodyPr wrap="none" rtlCol="0">
            <a:spAutoFit/>
          </a:bodyPr>
          <a:lstStyle/>
          <a:p>
            <a:r>
              <a:rPr lang="en-US" dirty="0"/>
              <a:t>Mobile Fronthaul</a:t>
            </a:r>
          </a:p>
        </p:txBody>
      </p:sp>
      <p:sp>
        <p:nvSpPr>
          <p:cNvPr id="58" name="TextBox 57">
            <a:extLst>
              <a:ext uri="{FF2B5EF4-FFF2-40B4-BE49-F238E27FC236}">
                <a16:creationId xmlns:a16="http://schemas.microsoft.com/office/drawing/2014/main" id="{2C11E742-8C1B-4063-8ACF-7F42C6B89ED5}"/>
              </a:ext>
            </a:extLst>
          </p:cNvPr>
          <p:cNvSpPr txBox="1"/>
          <p:nvPr/>
        </p:nvSpPr>
        <p:spPr>
          <a:xfrm>
            <a:off x="9698456" y="6294496"/>
            <a:ext cx="1606530" cy="369332"/>
          </a:xfrm>
          <a:prstGeom prst="rect">
            <a:avLst/>
          </a:prstGeom>
          <a:noFill/>
        </p:spPr>
        <p:txBody>
          <a:bodyPr wrap="none" rtlCol="0">
            <a:spAutoFit/>
          </a:bodyPr>
          <a:lstStyle/>
          <a:p>
            <a:r>
              <a:rPr lang="en-US" dirty="0" err="1"/>
              <a:t>WiFi</a:t>
            </a:r>
            <a:r>
              <a:rPr lang="en-US" dirty="0"/>
              <a:t> Backhaul?</a:t>
            </a:r>
          </a:p>
        </p:txBody>
      </p:sp>
      <p:cxnSp>
        <p:nvCxnSpPr>
          <p:cNvPr id="60" name="Straight Connector 59">
            <a:extLst>
              <a:ext uri="{FF2B5EF4-FFF2-40B4-BE49-F238E27FC236}">
                <a16:creationId xmlns:a16="http://schemas.microsoft.com/office/drawing/2014/main" id="{5E88AA8B-A6AE-412F-8DB5-33E6BFFB8218}"/>
              </a:ext>
            </a:extLst>
          </p:cNvPr>
          <p:cNvCxnSpPr/>
          <p:nvPr/>
        </p:nvCxnSpPr>
        <p:spPr>
          <a:xfrm>
            <a:off x="2215201" y="5584014"/>
            <a:ext cx="7782122" cy="0"/>
          </a:xfrm>
          <a:prstGeom prst="line">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4126153-479A-4F66-9B96-C61C9F215433}"/>
              </a:ext>
            </a:extLst>
          </p:cNvPr>
          <p:cNvSpPr txBox="1"/>
          <p:nvPr/>
        </p:nvSpPr>
        <p:spPr>
          <a:xfrm>
            <a:off x="1666715" y="5435805"/>
            <a:ext cx="550151" cy="307777"/>
          </a:xfrm>
          <a:prstGeom prst="rect">
            <a:avLst/>
          </a:prstGeom>
          <a:noFill/>
        </p:spPr>
        <p:txBody>
          <a:bodyPr wrap="none" rtlCol="0">
            <a:spAutoFit/>
          </a:bodyPr>
          <a:lstStyle/>
          <a:p>
            <a:r>
              <a:rPr lang="en-US" sz="1400" dirty="0"/>
              <a:t>2005</a:t>
            </a:r>
          </a:p>
        </p:txBody>
      </p:sp>
      <p:sp>
        <p:nvSpPr>
          <p:cNvPr id="62" name="TextBox 61">
            <a:extLst>
              <a:ext uri="{FF2B5EF4-FFF2-40B4-BE49-F238E27FC236}">
                <a16:creationId xmlns:a16="http://schemas.microsoft.com/office/drawing/2014/main" id="{D4A42922-11CC-4BEB-9688-9DFD365C11AC}"/>
              </a:ext>
            </a:extLst>
          </p:cNvPr>
          <p:cNvSpPr txBox="1"/>
          <p:nvPr/>
        </p:nvSpPr>
        <p:spPr>
          <a:xfrm>
            <a:off x="9994217" y="5430125"/>
            <a:ext cx="550151" cy="307777"/>
          </a:xfrm>
          <a:prstGeom prst="rect">
            <a:avLst/>
          </a:prstGeom>
          <a:noFill/>
        </p:spPr>
        <p:txBody>
          <a:bodyPr wrap="none" rtlCol="0">
            <a:spAutoFit/>
          </a:bodyPr>
          <a:lstStyle/>
          <a:p>
            <a:r>
              <a:rPr lang="en-US" sz="1400" dirty="0"/>
              <a:t>2021</a:t>
            </a:r>
          </a:p>
        </p:txBody>
      </p:sp>
    </p:spTree>
    <p:extLst>
      <p:ext uri="{BB962C8B-B14F-4D97-AF65-F5344CB8AC3E}">
        <p14:creationId xmlns:p14="http://schemas.microsoft.com/office/powerpoint/2010/main" val="3514049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1335</Words>
  <Application>Microsoft Office PowerPoint</Application>
  <PresentationFormat>Widescreen</PresentationFormat>
  <Paragraphs>293</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Trebuchet MS</vt:lpstr>
      <vt:lpstr>Office Theme</vt:lpstr>
      <vt:lpstr>LAN Technology Directions and Opportunities for Managed Services</vt:lpstr>
      <vt:lpstr>The Forces Driving Change in the Campus LAN</vt:lpstr>
      <vt:lpstr>Change Brings New Requirements the need for more… </vt:lpstr>
      <vt:lpstr>Technical Trends and Innovation in the LAN</vt:lpstr>
      <vt:lpstr>LAN Management Architectures</vt:lpstr>
      <vt:lpstr>Virtualization in the LAN</vt:lpstr>
      <vt:lpstr>Multi-Gigabit PoE Driven by WiFi innovation</vt:lpstr>
      <vt:lpstr>WiFi 6 and beyond</vt:lpstr>
      <vt:lpstr>Timing and Synchronization on the LAN</vt:lpstr>
      <vt:lpstr>Never Forget About Security</vt:lpstr>
      <vt:lpstr>Why Now is the time for Service Providers</vt:lpstr>
      <vt:lpstr>Success Factors for Managed LAN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 Technology Directions and Opportunities for Managed Services</dc:title>
  <dc:creator>Paul Congdon</dc:creator>
  <cp:lastModifiedBy>Paul Congdon</cp:lastModifiedBy>
  <cp:revision>8</cp:revision>
  <dcterms:created xsi:type="dcterms:W3CDTF">2019-09-17T17:41:22Z</dcterms:created>
  <dcterms:modified xsi:type="dcterms:W3CDTF">2019-09-19T08:48:46Z</dcterms:modified>
</cp:coreProperties>
</file>