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7"/>
  </p:notesMasterIdLst>
  <p:handoutMasterIdLst>
    <p:handoutMasterId r:id="rId8"/>
  </p:handoutMasterIdLst>
  <p:sldIdLst>
    <p:sldId id="256" r:id="rId2"/>
    <p:sldId id="318" r:id="rId3"/>
    <p:sldId id="321" r:id="rId4"/>
    <p:sldId id="319" r:id="rId5"/>
    <p:sldId id="32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08" autoAdjust="0"/>
  </p:normalViewPr>
  <p:slideViewPr>
    <p:cSldViewPr showGuides="1">
      <p:cViewPr varScale="1">
        <p:scale>
          <a:sx n="70" d="100"/>
          <a:sy n="70" d="100"/>
        </p:scale>
        <p:origin x="128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773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2019-07-17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60557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xmlns="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xmlns="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98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xmlns="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xmlns="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xmlns="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xmlns="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xmlns="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xmlns="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xmlns="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xmlns="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xmlns="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xmlns="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xmlns="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xmlns="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xmlns="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xmlns="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xmlns="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xmlns="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xmlns="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xmlns="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xmlns="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xmlns="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xmlns="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xmlns="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xmlns="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xmlns="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xmlns="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802-nendica/ieee-802-nendica-procedur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802-nendica/ieee-802-nendica-procedur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941168"/>
            <a:ext cx="4953000" cy="1752600"/>
          </a:xfrm>
        </p:spPr>
        <p:txBody>
          <a:bodyPr/>
          <a:lstStyle/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Wei </a:t>
            </a:r>
            <a:r>
              <a:rPr lang="en-US" altLang="en-US" dirty="0" err="1"/>
              <a:t>Qiu</a:t>
            </a:r>
            <a:r>
              <a:rPr lang="en-US" altLang="en-US" dirty="0"/>
              <a:t> (Huawei)</a:t>
            </a:r>
          </a:p>
          <a:p>
            <a:pPr lvl="1" algn="l" eaLnBrk="1" hangingPunct="1">
              <a:lnSpc>
                <a:spcPct val="70000"/>
              </a:lnSpc>
            </a:pPr>
            <a:endParaRPr lang="en-US" altLang="en-US" sz="2000" dirty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dirty="0" err="1"/>
              <a:t>wayne.qiuwei@huawei.com</a:t>
            </a:r>
            <a:endParaRPr lang="en-US" altLang="en-US" sz="1800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000" dirty="0"/>
              <a:t/>
            </a:r>
            <a:br>
              <a:rPr lang="en-US" altLang="en-US" sz="1000" dirty="0"/>
            </a:br>
            <a:endParaRPr lang="en-US" altLang="en-US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17 July 2019</a:t>
            </a:r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xmlns="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xmlns="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xmlns="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</a:t>
            </a:r>
            <a:r>
              <a:rPr lang="en-US" sz="1400"/>
              <a:t>DCN </a:t>
            </a:r>
            <a:r>
              <a:rPr lang="en-US" sz="1400" smtClean="0"/>
              <a:t>802.1-19-0059-00-ICne</a:t>
            </a:r>
            <a:endParaRPr lang="en-US" sz="1400" dirty="0"/>
          </a:p>
        </p:txBody>
      </p:sp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816280" cy="2880320"/>
          </a:xfrm>
        </p:spPr>
        <p:txBody>
          <a:bodyPr anchor="t"/>
          <a:lstStyle/>
          <a:p>
            <a:pPr eaLnBrk="1" hangingPunct="1"/>
            <a:r>
              <a:rPr lang="en-US" altLang="en-US" dirty="0"/>
              <a:t>Proposal for Nendica Study Item:</a:t>
            </a:r>
            <a:br>
              <a:rPr lang="en-US" altLang="en-US" dirty="0"/>
            </a:br>
            <a:r>
              <a:rPr lang="en-US" dirty="0" smtClean="0"/>
              <a:t>N</a:t>
            </a:r>
            <a:r>
              <a:rPr lang="en-US" altLang="zh-CN" dirty="0" smtClean="0"/>
              <a:t>ew</a:t>
            </a:r>
            <a:r>
              <a:rPr lang="en-US" dirty="0" smtClean="0"/>
              <a:t> </a:t>
            </a:r>
            <a:r>
              <a:rPr lang="en-US" altLang="en-US" dirty="0" smtClean="0"/>
              <a:t>Managed</a:t>
            </a:r>
            <a:r>
              <a:rPr lang="en-US" altLang="en-US" dirty="0"/>
              <a:t> </a:t>
            </a:r>
            <a:r>
              <a:rPr lang="en-US" altLang="en-US" dirty="0" smtClean="0"/>
              <a:t>LAN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IEEE 802 Nendica Procedures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See </a:t>
            </a:r>
            <a:r>
              <a:rPr lang="en-US" altLang="en-US" sz="1800" dirty="0">
                <a:hlinkClick r:id="rId2"/>
              </a:rPr>
              <a:t>https://1.ieee802.org/802-nendica/ieee-802-nendica-procedures</a:t>
            </a:r>
            <a:endParaRPr lang="en-US" altLang="en-US" sz="2000" dirty="0"/>
          </a:p>
          <a:p>
            <a:r>
              <a:rPr lang="en-US" b="1" dirty="0"/>
              <a:t>Work Item Initiation</a:t>
            </a:r>
          </a:p>
          <a:p>
            <a:pPr lvl="1"/>
            <a:r>
              <a:rPr lang="en-US" sz="2000" dirty="0"/>
              <a:t>Work could begin with a Study Item, for internal discussion, or be developed outside Nendica</a:t>
            </a:r>
          </a:p>
          <a:p>
            <a:pPr lvl="1"/>
            <a:r>
              <a:rPr lang="en-US" dirty="0"/>
              <a:t>Formal Work Item proposal</a:t>
            </a:r>
          </a:p>
          <a:p>
            <a:pPr lvl="2"/>
            <a:r>
              <a:rPr lang="en-US" dirty="0"/>
              <a:t>Demonstrate industry interest</a:t>
            </a:r>
          </a:p>
          <a:p>
            <a:pPr lvl="2"/>
            <a:r>
              <a:rPr lang="en-US" dirty="0"/>
              <a:t>Demonstrate fit with scope</a:t>
            </a:r>
          </a:p>
          <a:p>
            <a:pPr lvl="2"/>
            <a:r>
              <a:rPr lang="en-US" dirty="0"/>
              <a:t>Identify Editor</a:t>
            </a:r>
          </a:p>
          <a:p>
            <a:pPr lvl="1"/>
            <a:r>
              <a:rPr lang="en-US" dirty="0"/>
              <a:t>With Nendica agreement, circulate for comment</a:t>
            </a:r>
          </a:p>
          <a:p>
            <a:pPr lvl="2"/>
            <a:r>
              <a:rPr lang="en-US" dirty="0"/>
              <a:t>Circulated to 802 EC</a:t>
            </a:r>
          </a:p>
          <a:p>
            <a:pPr lvl="2"/>
            <a:r>
              <a:rPr lang="en-US" dirty="0"/>
              <a:t>Circulated on Nendica web site</a:t>
            </a:r>
          </a:p>
          <a:p>
            <a:pPr lvl="1"/>
            <a:r>
              <a:rPr lang="en-US" dirty="0"/>
              <a:t>Approval: Nendica vote at face-to-face meeting</a:t>
            </a:r>
          </a:p>
          <a:p>
            <a:pPr marL="109537" indent="0" eaLnBrk="1" hangingPunct="1">
              <a:buNone/>
            </a:pPr>
            <a:endParaRPr lang="en-US" altLang="en-US" sz="2000" dirty="0"/>
          </a:p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sz="2000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Intent of Proposed Study Item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dirty="0"/>
              <a:t>Intent is to lead to Nendica Report on </a:t>
            </a:r>
            <a:r>
              <a:rPr lang="en-US" dirty="0" smtClean="0"/>
              <a:t>N</a:t>
            </a:r>
            <a:r>
              <a:rPr lang="en-US" altLang="zh-CN" dirty="0" smtClean="0"/>
              <a:t>ew</a:t>
            </a:r>
            <a:r>
              <a:rPr lang="en-US" dirty="0" smtClean="0"/>
              <a:t> </a:t>
            </a:r>
            <a:r>
              <a:rPr lang="en-US" dirty="0"/>
              <a:t>Managed LAN</a:t>
            </a:r>
          </a:p>
          <a:p>
            <a:pPr lvl="1"/>
            <a:r>
              <a:rPr lang="en-US" dirty="0"/>
              <a:t>Documented requirements</a:t>
            </a:r>
          </a:p>
          <a:p>
            <a:pPr lvl="1"/>
            <a:r>
              <a:rPr lang="en-US" dirty="0"/>
              <a:t>Demonstration of current gaps</a:t>
            </a:r>
          </a:p>
          <a:p>
            <a:pPr lvl="1"/>
            <a:r>
              <a:rPr lang="en-US" dirty="0"/>
              <a:t>Demonstration of feasible approaches to closing gaps</a:t>
            </a:r>
          </a:p>
          <a:p>
            <a:r>
              <a:rPr lang="en-US" altLang="zh-CN" dirty="0" smtClean="0"/>
              <a:t>Focus on the scenario where LAN is planned, implemented, operated and maintained by 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party</a:t>
            </a:r>
          </a:p>
          <a:p>
            <a:r>
              <a:rPr lang="en-US" altLang="zh-CN" dirty="0"/>
              <a:t>Strictly Layer 2 focus</a:t>
            </a:r>
          </a:p>
          <a:p>
            <a:endParaRPr lang="en-US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16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Proposal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b="1" dirty="0"/>
              <a:t>To Initiate a Nendica Study Item on </a:t>
            </a:r>
            <a:r>
              <a:rPr lang="en-US" b="1" dirty="0" smtClean="0"/>
              <a:t>New </a:t>
            </a:r>
            <a:r>
              <a:rPr lang="en-US" b="1" dirty="0"/>
              <a:t>Managed LAN</a:t>
            </a:r>
          </a:p>
          <a:p>
            <a:r>
              <a:rPr lang="en-US" dirty="0"/>
              <a:t>Chartered to develop a Work Item proposal</a:t>
            </a:r>
          </a:p>
          <a:p>
            <a:pPr lvl="2"/>
            <a:r>
              <a:rPr lang="en-US" dirty="0"/>
              <a:t>Specify title and scope of Work Item deliverable</a:t>
            </a:r>
          </a:p>
          <a:p>
            <a:pPr lvl="2"/>
            <a:r>
              <a:rPr lang="en-US" dirty="0"/>
              <a:t>Demonstrate fit with Nendica scope</a:t>
            </a:r>
          </a:p>
          <a:p>
            <a:pPr lvl="2"/>
            <a:r>
              <a:rPr lang="en-US" dirty="0"/>
              <a:t>Document industry interest</a:t>
            </a:r>
          </a:p>
          <a:p>
            <a:pPr lvl="2"/>
            <a:r>
              <a:rPr lang="en-US" dirty="0"/>
              <a:t>Develop a schedule to complete deliverable</a:t>
            </a:r>
          </a:p>
          <a:p>
            <a:pPr lvl="2"/>
            <a:r>
              <a:rPr lang="en-US" dirty="0"/>
              <a:t>Identify a potential Editor</a:t>
            </a:r>
          </a:p>
          <a:p>
            <a:r>
              <a:rPr lang="en-US" dirty="0"/>
              <a:t>Schedule</a:t>
            </a:r>
          </a:p>
          <a:p>
            <a:pPr lvl="2"/>
            <a:r>
              <a:rPr lang="en-US" dirty="0"/>
              <a:t>Draft Nendica Work Item proposal by Sept meeting</a:t>
            </a:r>
          </a:p>
          <a:p>
            <a:pPr lvl="2"/>
            <a:r>
              <a:rPr lang="en-US" dirty="0"/>
              <a:t>Circulate to 802 EC and Nendica</a:t>
            </a:r>
          </a:p>
          <a:p>
            <a:pPr lvl="2"/>
            <a:r>
              <a:rPr lang="en-US" dirty="0"/>
              <a:t>Nendica Work Item Approval: Nov meeting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7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References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r>
              <a:rPr lang="en-US" dirty="0"/>
              <a:t>IEEE 802 Nendica Procedures</a:t>
            </a:r>
          </a:p>
          <a:p>
            <a:pPr lvl="1"/>
            <a:r>
              <a:rPr lang="en-US" sz="2000" dirty="0">
                <a:hlinkClick r:id="rId2"/>
              </a:rPr>
              <a:t>https://1.ieee802.org/802-nendica/ieee-802-nendica-procedures</a:t>
            </a:r>
            <a:endParaRPr lang="en-US" sz="2000" dirty="0"/>
          </a:p>
          <a:p>
            <a:pPr lvl="1"/>
            <a:endParaRPr lang="en-US" dirty="0"/>
          </a:p>
          <a:p>
            <a:r>
              <a:rPr lang="en-US" dirty="0"/>
              <a:t>Wei </a:t>
            </a:r>
            <a:r>
              <a:rPr lang="en-US" dirty="0" err="1"/>
              <a:t>Qiu</a:t>
            </a:r>
            <a:r>
              <a:rPr lang="en-US" dirty="0"/>
              <a:t> and Ron </a:t>
            </a:r>
            <a:r>
              <a:rPr lang="en-US" dirty="0" err="1"/>
              <a:t>Insler</a:t>
            </a:r>
            <a:r>
              <a:rPr lang="en-US" dirty="0"/>
              <a:t>, “New Network Requirements for Service Provider Managed-LAN” 2019-07-15</a:t>
            </a:r>
          </a:p>
          <a:p>
            <a:pPr lvl="1"/>
            <a:r>
              <a:rPr lang="en-US" sz="2000" dirty="0"/>
              <a:t>https://</a:t>
            </a:r>
            <a:r>
              <a:rPr lang="en-US" sz="2000" dirty="0" err="1"/>
              <a:t>mentor.ieee.org</a:t>
            </a:r>
            <a:r>
              <a:rPr lang="en-US" sz="2000" dirty="0"/>
              <a:t>/802.1/</a:t>
            </a:r>
            <a:r>
              <a:rPr lang="en-US" sz="2000" dirty="0" err="1"/>
              <a:t>dcn</a:t>
            </a:r>
            <a:r>
              <a:rPr lang="en-US" sz="2000" dirty="0"/>
              <a:t>/19/1-19-0051-02-ICne.pptx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18450</TotalTime>
  <Words>206</Words>
  <Application>Microsoft Office PowerPoint</Application>
  <PresentationFormat>全屏显示(4:3)</PresentationFormat>
  <Paragraphs>51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Helvetica Neue</vt:lpstr>
      <vt:lpstr>方正姚体</vt:lpstr>
      <vt:lpstr>宋体</vt:lpstr>
      <vt:lpstr>Arial</vt:lpstr>
      <vt:lpstr>Calibri</vt:lpstr>
      <vt:lpstr>Georgia</vt:lpstr>
      <vt:lpstr>Trebuchet MS</vt:lpstr>
      <vt:lpstr>Wingdings 2</vt:lpstr>
      <vt:lpstr>Urban</vt:lpstr>
      <vt:lpstr>Proposal for Nendica Study Item: New Managed LAN</vt:lpstr>
      <vt:lpstr>IEEE 802 Nendica Procedures</vt:lpstr>
      <vt:lpstr>Intent of Proposed Study Item</vt:lpstr>
      <vt:lpstr>Proposal</vt:lpstr>
      <vt:lpstr>References</vt:lpstr>
    </vt:vector>
  </TitlesOfParts>
  <Company>Ericsson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Qiuwei (Wayne)</cp:lastModifiedBy>
  <cp:revision>373</cp:revision>
  <dcterms:created xsi:type="dcterms:W3CDTF">2013-11-15T16:17:16Z</dcterms:created>
  <dcterms:modified xsi:type="dcterms:W3CDTF">2019-07-17T15:24:19Z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  <property fmtid="{D5CDD505-2E9C-101B-9397-08002B2CF9AE}" pid="6" name="_2015_ms_pID_725343">
    <vt:lpwstr>(2)oZBoLMDNiynAtdjJPCFxH4iViyQ89BjpUMnmwTsMbJWhovme9H3be9q4NRXDuCx5yhKoCk9o
vWnOWJWAiDcsMaY3qW+jMxCp30ZoeFHTKQn1vzQxuBb/vfeu/2/cOVzw9spY+4CjkAy1EWQ4
tMni2fj5T9Tm6kMJRS29vwNR0K052aalTOl6u3uOtZ1FK2TnOIreckB+jTRX+9LaJnvXaVrO
QYNMUlrXvnLNnXXHBI</vt:lpwstr>
  </property>
  <property fmtid="{D5CDD505-2E9C-101B-9397-08002B2CF9AE}" pid="7" name="_2015_ms_pID_7253431">
    <vt:lpwstr>akX1PGEE4/VQu3eX/+v4JSj2jKTw85bv/RrDQLnXG6RXwb7NKQo4J9
3tJcF+n2iNmJmpxTJXJf/b5Yo7dv4yPBOxYIq0s7WDJZgyRvbPhUirkdpjRGplyuBIuBp6Go
1VQud1h3PU7DFbvVW8YHNzRlZJMwIFqTjS18owvFfhHmgRGcFK4NOKz0yQYlj1RLCXCqv5FH
uLinXplAIwArf3YB</vt:lpwstr>
  </property>
</Properties>
</file>