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78" r:id="rId2"/>
    <p:sldId id="342" r:id="rId3"/>
    <p:sldId id="344" r:id="rId4"/>
    <p:sldId id="345" r:id="rId5"/>
    <p:sldId id="346" r:id="rId6"/>
    <p:sldId id="347" r:id="rId7"/>
    <p:sldId id="348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E52173-5A18-45C7-9BA1-334F9235E588}" v="3" dt="2025-09-26T06:26:07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00" autoAdjust="0"/>
    <p:restoredTop sz="89917" autoAdjust="0"/>
  </p:normalViewPr>
  <p:slideViewPr>
    <p:cSldViewPr>
      <p:cViewPr>
        <p:scale>
          <a:sx n="120" d="100"/>
          <a:sy n="120" d="100"/>
        </p:scale>
        <p:origin x="84" y="-25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FE52173-5A18-45C7-9BA1-334F9235E588}"/>
    <pc:docChg chg="custSel modMainMaster">
      <pc:chgData name="Jon Rosdahl" userId="2820f357-2dd4-4127-8713-e0bfde0fd756" providerId="ADAL" clId="{5FE52173-5A18-45C7-9BA1-334F9235E588}" dt="2025-09-26T06:26:45.331" v="121" actId="6549"/>
      <pc:docMkLst>
        <pc:docMk/>
      </pc:docMkLst>
      <pc:sldMasterChg chg="modSp mod modSldLayout">
        <pc:chgData name="Jon Rosdahl" userId="2820f357-2dd4-4127-8713-e0bfde0fd756" providerId="ADAL" clId="{5FE52173-5A18-45C7-9BA1-334F9235E588}" dt="2025-09-26T06:26:45.331" v="121" actId="654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5FE52173-5A18-45C7-9BA1-334F9235E588}" dt="2025-09-26T06:23:26.923" v="23" actId="6549"/>
          <ac:spMkLst>
            <pc:docMk/>
            <pc:sldMasterMk cId="0" sldId="2147483657"/>
            <ac:spMk id="329736" creationId="{066FFC52-A651-6ADA-A5C8-8525ACB7402A}"/>
          </ac:spMkLst>
        </pc:spChg>
        <pc:spChg chg="mod">
          <ac:chgData name="Jon Rosdahl" userId="2820f357-2dd4-4127-8713-e0bfde0fd756" providerId="ADAL" clId="{5FE52173-5A18-45C7-9BA1-334F9235E588}" dt="2025-09-26T06:24:27.810" v="89" actId="6549"/>
          <ac:spMkLst>
            <pc:docMk/>
            <pc:sldMasterMk cId="0" sldId="2147483657"/>
            <ac:spMk id="329737" creationId="{898217D0-841C-D064-E34A-02F02D341E34}"/>
          </ac:spMkLst>
        </pc:spChg>
        <pc:sldLayoutChg chg="modSp mod">
          <pc:chgData name="Jon Rosdahl" userId="2820f357-2dd4-4127-8713-e0bfde0fd756" providerId="ADAL" clId="{5FE52173-5A18-45C7-9BA1-334F9235E588}" dt="2025-09-26T06:26:45.331" v="121" actId="6549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5FE52173-5A18-45C7-9BA1-334F9235E588}" dt="2025-09-26T06:26:45.331" v="121" actId="6549"/>
            <ac:spMkLst>
              <pc:docMk/>
              <pc:sldMasterMk cId="0" sldId="2147483657"/>
              <pc:sldLayoutMk cId="0" sldId="2147483658"/>
              <ac:spMk id="2" creationId="{D91767A8-B3B0-713C-4185-B7A3C1D3E1B1}"/>
            </ac:spMkLst>
          </pc:spChg>
          <pc:spChg chg="mod">
            <ac:chgData name="Jon Rosdahl" userId="2820f357-2dd4-4127-8713-e0bfde0fd756" providerId="ADAL" clId="{5FE52173-5A18-45C7-9BA1-334F9235E588}" dt="2025-09-26T06:25:57.662" v="91"/>
            <ac:spMkLst>
              <pc:docMk/>
              <pc:sldMasterMk cId="0" sldId="2147483657"/>
              <pc:sldLayoutMk cId="0" sldId="2147483658"/>
              <ac:spMk id="3" creationId="{76DDBB88-E28F-B2B9-68F1-75042EDF085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C4E73362-6F77-B48C-4845-A720CBF56F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33E8B8D0-786A-4A52-4481-146C4C2B76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7432AF3F-587B-1929-8FBD-31D418B860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D01118A0-23CA-1F30-CFA8-FAE049544D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F840F5-73D8-4C49-8CA2-02B9D40FA9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B7C88D3-7AFC-E8EC-BD8A-BB2D564003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6B44987-7B25-A524-3CAB-D9868D2943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465A97CF-59A3-5104-8DE8-1D79CE89C2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9BB6068-6E46-13CF-F53E-2D552B3C9F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7E4B10D7-FF09-E3BF-47E2-D0D35D96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02F88482-BC8A-7CD4-9B39-6C6060D97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9A5F81-010C-45C5-B0D5-1FA113717E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64CDDE6-0122-26AF-B40A-C8B93EAC6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F219C-B961-4708-8C23-7A3AEC5E8FC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940260B-0BAD-B444-B81A-720A5B6B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18463BC1-32C9-454A-61A3-91FDF87AA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2F019C-B494-FE96-3CD1-CBA644CE2A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9DB5E-6A0A-4C6D-A035-C398C1528A4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FE06F3D2-33BA-7E16-D1B6-EDB59C493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7C742C89-49F8-1145-ECEF-6FCD1F8F9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9A5F81-010C-45C5-B0D5-1FA113717E2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24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supersedes Motion #8 on Sept 2 telecon- Reference Agenda Item #3.01, Time: 12:52 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9A5F81-010C-45C5-B0D5-1FA113717E2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91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052311F-EED1-577B-00D2-C4CFA7F7B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D150820C-B403-B5C7-8207-DFDCCA07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2674FB-8115-FF44-7F24-A0821BB87E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2CE15CAF-90D7-CEF0-5F3F-EEE0848F6D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C223E48D-7678-BFC5-6AAB-100801145243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7794BF6A-E234-CFA6-DF7D-BA5676532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CED8025-A05F-000E-3A16-9E48B6BCD99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83E82BF6-31C2-1F6C-99DD-967D9CD7762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4A0E2E1-A231-6508-05CB-14243DC929E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 Box 8">
            <a:extLst>
              <a:ext uri="{FF2B5EF4-FFF2-40B4-BE49-F238E27FC236}">
                <a16:creationId xmlns:a16="http://schemas.microsoft.com/office/drawing/2014/main" id="{D91767A8-B3B0-713C-4185-B7A3C1D3E1B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" y="6589714"/>
            <a:ext cx="23230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</a:t>
            </a:r>
            <a:r>
              <a:rPr lang="en-US" altLang="en-US" sz="1200">
                <a:solidFill>
                  <a:schemeClr val="tx1"/>
                </a:solidFill>
              </a:rPr>
              <a:t>802 EC-25-0228-00-LMSC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6DDBB88-E28F-B2B9-68F1-75042EDF08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LMSC Telecon – Sept 26, 2025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4DC036D-FE0D-C69A-4FD5-8CAE1F5943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C8E6-5810-6158-8114-58D35C84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C83B2-95EF-A764-25C9-6B7AE99C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29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F14A3-655F-6923-1262-740AC90F5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99CB2-804A-1CDB-A81B-70EB85446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09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B36B-65F2-C6FB-E02B-6319F2BF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1D0CC-1C53-9590-73E2-AF40696C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C2DBD-65C6-3141-370A-5B8421F5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7591-377C-7A81-77AA-7C291A544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0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606C-DA87-EA9F-A8F9-8AA55E18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2F2B-7707-F313-7CD1-E78F705B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0C0E2-7D7C-F586-B5BC-0BDD409FE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2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F9C4B-011A-FA1D-E9D3-20A2FADB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1CF64-5E06-7BF2-313B-68DF4BC69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26C3-D953-BDE8-7559-26A396262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7CE98-C76F-8557-8082-0F6E3EEF9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6A577A-F984-1B11-A19D-867C94E4E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12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58DF-F387-C37D-7586-54A9236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139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69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7347-56F2-D778-39A1-A6E7D320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DF6FA-900F-7B26-250D-5AEA6F6A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BC2A1-F0FF-D770-BA7B-983FD38AD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83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FC62-3C46-116F-6F16-8BE24A8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051CE-A89C-B469-0267-5ED79C41B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2EE61-9818-DFCB-1612-F149BEA8D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84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7292F7F-BF57-4E95-AE3B-3C9E4F559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6538"/>
            <a:ext cx="12185651" cy="277812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898217D0-841C-D064-E34A-02F02D34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LMSC Telecon – Sept 26, 2025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C2C87C22-8B31-AD40-875B-3628AD064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3ACBF366-EBA4-ADDC-F95C-E5B668BC3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D10CF9CF-4206-486D-51F1-D60981DC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7784D76B-56E5-8531-1B48-443D1EFFB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05B84EB9-56D1-993A-9CC3-10A03F0D4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066FFC52-A651-6ADA-A5C8-8525ACB74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589714"/>
            <a:ext cx="23230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Doc:802 EC-25-0228-00-LMSC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A2501175-51D3-4FDF-1CE6-3B12E39AC28D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ACB0F83A-BA6A-4E52-34F9-44D1B57297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3D606333-88DF-906A-99BB-900868C69DC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6D853213-879F-5816-829E-4A4BA9A8BF4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0CBA2A2D-665B-A264-6BEA-9D5D9FACCF3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13920269-E2C7-FAD1-29AE-5FAF7F0009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81212"/>
            <a:ext cx="7848600" cy="1347787"/>
          </a:xfrm>
        </p:spPr>
        <p:txBody>
          <a:bodyPr/>
          <a:lstStyle/>
          <a:p>
            <a:r>
              <a:rPr lang="en-US" altLang="en-US" sz="4000" dirty="0"/>
              <a:t>Reselect 2027 March IEEE 802 Plenary Venue</a:t>
            </a:r>
            <a:endParaRPr lang="en-US" altLang="en-US" sz="4400" dirty="0"/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3425CC1-0E12-2DA7-39AD-EE1B92A02C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  <a:br>
              <a:rPr lang="en-US" altLang="en-US" sz="3300" dirty="0"/>
            </a:br>
            <a:r>
              <a:rPr lang="en-US" altLang="en-US" sz="3300" dirty="0"/>
              <a:t>IEEE Executive Secretary</a:t>
            </a:r>
            <a:br>
              <a:rPr lang="en-US" altLang="en-US" sz="3300" dirty="0"/>
            </a:br>
            <a:r>
              <a:rPr lang="en-US" altLang="en-US" sz="3300" dirty="0" err="1"/>
              <a:t>jrosdahl@</a:t>
            </a:r>
            <a:r>
              <a:rPr lang="en-US" altLang="en-US" sz="3300" err="1"/>
              <a:t>ieee</a:t>
            </a:r>
            <a:r>
              <a:rPr lang="en-US" altLang="en-US" sz="3300"/>
              <a:t>.org</a:t>
            </a:r>
            <a:endParaRPr lang="en-US" altLang="en-US" sz="3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44CE2DC5-0795-39FE-1E3D-A991586EB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2027 March Venue Selection History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1BD1154-E6F7-965A-29B1-411FD8D6BE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Sept 2</a:t>
            </a:r>
          </a:p>
          <a:p>
            <a:pPr lvl="1"/>
            <a:r>
              <a:rPr lang="en-US" altLang="en-US" dirty="0"/>
              <a:t>802 LMSC selects Osaka as 2027 March Venue</a:t>
            </a:r>
          </a:p>
          <a:p>
            <a:r>
              <a:rPr lang="en-US" altLang="en-US" sz="2800" dirty="0"/>
              <a:t>Sept 18</a:t>
            </a:r>
          </a:p>
          <a:p>
            <a:pPr lvl="1"/>
            <a:r>
              <a:rPr lang="en-US" altLang="en-US" dirty="0"/>
              <a:t>Conference call with Osaka provided us enough information to know that it would not technically work.</a:t>
            </a:r>
          </a:p>
          <a:p>
            <a:r>
              <a:rPr lang="en-US" altLang="en-US" sz="2800" dirty="0"/>
              <a:t>Sept 26</a:t>
            </a:r>
          </a:p>
          <a:p>
            <a:pPr lvl="1"/>
            <a:r>
              <a:rPr lang="en-US" altLang="en-US" dirty="0"/>
              <a:t> Revisit Decision for 2027 March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9CC5-954E-93C1-B07A-9A7E4875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Alternatives: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5526-AF6E-D1AF-4C9A-913CA9A58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341438"/>
            <a:ext cx="10972800" cy="4144962"/>
          </a:xfrm>
        </p:spPr>
        <p:txBody>
          <a:bodyPr wrap="square" anchor="t"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Singapore was the runner up in the selection discussion.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Find another Venue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7B0350-0076-9FF4-2106-2BE383D17F19}"/>
              </a:ext>
            </a:extLst>
          </p:cNvPr>
          <p:cNvSpPr txBox="1"/>
          <p:nvPr/>
        </p:nvSpPr>
        <p:spPr>
          <a:xfrm>
            <a:off x="999066" y="2090172"/>
            <a:ext cx="1073573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2027 March Singapore Proposed Budget Summary				</a:t>
            </a:r>
          </a:p>
          <a:p>
            <a:r>
              <a:rPr lang="en-US" sz="2000" dirty="0"/>
              <a:t>	Total Session Income/Credits		$679,947.30	per attendee: 	$   526.30</a:t>
            </a:r>
          </a:p>
          <a:p>
            <a:r>
              <a:rPr lang="en-US" sz="2000" dirty="0"/>
              <a:t>	Total Session Expenses:	       (</a:t>
            </a:r>
            <a:r>
              <a:rPr lang="en-US" sz="2000" b="1" dirty="0">
                <a:solidFill>
                  <a:srgbClr val="C00000"/>
                </a:solidFill>
              </a:rPr>
              <a:t>$-1,350,302.66) 	</a:t>
            </a:r>
            <a:r>
              <a:rPr lang="en-US" sz="2000" dirty="0"/>
              <a:t>per attendee:	$1,350.30 </a:t>
            </a:r>
          </a:p>
          <a:p>
            <a:r>
              <a:rPr lang="en-US" sz="2000" dirty="0"/>
              <a:t>	Net Session Surplus/(Loss):   	          </a:t>
            </a:r>
            <a:r>
              <a:rPr lang="en-US" sz="2000" b="1" dirty="0">
                <a:solidFill>
                  <a:srgbClr val="C00000"/>
                </a:solidFill>
              </a:rPr>
              <a:t>($-670,355.36)</a:t>
            </a:r>
            <a:r>
              <a:rPr lang="en-US" sz="2000" dirty="0"/>
              <a:t>	 	</a:t>
            </a:r>
          </a:p>
        </p:txBody>
      </p:sp>
    </p:spTree>
    <p:extLst>
      <p:ext uri="{BB962C8B-B14F-4D97-AF65-F5344CB8AC3E}">
        <p14:creationId xmlns:p14="http://schemas.microsoft.com/office/powerpoint/2010/main" val="422220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6FD1BD-C305-D579-EC96-ABA702AD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Income/Expense Budgets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8DA10-F804-77B4-8DAA-0FFB40C33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6583121" cy="46651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D0D506-C31B-5E8A-E5AA-129434C73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7849" y="1905000"/>
            <a:ext cx="4815145" cy="334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BC19-FAAA-91F4-1E45-4BEAF052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 Graphs – 2022-2025 Income/Expense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A2B5C-7210-3B04-2F42-9401EEF21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64" y="1447800"/>
            <a:ext cx="11636871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9A47-974B-1E9C-D5BD-B3E5DBB12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Projected Budgets 2026/2027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86CF9F-FB86-3864-D73B-C4BC31043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360" y="1341438"/>
            <a:ext cx="9726945" cy="452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32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14BE-081B-A744-5C95-2D89DAC8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reselect the 2027 March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0341D-FC2F-B152-44C7-565A4AE3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/>
              <a:t>Move to approve the </a:t>
            </a: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Grand Copthorne Waterfront Hotel in Singapore for the 2027 March Venue, and to authorize a site visit for Face to Face Events, </a:t>
            </a:r>
            <a:r>
              <a:rPr lang="en-US" sz="2400" dirty="0" err="1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Linespeed</a:t>
            </a: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 and 802 LMSC Exec Sec to validate the Venue.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b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Moved: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Second: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Results: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69619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263C96D0-8883-4F1D-BD5E-18616D4C1761}" vid="{0D6AB0E4-0594-44ED-8CCC-DBC65F31BC0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</Template>
  <TotalTime>376</TotalTime>
  <Words>229</Words>
  <Application>Microsoft Office PowerPoint</Application>
  <PresentationFormat>Widescreen</PresentationFormat>
  <Paragraphs>33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Roboto</vt:lpstr>
      <vt:lpstr>Title slide</vt:lpstr>
      <vt:lpstr>Reselect 2027 March IEEE 802 Plenary Venue</vt:lpstr>
      <vt:lpstr>2027 March Venue Selection History</vt:lpstr>
      <vt:lpstr>Alternatives: </vt:lpstr>
      <vt:lpstr>History of Income/Expense Budgets</vt:lpstr>
      <vt:lpstr>Data for Graphs – 2022-2025 Income/Expense</vt:lpstr>
      <vt:lpstr>Projected Budgets 2026/2027</vt:lpstr>
      <vt:lpstr>Motion to reselect the 2027 March Venue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Jon Rosdahl</dc:creator>
  <dc:description>Jon Rosdahl, Qualcomm</dc:description>
  <cp:lastModifiedBy>Jon Rosdahl</cp:lastModifiedBy>
  <cp:revision>1</cp:revision>
  <dcterms:created xsi:type="dcterms:W3CDTF">2025-09-26T00:10:36Z</dcterms:created>
  <dcterms:modified xsi:type="dcterms:W3CDTF">2025-09-26T06:26:49Z</dcterms:modified>
</cp:coreProperties>
</file>