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9" r:id="rId1"/>
    <p:sldMasterId id="2147483737" r:id="rId2"/>
  </p:sldMasterIdLst>
  <p:notesMasterIdLst>
    <p:notesMasterId r:id="rId7"/>
  </p:notesMasterIdLst>
  <p:handoutMasterIdLst>
    <p:handoutMasterId r:id="rId8"/>
  </p:handoutMasterIdLst>
  <p:sldIdLst>
    <p:sldId id="256" r:id="rId3"/>
    <p:sldId id="686" r:id="rId4"/>
    <p:sldId id="257" r:id="rId5"/>
    <p:sldId id="698" r:id="rId6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ＭＳ Ｐゴシック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7D361F4A-E880-4E66-B29E-2EF98C525416}">
          <p14:sldIdLst>
            <p14:sldId id="256"/>
            <p14:sldId id="686"/>
            <p14:sldId id="257"/>
            <p14:sldId id="69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9F"/>
    <a:srgbClr val="006799"/>
    <a:srgbClr val="F9EAE8"/>
    <a:srgbClr val="BFD9E5"/>
    <a:srgbClr val="A6A6A6"/>
    <a:srgbClr val="000000"/>
    <a:srgbClr val="005582"/>
    <a:srgbClr val="B2D1E0"/>
    <a:srgbClr val="7FB3CC"/>
    <a:srgbClr val="009A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183" autoAdjust="0"/>
    <p:restoredTop sz="96357" autoAdjust="0"/>
  </p:normalViewPr>
  <p:slideViewPr>
    <p:cSldViewPr snapToGrid="0" snapToObjects="1">
      <p:cViewPr varScale="1">
        <p:scale>
          <a:sx n="67" d="100"/>
          <a:sy n="67" d="100"/>
        </p:scale>
        <p:origin x="60" y="196"/>
      </p:cViewPr>
      <p:guideLst>
        <p:guide orient="horz" pos="2160"/>
        <p:guide pos="381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 snapToGrid="0" snapToObjects="1" showGuides="1">
      <p:cViewPr varScale="1">
        <p:scale>
          <a:sx n="49" d="100"/>
          <a:sy n="49" d="100"/>
        </p:scale>
        <p:origin x="2740" y="40"/>
      </p:cViewPr>
      <p:guideLst/>
    </p:cSldViewPr>
  </p:notesViewPr>
  <p:gridSpacing cx="457200" cy="457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BC6F15F-043F-4A07-9271-814C1FF124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BD4F2C-72F1-47FF-81B5-3AEC55C4AEC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163DC4-3777-4E36-9080-69B3B9F4B3A2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6D7A82-2B2F-40C8-B174-E38DB574231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86559A-5BC9-4A10-84D9-DB6F3A15901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1B727A-6171-488F-9AFC-4286CAF15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890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287D43-250E-47E3-9E6E-F4C000A7A362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C7EA21-83D2-47D4-8C46-43C733F3C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2197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27200" y="822325"/>
            <a:ext cx="9550400" cy="1143000"/>
          </a:xfrm>
        </p:spPr>
        <p:txBody>
          <a:bodyPr/>
          <a:lstStyle>
            <a:lvl1pPr>
              <a:lnSpc>
                <a:spcPct val="900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5452" y="3962400"/>
            <a:ext cx="5226049" cy="1752600"/>
          </a:xfrm>
        </p:spPr>
        <p:txBody>
          <a:bodyPr/>
          <a:lstStyle>
            <a:lvl1pPr marL="0" indent="0">
              <a:lnSpc>
                <a:spcPct val="90000"/>
              </a:lnSpc>
              <a:buFont typeface="Wingdings" pitchFamily="28" charset="2"/>
              <a:buNone/>
              <a:defRPr sz="22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10">
            <a:extLst>
              <a:ext uri="{FF2B5EF4-FFF2-40B4-BE49-F238E27FC236}">
                <a16:creationId xmlns:a16="http://schemas.microsoft.com/office/drawing/2014/main" id="{4074CB1C-C51E-4D07-A379-614A66D219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1200" y="6626258"/>
            <a:ext cx="914400" cy="21272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0ECBBD81-D5DD-4F1F-8336-5264FB2CC873}" type="slidenum">
              <a:rPr 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 defTabSz="914400"/>
              <a:t>‹#›</a:t>
            </a:fld>
            <a:endParaRPr 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0221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23 July 2021</a:t>
            </a:r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3388BE6-14CF-451B-A2BD-1A1EB63EC4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490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23 July 2021</a:t>
            </a:r>
          </a:p>
        </p:txBody>
      </p:sp>
      <p:sp>
        <p:nvSpPr>
          <p:cNvPr id="5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9C9BCEC-F3F3-4629-908E-83B4720030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587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23 July 2021</a:t>
            </a:r>
          </a:p>
        </p:txBody>
      </p:sp>
      <p:sp>
        <p:nvSpPr>
          <p:cNvPr id="5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132FE97-73A5-47D7-A40D-2F14537E31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4684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1700" y="609600"/>
            <a:ext cx="1046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01700" y="2000250"/>
            <a:ext cx="5130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235700" y="2000250"/>
            <a:ext cx="5130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235700" y="4133850"/>
            <a:ext cx="5130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9">
            <a:extLst>
              <a:ext uri="{FF2B5EF4-FFF2-40B4-BE49-F238E27FC236}">
                <a16:creationId xmlns:a16="http://schemas.microsoft.com/office/drawing/2014/main" id="{883C9D13-1AE7-4566-83DE-A7473A9E99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25600" y="6635687"/>
            <a:ext cx="4165600" cy="21272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  <a:ea typeface="ＭＳ Ｐゴシック" pitchFamily="34" charset="-128"/>
              </a:defRPr>
            </a:lvl1pPr>
          </a:lstStyle>
          <a:p>
            <a:pPr defTabSz="914400">
              <a:defRPr/>
            </a:pPr>
            <a:r>
              <a:rPr lang="en-US">
                <a:latin typeface="Verdana" panose="020B0604030504040204" pitchFamily="34" charset="0"/>
              </a:rPr>
              <a:t>23 July 2021</a:t>
            </a:r>
            <a:endParaRPr lang="en-US" dirty="0">
              <a:latin typeface="Verdana" panose="020B0604030504040204" pitchFamily="34" charset="0"/>
            </a:endParaRPr>
          </a:p>
        </p:txBody>
      </p:sp>
      <p:sp>
        <p:nvSpPr>
          <p:cNvPr id="7" name="Slide Number Placeholder 10">
            <a:extLst>
              <a:ext uri="{FF2B5EF4-FFF2-40B4-BE49-F238E27FC236}">
                <a16:creationId xmlns:a16="http://schemas.microsoft.com/office/drawing/2014/main" id="{0F33B605-73FD-45E3-B6C4-C665E0CAA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1200" y="6626258"/>
            <a:ext cx="914400" cy="21272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0ECBBD81-D5DD-4F1F-8336-5264FB2CC873}" type="slidenum">
              <a:rPr 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 defTabSz="914400"/>
              <a:t>‹#›</a:t>
            </a:fld>
            <a:endParaRPr 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2402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889000" y="590550"/>
            <a:ext cx="1046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12800" y="1981200"/>
            <a:ext cx="5130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46800" y="1981200"/>
            <a:ext cx="5130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812800" y="4114800"/>
            <a:ext cx="5130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46800" y="4114800"/>
            <a:ext cx="5130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>
            <a:extLst>
              <a:ext uri="{FF2B5EF4-FFF2-40B4-BE49-F238E27FC236}">
                <a16:creationId xmlns:a16="http://schemas.microsoft.com/office/drawing/2014/main" id="{683865D9-1C1D-438F-8DF1-74E6779467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25600" y="6635687"/>
            <a:ext cx="4165600" cy="21272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  <a:ea typeface="ＭＳ Ｐゴシック" pitchFamily="34" charset="-128"/>
              </a:defRPr>
            </a:lvl1pPr>
          </a:lstStyle>
          <a:p>
            <a:pPr defTabSz="914400">
              <a:defRPr/>
            </a:pPr>
            <a:r>
              <a:rPr lang="en-US">
                <a:latin typeface="Verdana" panose="020B0604030504040204" pitchFamily="34" charset="0"/>
              </a:rPr>
              <a:t>23 July 2021</a:t>
            </a:r>
            <a:endParaRPr lang="en-US" dirty="0">
              <a:latin typeface="Verdana" panose="020B0604030504040204" pitchFamily="34" charset="0"/>
            </a:endParaRPr>
          </a:p>
        </p:txBody>
      </p:sp>
      <p:sp>
        <p:nvSpPr>
          <p:cNvPr id="8" name="Slide Number Placeholder 10">
            <a:extLst>
              <a:ext uri="{FF2B5EF4-FFF2-40B4-BE49-F238E27FC236}">
                <a16:creationId xmlns:a16="http://schemas.microsoft.com/office/drawing/2014/main" id="{47B5D6FE-3429-4E4E-9B71-3EDB54407A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1200" y="6626258"/>
            <a:ext cx="914400" cy="21272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0ECBBD81-D5DD-4F1F-8336-5264FB2CC873}" type="slidenum">
              <a:rPr 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 defTabSz="914400"/>
              <a:t>‹#›</a:t>
            </a:fld>
            <a:endParaRPr 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38763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90550"/>
            <a:ext cx="1046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7100" y="1981200"/>
            <a:ext cx="5130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261100" y="1981200"/>
            <a:ext cx="5130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261100" y="4114800"/>
            <a:ext cx="5130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9">
            <a:extLst>
              <a:ext uri="{FF2B5EF4-FFF2-40B4-BE49-F238E27FC236}">
                <a16:creationId xmlns:a16="http://schemas.microsoft.com/office/drawing/2014/main" id="{02559A12-91A7-4BDD-A83E-9AD7409B50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25600" y="6635687"/>
            <a:ext cx="4165600" cy="21272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  <a:ea typeface="ＭＳ Ｐゴシック" pitchFamily="34" charset="-128"/>
              </a:defRPr>
            </a:lvl1pPr>
          </a:lstStyle>
          <a:p>
            <a:pPr defTabSz="914400">
              <a:defRPr/>
            </a:pPr>
            <a:r>
              <a:rPr lang="en-US">
                <a:latin typeface="Verdana" panose="020B0604030504040204" pitchFamily="34" charset="0"/>
              </a:rPr>
              <a:t>23 July 2021</a:t>
            </a:r>
            <a:endParaRPr lang="en-US" dirty="0">
              <a:latin typeface="Verdana" panose="020B0604030504040204" pitchFamily="34" charset="0"/>
            </a:endParaRPr>
          </a:p>
        </p:txBody>
      </p:sp>
      <p:sp>
        <p:nvSpPr>
          <p:cNvPr id="7" name="Slide Number Placeholder 10">
            <a:extLst>
              <a:ext uri="{FF2B5EF4-FFF2-40B4-BE49-F238E27FC236}">
                <a16:creationId xmlns:a16="http://schemas.microsoft.com/office/drawing/2014/main" id="{0800EE5C-C8F8-4508-A3FE-BC87291C3D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1200" y="6626258"/>
            <a:ext cx="914400" cy="21272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0ECBBD81-D5DD-4F1F-8336-5264FB2CC873}" type="slidenum">
              <a:rPr 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 defTabSz="914400"/>
              <a:t>‹#›</a:t>
            </a:fld>
            <a:endParaRPr 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20050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1700" y="609600"/>
            <a:ext cx="1046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981200"/>
            <a:ext cx="5130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46800" y="1981200"/>
            <a:ext cx="5130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F1E4B548-0797-41DB-B0F9-BA9017CA9E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25600" y="6635687"/>
            <a:ext cx="4165600" cy="21272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  <a:ea typeface="ＭＳ Ｐゴシック" pitchFamily="34" charset="-128"/>
              </a:defRPr>
            </a:lvl1pPr>
          </a:lstStyle>
          <a:p>
            <a:pPr defTabSz="914400">
              <a:defRPr/>
            </a:pPr>
            <a:r>
              <a:rPr lang="en-US">
                <a:latin typeface="Verdana" panose="020B0604030504040204" pitchFamily="34" charset="0"/>
              </a:rPr>
              <a:t>23 July 2021</a:t>
            </a:r>
            <a:endParaRPr lang="en-US" dirty="0">
              <a:latin typeface="Verdana" panose="020B0604030504040204" pitchFamily="34" charset="0"/>
            </a:endParaRPr>
          </a:p>
        </p:txBody>
      </p:sp>
      <p:sp>
        <p:nvSpPr>
          <p:cNvPr id="6" name="Slide Number Placeholder 10">
            <a:extLst>
              <a:ext uri="{FF2B5EF4-FFF2-40B4-BE49-F238E27FC236}">
                <a16:creationId xmlns:a16="http://schemas.microsoft.com/office/drawing/2014/main" id="{1A7C77F8-D839-45AC-8CB8-2C9B1415D8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1200" y="6626258"/>
            <a:ext cx="914400" cy="21272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0ECBBD81-D5DD-4F1F-8336-5264FB2CC873}" type="slidenum">
              <a:rPr 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 defTabSz="914400"/>
              <a:t>‹#›</a:t>
            </a:fld>
            <a:endParaRPr 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19882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IEEE_TAG_BLU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60198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27200" y="822325"/>
            <a:ext cx="9550400" cy="1143000"/>
          </a:xfrm>
        </p:spPr>
        <p:txBody>
          <a:bodyPr/>
          <a:lstStyle>
            <a:lvl1pPr>
              <a:lnSpc>
                <a:spcPct val="900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5452" y="3962400"/>
            <a:ext cx="5226049" cy="1752600"/>
          </a:xfrm>
        </p:spPr>
        <p:txBody>
          <a:bodyPr/>
          <a:lstStyle>
            <a:lvl1pPr marL="0" indent="0">
              <a:lnSpc>
                <a:spcPct val="90000"/>
              </a:lnSpc>
              <a:buFont typeface="Wingdings" pitchFamily="28" charset="2"/>
              <a:buNone/>
              <a:defRPr sz="22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4022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>
              <a:buClr>
                <a:schemeClr val="tx1">
                  <a:lumMod val="65000"/>
                  <a:lumOff val="35000"/>
                </a:schemeClr>
              </a:buClr>
              <a:defRPr/>
            </a:lvl2pPr>
            <a:lvl3pPr>
              <a:buClr>
                <a:schemeClr val="tx1">
                  <a:lumMod val="65000"/>
                  <a:lumOff val="35000"/>
                </a:schemeClr>
              </a:buClr>
              <a:defRPr/>
            </a:lvl3pPr>
            <a:lvl4pPr>
              <a:buClr>
                <a:schemeClr val="tx1">
                  <a:lumMod val="65000"/>
                  <a:lumOff val="35000"/>
                </a:schemeClr>
              </a:buClr>
              <a:defRPr/>
            </a:lvl4pPr>
            <a:lvl5pPr>
              <a:buClr>
                <a:schemeClr val="tx1">
                  <a:lumMod val="65000"/>
                  <a:lumOff val="35000"/>
                </a:schemeClr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>
          <a:xfrm>
            <a:off x="1764937" y="6343878"/>
            <a:ext cx="416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23 July 2021</a:t>
            </a:r>
          </a:p>
        </p:txBody>
      </p:sp>
      <p:sp>
        <p:nvSpPr>
          <p:cNvPr id="5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711200" y="6172201"/>
            <a:ext cx="914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27953F7-7028-42D5-916D-7BE6627B02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6025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>
          <a:xfrm>
            <a:off x="1764937" y="6343878"/>
            <a:ext cx="416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23 July 2021</a:t>
            </a:r>
          </a:p>
        </p:txBody>
      </p:sp>
      <p:sp>
        <p:nvSpPr>
          <p:cNvPr id="5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711200" y="6172201"/>
            <a:ext cx="914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9BF96EA-CAB8-47EC-A542-3F53947205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80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>
              <a:buClr>
                <a:schemeClr val="tx1">
                  <a:lumMod val="65000"/>
                  <a:lumOff val="35000"/>
                </a:schemeClr>
              </a:buClr>
              <a:defRPr/>
            </a:lvl2pPr>
            <a:lvl3pPr>
              <a:buClr>
                <a:schemeClr val="tx1">
                  <a:lumMod val="65000"/>
                  <a:lumOff val="35000"/>
                </a:schemeClr>
              </a:buClr>
              <a:defRPr/>
            </a:lvl3pPr>
            <a:lvl4pPr>
              <a:buClr>
                <a:schemeClr val="tx1">
                  <a:lumMod val="65000"/>
                  <a:lumOff val="35000"/>
                </a:schemeClr>
              </a:buClr>
              <a:defRPr/>
            </a:lvl4pPr>
            <a:lvl5pPr>
              <a:buClr>
                <a:schemeClr val="tx1">
                  <a:lumMod val="65000"/>
                  <a:lumOff val="35000"/>
                </a:schemeClr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23 July 2021</a:t>
            </a:r>
          </a:p>
        </p:txBody>
      </p:sp>
      <p:sp>
        <p:nvSpPr>
          <p:cNvPr id="5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7953F7-7028-42D5-916D-7BE6627B02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8147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>
          <a:xfrm>
            <a:off x="1764937" y="6343878"/>
            <a:ext cx="416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23 July 2021</a:t>
            </a:r>
          </a:p>
        </p:txBody>
      </p:sp>
      <p:sp>
        <p:nvSpPr>
          <p:cNvPr id="5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711200" y="6172201"/>
            <a:ext cx="914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8B0110E-2D8F-42D1-ABE5-BA8ABEF49D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8436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>
          <a:xfrm>
            <a:off x="1764937" y="6343878"/>
            <a:ext cx="416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23 July 2021</a:t>
            </a:r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711200" y="6172201"/>
            <a:ext cx="914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6D895B5-E5A3-4927-8301-AE0D88F014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7440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>
          <a:xfrm>
            <a:off x="1764937" y="6343878"/>
            <a:ext cx="416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23 July 2021</a:t>
            </a: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711200" y="6172201"/>
            <a:ext cx="914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5B1CC45-ECFF-4540-B12D-FC3ECC0380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231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>
          <a:xfrm>
            <a:off x="1764937" y="6343878"/>
            <a:ext cx="416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23 July 2021</a:t>
            </a:r>
          </a:p>
        </p:txBody>
      </p:sp>
      <p:sp>
        <p:nvSpPr>
          <p:cNvPr id="4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711200" y="6172201"/>
            <a:ext cx="914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0DFE802-6583-4FE3-8315-65666B8E5A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3301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>
          <a:xfrm>
            <a:off x="1764937" y="6343878"/>
            <a:ext cx="416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23 July 2021</a:t>
            </a:r>
          </a:p>
        </p:txBody>
      </p:sp>
      <p:sp>
        <p:nvSpPr>
          <p:cNvPr id="3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711200" y="6172201"/>
            <a:ext cx="914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7C18859-4BB1-483F-8D84-C8EF78C36C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9581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>
          <a:xfrm>
            <a:off x="1764937" y="6343878"/>
            <a:ext cx="416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23 July 2021</a:t>
            </a:r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711200" y="6172201"/>
            <a:ext cx="914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5DC80FB-3CF1-477A-AC44-7FB7BA0D4E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5062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>
          <a:xfrm>
            <a:off x="1764937" y="6343878"/>
            <a:ext cx="416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23 July 2021</a:t>
            </a:r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711200" y="6172201"/>
            <a:ext cx="914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3388BE6-14CF-451B-A2BD-1A1EB63EC4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866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>
          <a:xfrm>
            <a:off x="1764937" y="6343878"/>
            <a:ext cx="416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23 July 2021</a:t>
            </a:r>
          </a:p>
        </p:txBody>
      </p:sp>
      <p:sp>
        <p:nvSpPr>
          <p:cNvPr id="5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711200" y="6172201"/>
            <a:ext cx="914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9C9BCEC-F3F3-4629-908E-83B4720030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4956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>
          <a:xfrm>
            <a:off x="1764937" y="6343878"/>
            <a:ext cx="416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23 July 2021</a:t>
            </a:r>
          </a:p>
        </p:txBody>
      </p:sp>
      <p:sp>
        <p:nvSpPr>
          <p:cNvPr id="5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711200" y="6172201"/>
            <a:ext cx="914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132FE97-73A5-47D7-A40D-2F14537E31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52389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1700" y="609600"/>
            <a:ext cx="1046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01700" y="2000250"/>
            <a:ext cx="5130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235700" y="2000250"/>
            <a:ext cx="5130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235700" y="4133850"/>
            <a:ext cx="5130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48420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23 July 2021</a:t>
            </a:r>
          </a:p>
        </p:txBody>
      </p:sp>
      <p:sp>
        <p:nvSpPr>
          <p:cNvPr id="5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BF96EA-CAB8-47EC-A542-3F53947205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6461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889000" y="590550"/>
            <a:ext cx="1046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12800" y="1981200"/>
            <a:ext cx="5130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46800" y="1981200"/>
            <a:ext cx="5130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812800" y="4114800"/>
            <a:ext cx="5130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46800" y="4114800"/>
            <a:ext cx="5130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921183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90550"/>
            <a:ext cx="1046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7100" y="1981200"/>
            <a:ext cx="5130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261100" y="1981200"/>
            <a:ext cx="5130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261100" y="4114800"/>
            <a:ext cx="5130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285020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1700" y="609600"/>
            <a:ext cx="1046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981200"/>
            <a:ext cx="5130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46800" y="1981200"/>
            <a:ext cx="5130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9423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23 July 2021</a:t>
            </a:r>
          </a:p>
        </p:txBody>
      </p:sp>
      <p:sp>
        <p:nvSpPr>
          <p:cNvPr id="5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8B0110E-2D8F-42D1-ABE5-BA8ABEF49D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035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23 July 2021</a:t>
            </a:r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D895B5-E5A3-4927-8301-AE0D88F014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04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23 July 2021</a:t>
            </a: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5B1CC45-ECFF-4540-B12D-FC3ECC0380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167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5756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23 July 2021</a:t>
            </a:r>
          </a:p>
        </p:txBody>
      </p:sp>
      <p:sp>
        <p:nvSpPr>
          <p:cNvPr id="4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0DFE802-6583-4FE3-8315-65666B8E5A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306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23 July 2021</a:t>
            </a:r>
            <a:endParaRPr lang="en-US" dirty="0"/>
          </a:p>
        </p:txBody>
      </p:sp>
      <p:sp>
        <p:nvSpPr>
          <p:cNvPr id="3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7C18859-4BB1-483F-8D84-C8EF78C36C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190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23 July 2021</a:t>
            </a:r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5DC80FB-3CF1-477A-AC44-7FB7BA0D4E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116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1625600" y="6635687"/>
            <a:ext cx="1327606" cy="21272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  <a:ea typeface="ＭＳ Ｐゴシック" pitchFamily="34" charset="-128"/>
              </a:defRPr>
            </a:lvl1pPr>
          </a:lstStyle>
          <a:p>
            <a:pPr defTabSz="914400">
              <a:defRPr/>
            </a:pPr>
            <a:r>
              <a:rPr lang="tr-TR" dirty="0" err="1">
                <a:latin typeface="Verdana" panose="020B0604030504040204" pitchFamily="34" charset="0"/>
              </a:rPr>
              <a:t>JSeptember</a:t>
            </a:r>
            <a:r>
              <a:rPr lang="en-US" dirty="0">
                <a:latin typeface="Verdana" panose="020B0604030504040204" pitchFamily="34" charset="0"/>
              </a:rPr>
              <a:t>2025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711200" y="6626258"/>
            <a:ext cx="914400" cy="21272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0ECBBD81-D5DD-4F1F-8336-5264FB2CC873}" type="slidenum">
              <a:rPr 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 defTabSz="914400"/>
              <a:t>‹#›</a:t>
            </a:fld>
            <a:endParaRPr 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05AFCB-6B6D-457E-983A-F9274F33559E}"/>
              </a:ext>
            </a:extLst>
          </p:cNvPr>
          <p:cNvSpPr/>
          <p:nvPr userDrawn="1"/>
        </p:nvSpPr>
        <p:spPr>
          <a:xfrm>
            <a:off x="3301671" y="6619736"/>
            <a:ext cx="16738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" panose="020B0604030504040204" pitchFamily="34" charset="0"/>
              </a:rPr>
              <a:t>ec-2</a:t>
            </a:r>
            <a:r>
              <a:rPr lang="tr-TR" sz="10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" panose="020B0604030504040204" pitchFamily="34" charset="0"/>
              </a:rPr>
              <a:t>5</a:t>
            </a:r>
            <a:r>
              <a:rPr lang="en-US" sz="10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" panose="020B0604030504040204" pitchFamily="34" charset="0"/>
              </a:rPr>
              <a:t>-0</a:t>
            </a:r>
            <a:r>
              <a:rPr lang="tr-TR" sz="10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" panose="020B0604030504040204" pitchFamily="34" charset="0"/>
              </a:rPr>
              <a:t>214-</a:t>
            </a:r>
            <a:r>
              <a:rPr lang="en-US" sz="10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" panose="020B0604030504040204" pitchFamily="34" charset="0"/>
              </a:rPr>
              <a:t>0</a:t>
            </a:r>
            <a:r>
              <a:rPr lang="tr-TR" sz="10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" panose="020B0604030504040204" pitchFamily="34" charset="0"/>
              </a:rPr>
              <a:t>0</a:t>
            </a:r>
            <a:r>
              <a:rPr lang="en-US" sz="10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" panose="020B0604030504040204" pitchFamily="34" charset="0"/>
              </a:rPr>
              <a:t>-PVIS</a:t>
            </a:r>
            <a:endParaRPr lang="en-US" sz="1000" dirty="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9E2B3E0-4863-61BD-F4C9-763C9812595B}"/>
              </a:ext>
            </a:extLst>
          </p:cNvPr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11338375" y="69913"/>
            <a:ext cx="750238" cy="53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817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-112" charset="0"/>
          <a:ea typeface="ＭＳ Ｐゴシック" pitchFamily="28" charset="-128"/>
          <a:cs typeface="ＭＳ Ｐゴシック" pitchFamily="28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-112" charset="0"/>
          <a:ea typeface="ＭＳ Ｐゴシック" pitchFamily="28" charset="-128"/>
          <a:cs typeface="ＭＳ Ｐゴシック" pitchFamily="28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-112" charset="0"/>
          <a:ea typeface="ＭＳ Ｐゴシック" pitchFamily="28" charset="-128"/>
          <a:cs typeface="ＭＳ Ｐゴシック" pitchFamily="28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-112" charset="0"/>
          <a:ea typeface="ＭＳ Ｐゴシック" pitchFamily="28" charset="-128"/>
          <a:cs typeface="ＭＳ Ｐゴシック" pitchFamily="28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28" charset="0"/>
          <a:ea typeface="ＭＳ Ｐゴシック" pitchFamily="28" charset="-128"/>
          <a:cs typeface="ＭＳ Ｐゴシック" pitchFamily="28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28" charset="0"/>
          <a:ea typeface="ＭＳ Ｐゴシック" pitchFamily="28" charset="-128"/>
          <a:cs typeface="ＭＳ Ｐゴシック" pitchFamily="28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28" charset="0"/>
          <a:ea typeface="ＭＳ Ｐゴシック" pitchFamily="28" charset="-128"/>
          <a:cs typeface="ＭＳ Ｐゴシック" pitchFamily="28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28" charset="0"/>
          <a:ea typeface="ＭＳ Ｐゴシック" pitchFamily="28" charset="-128"/>
          <a:cs typeface="ＭＳ Ｐゴシック" pitchFamily="28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80000"/>
        <a:buBlip>
          <a:blip r:embed="rId20"/>
        </a:buBlip>
        <a:defRPr sz="28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595959"/>
        </a:buClr>
        <a:buChar char="–"/>
        <a:defRPr sz="2600">
          <a:solidFill>
            <a:schemeClr val="tx1"/>
          </a:solidFill>
          <a:latin typeface="+mn-lt"/>
          <a:ea typeface="ＭＳ Ｐゴシック" pitchFamily="-11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595959"/>
        </a:buClr>
        <a:buFont typeface="Wingdings" panose="05000000000000000000" pitchFamily="2" charset="2"/>
        <a:buChar char="§"/>
        <a:defRPr sz="2200">
          <a:solidFill>
            <a:schemeClr val="tx1"/>
          </a:solidFill>
          <a:latin typeface="+mn-lt"/>
          <a:ea typeface="ＭＳ Ｐゴシック" pitchFamily="-11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595959"/>
        </a:buClr>
        <a:buChar char="–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595959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8" charset="2"/>
        <a:buChar char="§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8" charset="2"/>
        <a:buChar char="§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8" charset="2"/>
        <a:buChar char="§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8" charset="2"/>
        <a:buChar char="§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30" name="Picture 7" descr="IEEE_TAG_BLUE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5924551"/>
            <a:ext cx="12192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Date Placeholder 9">
            <a:extLst>
              <a:ext uri="{FF2B5EF4-FFF2-40B4-BE49-F238E27FC236}">
                <a16:creationId xmlns:a16="http://schemas.microsoft.com/office/drawing/2014/main" id="{17ECB64A-59B8-4435-8D4C-59F3CA108821}"/>
              </a:ext>
            </a:extLst>
          </p:cNvPr>
          <p:cNvSpPr txBox="1">
            <a:spLocks/>
          </p:cNvSpPr>
          <p:nvPr userDrawn="1"/>
        </p:nvSpPr>
        <p:spPr>
          <a:xfrm>
            <a:off x="1625600" y="6635687"/>
            <a:ext cx="4165600" cy="21272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bg1"/>
                </a:solidFill>
                <a:latin typeface="Verdana" charset="0"/>
                <a:ea typeface="ＭＳ Ｐゴシック" pitchFamily="34" charset="-128"/>
                <a:cs typeface="ＭＳ Ｐゴシック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9pPr>
          </a:lstStyle>
          <a:p>
            <a:pPr defTabSz="914400">
              <a:defRPr/>
            </a:pPr>
            <a:r>
              <a:rPr lang="en-US">
                <a:latin typeface="Verdana" panose="020B0604030504040204" pitchFamily="34" charset="0"/>
              </a:rPr>
              <a:t>01 July 2020</a:t>
            </a:r>
            <a:endParaRPr lang="en-US" dirty="0">
              <a:latin typeface="Verdana" panose="020B0604030504040204" pitchFamily="34" charset="0"/>
            </a:endParaRPr>
          </a:p>
        </p:txBody>
      </p:sp>
      <p:sp>
        <p:nvSpPr>
          <p:cNvPr id="8" name="Slide Number Placeholder 10">
            <a:extLst>
              <a:ext uri="{FF2B5EF4-FFF2-40B4-BE49-F238E27FC236}">
                <a16:creationId xmlns:a16="http://schemas.microsoft.com/office/drawing/2014/main" id="{D75485EB-D5CD-438A-98F9-5987E1CE15D1}"/>
              </a:ext>
            </a:extLst>
          </p:cNvPr>
          <p:cNvSpPr txBox="1">
            <a:spLocks/>
          </p:cNvSpPr>
          <p:nvPr userDrawn="1"/>
        </p:nvSpPr>
        <p:spPr>
          <a:xfrm>
            <a:off x="711200" y="6626258"/>
            <a:ext cx="914400" cy="21272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bg1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Verdana" charset="0"/>
                <a:ea typeface="ＭＳ Ｐゴシック" charset="0"/>
                <a:cs typeface="ＭＳ Ｐゴシック" charset="0"/>
              </a:defRPr>
            </a:lvl9pPr>
          </a:lstStyle>
          <a:p>
            <a:pPr defTabSz="914400"/>
            <a:fld id="{0ECBBD81-D5DD-4F1F-8336-5264FB2CC873}" type="slidenum">
              <a:rPr 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 defTabSz="914400"/>
              <a:t>‹#›</a:t>
            </a:fld>
            <a:endParaRPr 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028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-112" charset="0"/>
          <a:ea typeface="ＭＳ Ｐゴシック" pitchFamily="28" charset="-128"/>
          <a:cs typeface="ＭＳ Ｐゴシック" pitchFamily="28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-112" charset="0"/>
          <a:ea typeface="ＭＳ Ｐゴシック" pitchFamily="28" charset="-128"/>
          <a:cs typeface="ＭＳ Ｐゴシック" pitchFamily="28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-112" charset="0"/>
          <a:ea typeface="ＭＳ Ｐゴシック" pitchFamily="28" charset="-128"/>
          <a:cs typeface="ＭＳ Ｐゴシック" pitchFamily="28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-112" charset="0"/>
          <a:ea typeface="ＭＳ Ｐゴシック" pitchFamily="28" charset="-128"/>
          <a:cs typeface="ＭＳ Ｐゴシック" pitchFamily="28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28" charset="0"/>
          <a:ea typeface="ＭＳ Ｐゴシック" pitchFamily="28" charset="-128"/>
          <a:cs typeface="ＭＳ Ｐゴシック" pitchFamily="28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28" charset="0"/>
          <a:ea typeface="ＭＳ Ｐゴシック" pitchFamily="28" charset="-128"/>
          <a:cs typeface="ＭＳ Ｐゴシック" pitchFamily="28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28" charset="0"/>
          <a:ea typeface="ＭＳ Ｐゴシック" pitchFamily="28" charset="-128"/>
          <a:cs typeface="ＭＳ Ｐゴシック" pitchFamily="28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28" charset="0"/>
          <a:ea typeface="ＭＳ Ｐゴシック" pitchFamily="28" charset="-128"/>
          <a:cs typeface="ＭＳ Ｐゴシック" pitchFamily="28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80000"/>
        <a:buBlip>
          <a:blip r:embed="rId20"/>
        </a:buBlip>
        <a:defRPr sz="28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595959"/>
        </a:buClr>
        <a:buChar char="–"/>
        <a:defRPr sz="2600">
          <a:solidFill>
            <a:schemeClr val="tx1"/>
          </a:solidFill>
          <a:latin typeface="+mn-lt"/>
          <a:ea typeface="ＭＳ Ｐゴシック" pitchFamily="-11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595959"/>
        </a:buClr>
        <a:buFont typeface="Wingdings" panose="05000000000000000000" pitchFamily="2" charset="2"/>
        <a:buChar char="§"/>
        <a:defRPr sz="2200">
          <a:solidFill>
            <a:schemeClr val="tx1"/>
          </a:solidFill>
          <a:latin typeface="+mn-lt"/>
          <a:ea typeface="ＭＳ Ｐゴシック" pitchFamily="-11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595959"/>
        </a:buClr>
        <a:buChar char="–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595959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ea typeface="ＭＳ Ｐゴシック" pitchFamily="-112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8" charset="2"/>
        <a:buChar char="§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8" charset="2"/>
        <a:buChar char="§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8" charset="2"/>
        <a:buChar char="§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8" charset="2"/>
        <a:buChar char="§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tandards.ieee.org/featured/802/index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linkedin.com/company/ieee802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0291D1B-1208-42F7-A249-0DD512746B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6799"/>
                </a:solidFill>
              </a:rPr>
              <a:t>IEEE 802 </a:t>
            </a:r>
            <a:r>
              <a:rPr lang="tr-TR" dirty="0" err="1">
                <a:solidFill>
                  <a:srgbClr val="006799"/>
                </a:solidFill>
              </a:rPr>
              <a:t>September</a:t>
            </a:r>
            <a:r>
              <a:rPr lang="en-US" dirty="0">
                <a:solidFill>
                  <a:srgbClr val="006799"/>
                </a:solidFill>
              </a:rPr>
              <a:t> 2025</a:t>
            </a:r>
            <a:br>
              <a:rPr lang="en-US" dirty="0">
                <a:solidFill>
                  <a:srgbClr val="006799"/>
                </a:solidFill>
              </a:rPr>
            </a:br>
            <a:r>
              <a:rPr lang="en-US" dirty="0">
                <a:solidFill>
                  <a:srgbClr val="006799"/>
                </a:solidFill>
              </a:rPr>
              <a:t>Public Visibility </a:t>
            </a:r>
            <a:br>
              <a:rPr lang="en-US" dirty="0">
                <a:solidFill>
                  <a:srgbClr val="006799"/>
                </a:solidFill>
              </a:rPr>
            </a:br>
            <a:r>
              <a:rPr lang="en-US" dirty="0">
                <a:solidFill>
                  <a:srgbClr val="006799"/>
                </a:solidFill>
              </a:rPr>
              <a:t>Standing Committee</a:t>
            </a:r>
            <a:r>
              <a:rPr lang="tr-TR" dirty="0">
                <a:solidFill>
                  <a:srgbClr val="006799"/>
                </a:solidFill>
              </a:rPr>
              <a:t> </a:t>
            </a:r>
            <a:r>
              <a:rPr lang="tr-TR" dirty="0" err="1">
                <a:solidFill>
                  <a:srgbClr val="006799"/>
                </a:solidFill>
              </a:rPr>
              <a:t>Updates</a:t>
            </a:r>
            <a:endParaRPr lang="en-US" dirty="0">
              <a:solidFill>
                <a:srgbClr val="006799"/>
              </a:solidFill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96DB2F60-85B2-4076-A1CA-C47C2C2E6A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September</a:t>
            </a:r>
            <a:r>
              <a:rPr lang="en-US" dirty="0"/>
              <a:t>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E021ED-A25A-4120-BC7B-CBF2171C97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914400"/>
            <a:fld id="{0ECBBD81-D5DD-4F1F-8336-5264FB2CC873}" type="slidenum">
              <a:rPr lang="en-US" smtClean="0">
                <a:latin typeface="Verdana" panose="020B0604030504040204" pitchFamily="34" charset="0"/>
                <a:ea typeface="ＭＳ Ｐゴシック" panose="020B0600070205080204" pitchFamily="34" charset="-128"/>
              </a:rPr>
              <a:pPr defTabSz="914400"/>
              <a:t>1</a:t>
            </a:fld>
            <a:endParaRPr lang="en-US"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2257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35A7B-CD7D-49EB-9F3D-DF629B7C5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304800"/>
            <a:ext cx="11506200" cy="1143000"/>
          </a:xfrm>
        </p:spPr>
        <p:txBody>
          <a:bodyPr/>
          <a:lstStyle/>
          <a:p>
            <a:r>
              <a:rPr lang="en-US" dirty="0"/>
              <a:t>802 Public Visibility SC Scope, Duties, Membership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010278-CCF0-43BB-B025-C818F3CCC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9C4431C-3C8B-4238-82E7-816A2505E65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11C88C2-7B5D-44C3-B28E-365D5B792DA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46068" y="1557344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0975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365125" indent="-180975" algn="l" rtl="0" eaLnBrk="0" fontAlgn="base" hangingPunct="0">
              <a:spcBef>
                <a:spcPct val="25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+mn-lt"/>
              </a:defRPr>
            </a:lvl3pPr>
            <a:lvl4pPr marL="711200" indent="-344488" algn="l" rtl="0" eaLnBrk="0" fontAlgn="base" hangingPunct="0">
              <a:spcBef>
                <a:spcPct val="10000"/>
              </a:spcBef>
              <a:spcAft>
                <a:spcPct val="0"/>
              </a:spcAft>
              <a:buFont typeface="Times New Roman" pitchFamily="18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4pPr>
            <a:lvl5pPr marL="969963" indent="-165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5pPr>
            <a:lvl6pPr marL="1427163" indent="-165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1884363" indent="-165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2341563" indent="-165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2798763" indent="-165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1588" marR="0" lvl="1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en-AU" sz="14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Scope and Duties</a:t>
            </a:r>
          </a:p>
          <a:p>
            <a:pPr marL="457200" lvl="1"/>
            <a:r>
              <a:rPr lang="en-AU" sz="1400" dirty="0">
                <a:solidFill>
                  <a:srgbClr val="000000"/>
                </a:solidFill>
                <a:latin typeface="Arial"/>
              </a:rPr>
              <a:t>To raise public visibility and industry awareness in timely fashion of IEEE 802 WG / TAG activities </a:t>
            </a:r>
          </a:p>
          <a:p>
            <a:pPr marL="457200" lvl="1"/>
            <a:r>
              <a:rPr lang="en-AU" sz="1400" dirty="0">
                <a:solidFill>
                  <a:srgbClr val="000000"/>
                </a:solidFill>
                <a:latin typeface="Arial"/>
              </a:rPr>
              <a:t>Develop social media content based on IEEE 802 WG / TAG activities </a:t>
            </a:r>
          </a:p>
          <a:p>
            <a:pPr marL="639762" lvl="2"/>
            <a:r>
              <a:rPr lang="en-AU" sz="1400" dirty="0">
                <a:solidFill>
                  <a:srgbClr val="000000"/>
                </a:solidFill>
                <a:latin typeface="Arial"/>
              </a:rPr>
              <a:t>LinkedIn – https://www.linkedin.com/company/ieee802 </a:t>
            </a:r>
          </a:p>
          <a:p>
            <a:pPr marL="639762" lvl="2"/>
            <a:r>
              <a:rPr lang="en-AU" sz="1400" dirty="0">
                <a:solidFill>
                  <a:srgbClr val="000000"/>
                </a:solidFill>
                <a:latin typeface="Arial"/>
              </a:rPr>
              <a:t>IEEE-SA 802  - </a:t>
            </a:r>
            <a:r>
              <a:rPr lang="en-AU" sz="1400" dirty="0">
                <a:solidFill>
                  <a:srgbClr val="000000"/>
                </a:solidFill>
                <a:latin typeface="Arial"/>
                <a:hlinkClick r:id="rId2"/>
              </a:rPr>
              <a:t>https://standards.ieee.org/featured/802/index.html</a:t>
            </a:r>
            <a:r>
              <a:rPr lang="en-AU" sz="1400" dirty="0">
                <a:solidFill>
                  <a:srgbClr val="000000"/>
                </a:solidFill>
                <a:latin typeface="Arial"/>
              </a:rPr>
              <a:t> </a:t>
            </a:r>
          </a:p>
          <a:p>
            <a:pPr marL="463550" lvl="1"/>
            <a:r>
              <a:rPr kumimoji="0" lang="en-AU" sz="1400" b="1" i="1" u="sng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</a:rPr>
              <a:t>Content </a:t>
            </a:r>
          </a:p>
          <a:p>
            <a:pPr marL="631825" lvl="2" indent="-177800"/>
            <a:r>
              <a:rPr lang="en-US" sz="1400" b="0" dirty="0">
                <a:latin typeface="Arial" panose="020B0604020202020204" pitchFamily="34" charset="0"/>
                <a:cs typeface="Arial" panose="020B0604020202020204" pitchFamily="34" charset="0"/>
              </a:rPr>
              <a:t>Review Pre 802 Plenary meetings for social media messaging: PARs to be considered, Tutorials, [802.3] Call-for-Interests, New Task Force formations</a:t>
            </a:r>
          </a:p>
          <a:p>
            <a:pPr marL="631825" lvl="2" indent="-177800"/>
            <a:r>
              <a:rPr lang="en-US" sz="1400" b="0" dirty="0">
                <a:latin typeface="Arial" panose="020B0604020202020204" pitchFamily="34" charset="0"/>
                <a:cs typeface="Arial" panose="020B0604020202020204" pitchFamily="34" charset="0"/>
              </a:rPr>
              <a:t>Review Post 802 Plenary meetings for social media messaging: Study Group formations, IEEE 802 Position Approvals</a:t>
            </a:r>
          </a:p>
          <a:p>
            <a:pPr marL="631825" lvl="2" indent="-177800"/>
            <a:r>
              <a:rPr lang="en-US" sz="1400" b="0" dirty="0">
                <a:latin typeface="Arial" panose="020B0604020202020204" pitchFamily="34" charset="0"/>
                <a:cs typeface="Arial" panose="020B0604020202020204" pitchFamily="34" charset="0"/>
              </a:rPr>
              <a:t>Other 802 related material for social media messaging: Press Releases, White Paper publications, Other 802 approved news, </a:t>
            </a:r>
            <a:r>
              <a:rPr lang="en-US" sz="1400" b="0" u="sng" dirty="0">
                <a:latin typeface="Arial" panose="020B0604020202020204" pitchFamily="34" charset="0"/>
                <a:cs typeface="Arial" panose="020B0604020202020204" pitchFamily="34" charset="0"/>
              </a:rPr>
              <a:t>802 WG / TAG Activities with IEEE-SA</a:t>
            </a:r>
          </a:p>
          <a:p>
            <a:pPr marL="631825" lvl="2" indent="-177800"/>
            <a:r>
              <a:rPr lang="en-US" sz="1400" b="0" u="sng" dirty="0">
                <a:latin typeface="Arial" panose="020B0604020202020204" pitchFamily="34" charset="0"/>
                <a:cs typeface="Arial" panose="020B0604020202020204" pitchFamily="34" charset="0"/>
              </a:rPr>
              <a:t>IEEE-SA Standards Board Related </a:t>
            </a:r>
            <a:r>
              <a:rPr lang="en-US" sz="1400" b="0" dirty="0">
                <a:latin typeface="Arial" panose="020B0604020202020204" pitchFamily="34" charset="0"/>
                <a:cs typeface="Arial" panose="020B0604020202020204" pitchFamily="34" charset="0"/>
              </a:rPr>
              <a:t>- PAR Approvals, Standards Approval, Standards Publication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88" lvl="1" indent="0">
              <a:buNone/>
            </a:pPr>
            <a:r>
              <a:rPr lang="en-AU" sz="1400" b="1" dirty="0">
                <a:latin typeface="Arial"/>
              </a:rPr>
              <a:t>Membership</a:t>
            </a:r>
          </a:p>
          <a:p>
            <a:pPr marL="566738" lvl="1" indent="-285750">
              <a:buFont typeface="Arial" panose="020B0604020202020204" pitchFamily="34" charset="0"/>
              <a:buChar char="•"/>
            </a:pPr>
            <a:r>
              <a:rPr lang="en-AU" sz="1400" dirty="0">
                <a:latin typeface="Arial"/>
              </a:rPr>
              <a:t>Membership in the Standing Committee is open to anyone that wishes to participate (ideally at least one participant from each 802 WG and TAG)</a:t>
            </a:r>
            <a:endParaRPr kumimoji="0" lang="en-AU" sz="14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/>
            </a:endParaRP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D5435955-F4BE-4DBA-94CA-FDAB551D13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1200" y="6626258"/>
            <a:ext cx="914400" cy="212726"/>
          </a:xfrm>
        </p:spPr>
        <p:txBody>
          <a:bodyPr/>
          <a:lstStyle/>
          <a:p>
            <a:fld id="{427953F7-7028-42D5-916D-7BE6627B023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09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1F9B9-556C-4F07-8481-85508D969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Linkedin</a:t>
            </a:r>
            <a:r>
              <a:rPr lang="en-US" dirty="0"/>
              <a:t> Report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395B92-32B4-465D-B4C4-2F21CC8C3C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583" y="1853418"/>
            <a:ext cx="5519195" cy="4114800"/>
          </a:xfrm>
        </p:spPr>
        <p:txBody>
          <a:bodyPr/>
          <a:lstStyle/>
          <a:p>
            <a:pPr marL="457200" lvl="1" indent="0">
              <a:buNone/>
            </a:pPr>
            <a:endParaRPr lang="en-US" sz="20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lvl="1"/>
            <a:r>
              <a:rPr lang="tr-TR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6022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total followers</a:t>
            </a:r>
          </a:p>
          <a:p>
            <a:pPr marL="457200" lvl="1" indent="0">
              <a:buNone/>
            </a:pPr>
            <a:r>
              <a:rPr lang="en-US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lvl="1"/>
            <a:r>
              <a:rPr lang="en-US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Last 365 days</a:t>
            </a:r>
          </a:p>
          <a:p>
            <a:pPr lvl="2"/>
            <a:r>
              <a:rPr lang="tr-TR" sz="1600" dirty="0">
                <a:solidFill>
                  <a:srgbClr val="222222"/>
                </a:solidFill>
                <a:latin typeface="Arial" panose="020B0604020202020204" pitchFamily="34" charset="0"/>
              </a:rPr>
              <a:t>106,000 I</a:t>
            </a:r>
            <a:r>
              <a:rPr lang="en-US" sz="16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mpressions</a:t>
            </a:r>
            <a:endParaRPr lang="en-US" sz="16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lvl="2"/>
            <a:r>
              <a:rPr lang="tr-TR" sz="1600" dirty="0">
                <a:solidFill>
                  <a:srgbClr val="222222"/>
                </a:solidFill>
                <a:latin typeface="Arial" panose="020B0604020202020204" pitchFamily="34" charset="0"/>
              </a:rPr>
              <a:t>2136 </a:t>
            </a:r>
            <a:r>
              <a:rPr lang="en-US" sz="1600" dirty="0">
                <a:solidFill>
                  <a:srgbClr val="222222"/>
                </a:solidFill>
                <a:latin typeface="Arial" panose="020B0604020202020204" pitchFamily="34" charset="0"/>
              </a:rPr>
              <a:t>Reactions</a:t>
            </a:r>
          </a:p>
          <a:p>
            <a:pPr lvl="1"/>
            <a:endParaRPr lang="en-US" sz="20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lvl="1"/>
            <a:r>
              <a:rPr lang="en-US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Latest Post</a:t>
            </a:r>
            <a:r>
              <a:rPr lang="tr-TR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</a:t>
            </a:r>
            <a:endParaRPr lang="en-US" sz="20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lvl="2"/>
            <a:r>
              <a:rPr lang="tr-TR" sz="1600" dirty="0" err="1">
                <a:solidFill>
                  <a:srgbClr val="222222"/>
                </a:solidFill>
                <a:latin typeface="Arial" panose="020B0604020202020204" pitchFamily="34" charset="0"/>
              </a:rPr>
              <a:t>September</a:t>
            </a:r>
            <a:r>
              <a:rPr lang="tr-TR" sz="16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222222"/>
                </a:solidFill>
                <a:latin typeface="Arial" panose="020B0604020202020204" pitchFamily="34" charset="0"/>
              </a:rPr>
              <a:t>Meetings</a:t>
            </a:r>
            <a:endParaRPr lang="tr-TR" sz="1600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lvl="2"/>
            <a:r>
              <a:rPr lang="tr-TR" sz="1600" dirty="0" err="1">
                <a:solidFill>
                  <a:srgbClr val="222222"/>
                </a:solidFill>
                <a:latin typeface="Arial" panose="020B0604020202020204" pitchFamily="34" charset="0"/>
              </a:rPr>
              <a:t>Group</a:t>
            </a:r>
            <a:r>
              <a:rPr lang="tr-TR" sz="16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222222"/>
                </a:solidFill>
                <a:latin typeface="Arial" panose="020B0604020202020204" pitchFamily="34" charset="0"/>
              </a:rPr>
              <a:t>Updates</a:t>
            </a:r>
            <a:endParaRPr lang="tr-TR" sz="1600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lvl="2"/>
            <a:r>
              <a:rPr lang="tr-TR" sz="1600" dirty="0" err="1">
                <a:solidFill>
                  <a:srgbClr val="222222"/>
                </a:solidFill>
                <a:latin typeface="Arial" panose="020B0604020202020204" pitchFamily="34" charset="0"/>
              </a:rPr>
              <a:t>Kathleen</a:t>
            </a:r>
            <a:r>
              <a:rPr lang="tr-TR" sz="1600" dirty="0">
                <a:solidFill>
                  <a:srgbClr val="222222"/>
                </a:solidFill>
                <a:latin typeface="Arial" panose="020B0604020202020204" pitchFamily="34" charset="0"/>
              </a:rPr>
              <a:t> Kramer</a:t>
            </a:r>
          </a:p>
          <a:p>
            <a:pPr lvl="2"/>
            <a:r>
              <a:rPr lang="tr-TR" sz="1600" dirty="0">
                <a:solidFill>
                  <a:srgbClr val="222222"/>
                </a:solidFill>
                <a:latin typeface="Arial" panose="020B0604020202020204" pitchFamily="34" charset="0"/>
              </a:rPr>
              <a:t>Antonio </a:t>
            </a:r>
            <a:r>
              <a:rPr lang="tr-TR" sz="1600" dirty="0" err="1">
                <a:solidFill>
                  <a:srgbClr val="222222"/>
                </a:solidFill>
                <a:latin typeface="Arial" panose="020B0604020202020204" pitchFamily="34" charset="0"/>
              </a:rPr>
              <a:t>Luque</a:t>
            </a:r>
            <a:endParaRPr lang="tr-TR" sz="1600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914400" lvl="2" indent="0">
              <a:buNone/>
            </a:pPr>
            <a:endParaRPr lang="en-US" sz="1600" dirty="0">
              <a:solidFill>
                <a:srgbClr val="222222"/>
              </a:solidFill>
              <a:latin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BBB153-D275-4B51-BDBF-552A1BF049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7953F7-7028-42D5-916D-7BE6627B0238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FEBCCE2-92A5-A513-F542-456139B874D7}"/>
              </a:ext>
            </a:extLst>
          </p:cNvPr>
          <p:cNvSpPr txBox="1"/>
          <p:nvPr/>
        </p:nvSpPr>
        <p:spPr>
          <a:xfrm>
            <a:off x="337595" y="1124654"/>
            <a:ext cx="71644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1" indent="0">
              <a:buNone/>
            </a:pPr>
            <a:r>
              <a:rPr lang="en-US" altLang="en-US" sz="1800" b="1" dirty="0">
                <a:solidFill>
                  <a:schemeClr val="tx1"/>
                </a:solidFill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https://www.linkedin.com/company/ieee802</a:t>
            </a:r>
            <a:r>
              <a:rPr lang="en-US" altLang="en-US" sz="1800" b="1" dirty="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1222764F-7EA4-713D-7A32-D7001823D9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6225" y="1867705"/>
            <a:ext cx="7620000" cy="408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41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AA4052-79C6-AC14-46AE-8BA556802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861A76-B87D-F210-9BE8-54EFF3F7E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0" y="333153"/>
            <a:ext cx="10363200" cy="1143000"/>
          </a:xfrm>
        </p:spPr>
        <p:txBody>
          <a:bodyPr/>
          <a:lstStyle/>
          <a:p>
            <a:r>
              <a:rPr lang="tr-TR" dirty="0" err="1"/>
              <a:t>Linkedin</a:t>
            </a:r>
            <a:r>
              <a:rPr lang="tr-TR" dirty="0"/>
              <a:t> </a:t>
            </a:r>
            <a:r>
              <a:rPr lang="tr-TR" dirty="0" err="1"/>
              <a:t>Posts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WGs</a:t>
            </a:r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452BB68-F77B-38DC-3FC2-B54664B0642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7953F7-7028-42D5-916D-7BE6627B023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09AF54DA-14C9-2436-8377-AB5050904C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55600" y="904653"/>
            <a:ext cx="11616660" cy="5254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5000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0975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365125" indent="-180975" algn="l" rtl="0" eaLnBrk="0" fontAlgn="base" hangingPunct="0">
              <a:spcBef>
                <a:spcPct val="25000"/>
              </a:spcBef>
              <a:spcAft>
                <a:spcPct val="0"/>
              </a:spcAft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+mn-lt"/>
              </a:defRPr>
            </a:lvl3pPr>
            <a:lvl4pPr marL="711200" indent="-344488" algn="l" rtl="0" eaLnBrk="0" fontAlgn="base" hangingPunct="0">
              <a:spcBef>
                <a:spcPct val="10000"/>
              </a:spcBef>
              <a:spcAft>
                <a:spcPct val="0"/>
              </a:spcAft>
              <a:buFont typeface="Times New Roman" pitchFamily="18" charset="0"/>
              <a:buChar char="—"/>
              <a:defRPr sz="1400">
                <a:solidFill>
                  <a:schemeClr val="tx1"/>
                </a:solidFill>
                <a:latin typeface="+mn-lt"/>
              </a:defRPr>
            </a:lvl4pPr>
            <a:lvl5pPr marL="969963" indent="-165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5pPr>
            <a:lvl6pPr marL="1427163" indent="-165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1884363" indent="-165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2341563" indent="-165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2798763" indent="-165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1588" marR="0" lvl="1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tr-TR" sz="18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WG/</a:t>
            </a:r>
            <a:r>
              <a:rPr kumimoji="0" lang="tr-TR" sz="180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TIGs</a:t>
            </a:r>
            <a:r>
              <a:rPr kumimoji="0" lang="tr-TR" sz="18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can post </a:t>
            </a:r>
            <a:r>
              <a:rPr kumimoji="0" lang="tr-TR" sz="180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kumimoji="0" lang="tr-TR" sz="18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tr-TR" sz="180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short</a:t>
            </a:r>
            <a:r>
              <a:rPr kumimoji="0" lang="tr-TR" sz="18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tr-TR" sz="180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meeting</a:t>
            </a:r>
            <a:r>
              <a:rPr kumimoji="0" lang="tr-TR" sz="18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tr-TR" sz="180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reports</a:t>
            </a:r>
            <a:r>
              <a:rPr kumimoji="0" lang="tr-TR" sz="18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1588" marR="0" lvl="1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lang="tr-TR" sz="18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88" marR="0" lvl="1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Please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provide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reports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end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September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meeting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588" marR="0" lvl="1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88" marR="0" lvl="1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additon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IEEE 802 LSMC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IEEE 802 can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provide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reports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well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588" marR="0" lvl="1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lang="tr-TR" sz="180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88" marR="0" lvl="1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lang="tr-TR" sz="18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1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AU" sz="18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337646"/>
      </p:ext>
    </p:extLst>
  </p:cSld>
  <p:clrMapOvr>
    <a:masterClrMapping/>
  </p:clrMapOvr>
</p:sld>
</file>

<file path=ppt/theme/theme1.xml><?xml version="1.0" encoding="utf-8"?>
<a:theme xmlns:a="http://schemas.openxmlformats.org/drawingml/2006/main" name="ieee_corporate_template_1">
  <a:themeElements>
    <a:clrScheme name="Custom 3">
      <a:dk1>
        <a:srgbClr val="000000"/>
      </a:dk1>
      <a:lt1>
        <a:srgbClr val="FFFFFF"/>
      </a:lt1>
      <a:dk2>
        <a:srgbClr val="005582"/>
      </a:dk2>
      <a:lt2>
        <a:srgbClr val="808080"/>
      </a:lt2>
      <a:accent1>
        <a:srgbClr val="DC5D26"/>
      </a:accent1>
      <a:accent2>
        <a:srgbClr val="52A93A"/>
      </a:accent2>
      <a:accent3>
        <a:srgbClr val="FFFFFF"/>
      </a:accent3>
      <a:accent4>
        <a:srgbClr val="000000"/>
      </a:accent4>
      <a:accent5>
        <a:srgbClr val="6C0521"/>
      </a:accent5>
      <a:accent6>
        <a:srgbClr val="477E27"/>
      </a:accent6>
      <a:hlink>
        <a:srgbClr val="0080FF"/>
      </a:hlink>
      <a:folHlink>
        <a:srgbClr val="481861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28" charset="0"/>
            <a:ea typeface="ＭＳ Ｐゴシック" pitchFamily="28" charset="-128"/>
            <a:cs typeface="ＭＳ Ｐゴシック" pitchFamily="2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28" charset="0"/>
            <a:ea typeface="ＭＳ Ｐゴシック" pitchFamily="28" charset="-128"/>
            <a:cs typeface="ＭＳ Ｐゴシック" pitchFamily="28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0000"/>
        </a:dk1>
        <a:lt1>
          <a:srgbClr val="FFFFFF"/>
        </a:lt1>
        <a:dk2>
          <a:srgbClr val="0F3D88"/>
        </a:dk2>
        <a:lt2>
          <a:srgbClr val="808080"/>
        </a:lt2>
        <a:accent1>
          <a:srgbClr val="FF8000"/>
        </a:accent1>
        <a:accent2>
          <a:srgbClr val="59B308"/>
        </a:accent2>
        <a:accent3>
          <a:srgbClr val="FFFFFF"/>
        </a:accent3>
        <a:accent4>
          <a:srgbClr val="000000"/>
        </a:accent4>
        <a:accent5>
          <a:srgbClr val="FFC0AA"/>
        </a:accent5>
        <a:accent6>
          <a:srgbClr val="50A206"/>
        </a:accent6>
        <a:hlink>
          <a:srgbClr val="008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ieee_corporate_template_1">
  <a:themeElements>
    <a:clrScheme name="Custom 3">
      <a:dk1>
        <a:srgbClr val="000000"/>
      </a:dk1>
      <a:lt1>
        <a:srgbClr val="FFFFFF"/>
      </a:lt1>
      <a:dk2>
        <a:srgbClr val="005582"/>
      </a:dk2>
      <a:lt2>
        <a:srgbClr val="808080"/>
      </a:lt2>
      <a:accent1>
        <a:srgbClr val="DC5D26"/>
      </a:accent1>
      <a:accent2>
        <a:srgbClr val="52A93A"/>
      </a:accent2>
      <a:accent3>
        <a:srgbClr val="FFFFFF"/>
      </a:accent3>
      <a:accent4>
        <a:srgbClr val="000000"/>
      </a:accent4>
      <a:accent5>
        <a:srgbClr val="6C0521"/>
      </a:accent5>
      <a:accent6>
        <a:srgbClr val="477E27"/>
      </a:accent6>
      <a:hlink>
        <a:srgbClr val="0080FF"/>
      </a:hlink>
      <a:folHlink>
        <a:srgbClr val="481861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28" charset="0"/>
            <a:ea typeface="ＭＳ Ｐゴシック" pitchFamily="28" charset="-128"/>
            <a:cs typeface="ＭＳ Ｐゴシック" pitchFamily="2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28" charset="0"/>
            <a:ea typeface="ＭＳ Ｐゴシック" pitchFamily="28" charset="-128"/>
            <a:cs typeface="ＭＳ Ｐゴシック" pitchFamily="28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0000"/>
        </a:dk1>
        <a:lt1>
          <a:srgbClr val="FFFFFF"/>
        </a:lt1>
        <a:dk2>
          <a:srgbClr val="0F3D88"/>
        </a:dk2>
        <a:lt2>
          <a:srgbClr val="808080"/>
        </a:lt2>
        <a:accent1>
          <a:srgbClr val="FF8000"/>
        </a:accent1>
        <a:accent2>
          <a:srgbClr val="59B308"/>
        </a:accent2>
        <a:accent3>
          <a:srgbClr val="FFFFFF"/>
        </a:accent3>
        <a:accent4>
          <a:srgbClr val="000000"/>
        </a:accent4>
        <a:accent5>
          <a:srgbClr val="FFC0AA"/>
        </a:accent5>
        <a:accent6>
          <a:srgbClr val="50A206"/>
        </a:accent6>
        <a:hlink>
          <a:srgbClr val="008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ieee_presentation_template.pot</Template>
  <TotalTime>13516</TotalTime>
  <Words>283</Words>
  <Application>Microsoft Office PowerPoint</Application>
  <PresentationFormat>Geniş ekran</PresentationFormat>
  <Paragraphs>42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4</vt:i4>
      </vt:variant>
    </vt:vector>
  </HeadingPairs>
  <TitlesOfParts>
    <vt:vector size="11" baseType="lpstr">
      <vt:lpstr>ＭＳ Ｐゴシック</vt:lpstr>
      <vt:lpstr>Arial</vt:lpstr>
      <vt:lpstr>Calibri</vt:lpstr>
      <vt:lpstr>Verdana</vt:lpstr>
      <vt:lpstr>Wingdings</vt:lpstr>
      <vt:lpstr>ieee_corporate_template_1</vt:lpstr>
      <vt:lpstr>1_ieee_corporate_template_1</vt:lpstr>
      <vt:lpstr>IEEE 802 September 2025 Public Visibility  Standing Committee Updates</vt:lpstr>
      <vt:lpstr>802 Public Visibility SC Scope, Duties, Membership</vt:lpstr>
      <vt:lpstr>Linkedin Report </vt:lpstr>
      <vt:lpstr>Linkedin Posts for WGs</vt:lpstr>
    </vt:vector>
  </TitlesOfParts>
  <Company>IEEE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Engel, Lisa Lisa.</dc:creator>
  <cp:lastModifiedBy>Tunçer Baykaş</cp:lastModifiedBy>
  <cp:revision>198</cp:revision>
  <dcterms:created xsi:type="dcterms:W3CDTF">2012-11-14T18:53:32Z</dcterms:created>
  <dcterms:modified xsi:type="dcterms:W3CDTF">2025-09-14T10:17:03Z</dcterms:modified>
</cp:coreProperties>
</file>