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6"/>
  </p:notesMasterIdLst>
  <p:handoutMasterIdLst>
    <p:handoutMasterId r:id="rId7"/>
  </p:handoutMasterIdLst>
  <p:sldIdLst>
    <p:sldId id="624" r:id="rId2"/>
    <p:sldId id="619" r:id="rId3"/>
    <p:sldId id="621" r:id="rId4"/>
    <p:sldId id="627"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varScale="1">
        <p:scale>
          <a:sx n="79" d="100"/>
          <a:sy n="79" d="100"/>
        </p:scale>
        <p:origin x="1258" y="8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July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July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July 2025</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July 2025</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July 2025</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2025</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July 2025</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2025 Annual Review: WCSC</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2025-08-01</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Wireless Chairs Standing Committee material for the 2025 annual 802 LMSC Subgroup review.</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a:t>
            </a:r>
            <a:r>
              <a:rPr lang="en-US" sz="1800" dirty="0">
                <a:ea typeface="Times New Roman" panose="02020603050405020304" pitchFamily="18" charset="0"/>
                <a:cs typeface="Times New Roman" panose="02020603050405020304" pitchFamily="18" charset="0"/>
              </a:rPr>
              <a:t>LMSC</a:t>
            </a:r>
            <a:r>
              <a:rPr lang="en-US" sz="1800" dirty="0">
                <a:effectLst/>
                <a:ea typeface="Times New Roman" panose="02020603050405020304" pitchFamily="18" charset="0"/>
                <a:cs typeface="Times New Roman" panose="02020603050405020304" pitchFamily="18" charset="0"/>
              </a:rPr>
              <a:t>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2025</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254766</TotalTime>
  <Words>347</Words>
  <Application>Microsoft Office PowerPoint</Application>
  <PresentationFormat>On-screen Show (4:3)</PresentationFormat>
  <Paragraphs>46</Paragraphs>
  <Slides>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Office Theme</vt:lpstr>
      <vt:lpstr>Document</vt:lpstr>
      <vt:lpstr>2025 Annual Review: WCSC</vt:lpstr>
      <vt:lpstr> Abstract </vt:lpstr>
      <vt:lpstr>Scope, Duties, Membership</vt:lpstr>
      <vt:lpstr>Deliverables and operations rules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LMSC Annual review - WCSC</dc:title>
  <dc:subject>802 WCSC report</dc:subject>
  <dc:creator>Dorothy Stanley</dc:creator>
  <cp:keywords>2025 LMSC Annual review - WCSC</cp:keywords>
  <cp:lastModifiedBy>Stanley, Dorothy</cp:lastModifiedBy>
  <cp:revision>3775</cp:revision>
  <cp:lastPrinted>2017-11-04T17:30:55Z</cp:lastPrinted>
  <dcterms:created xsi:type="dcterms:W3CDTF">2002-03-10T15:43:16Z</dcterms:created>
  <dcterms:modified xsi:type="dcterms:W3CDTF">2025-08-01T12:42:55Z</dcterms:modified>
  <cp:category>July 2025</cp:category>
</cp:coreProperties>
</file>