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291" r:id="rId3"/>
    <p:sldId id="270" r:id="rId4"/>
    <p:sldId id="289" r:id="rId5"/>
    <p:sldId id="290" r:id="rId6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DCD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238" autoAdjust="0"/>
    <p:restoredTop sz="94660"/>
  </p:normalViewPr>
  <p:slideViewPr>
    <p:cSldViewPr>
      <p:cViewPr varScale="1">
        <p:scale>
          <a:sx n="52" d="100"/>
          <a:sy n="52" d="100"/>
        </p:scale>
        <p:origin x="524" y="56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95" d="100"/>
          <a:sy n="95" d="100"/>
        </p:scale>
        <p:origin x="3128" y="20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July 2024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Dave Halasz, Morse Micro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2024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Dave Halasz, Morse Micro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July 2024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Dave Halasz, Morse Micro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Clint Powell, PWC LLC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Clint Powell, PWC LLC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July 2025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Clint Powell, PWC LLC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2025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Clint Powell, PWC LLC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2025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Clint Powell, PWC LLC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2025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Clint Powell, PWC LLC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2025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Clint Powell, PWC LLC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Clint Powell, PWC LLC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Clint Powell, PWC LLC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July 2025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Clint Powell, PWC LLC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802.ec-25/0190r01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606425"/>
            <a:ext cx="10363200" cy="13335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AU" dirty="0"/>
              <a:t>IEEE 802 Workshop Follow-Up Item</a:t>
            </a:r>
            <a:br>
              <a:rPr lang="en-AU" dirty="0"/>
            </a:br>
            <a:r>
              <a:rPr lang="en-US" dirty="0"/>
              <a:t>Improve Recognition of IEEE Membership Grade Level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2088654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2025-08-01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July 2025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Clint Powell, PWC LLC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93823DB3-BAA4-4F4A-B4B3-ED9ABE70E976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2702893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Author:</a:t>
            </a:r>
          </a:p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endParaRPr lang="en-GB" sz="2000" dirty="0">
              <a:solidFill>
                <a:srgbClr val="000000"/>
              </a:solidFill>
            </a:endParaRPr>
          </a:p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endParaRPr lang="en-GB" sz="2000" dirty="0">
              <a:solidFill>
                <a:srgbClr val="000000"/>
              </a:solidFill>
            </a:endParaRP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F6F518D9-1764-AC94-6CC2-2B413F9F6CF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6940912"/>
              </p:ext>
            </p:extLst>
          </p:nvPr>
        </p:nvGraphicFramePr>
        <p:xfrm>
          <a:off x="2032000" y="3403268"/>
          <a:ext cx="8128000" cy="74168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625600">
                  <a:extLst>
                    <a:ext uri="{9D8B030D-6E8A-4147-A177-3AD203B41FA5}">
                      <a16:colId xmlns:a16="http://schemas.microsoft.com/office/drawing/2014/main" val="2286051446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198970301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2394184036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151458320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37293513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/>
                      <a:r>
                        <a:rPr lang="en-US" sz="2000" b="1" kern="0" dirty="0">
                          <a:effectLst/>
                        </a:rPr>
                        <a:t>Name</a:t>
                      </a:r>
                      <a:endParaRPr lang="en-US" sz="2000" b="1" kern="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/>
                      <a:r>
                        <a:rPr lang="en-US" sz="2000" b="1" dirty="0">
                          <a:effectLst/>
                        </a:rPr>
                        <a:t>Affiliations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/>
                      <a:r>
                        <a:rPr lang="en-US" sz="2000" b="1" dirty="0">
                          <a:effectLst/>
                        </a:rPr>
                        <a:t>Address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/>
                      <a:r>
                        <a:rPr lang="en-US" sz="2000" b="1" dirty="0">
                          <a:effectLst/>
                        </a:rPr>
                        <a:t>Phone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/>
                      <a:r>
                        <a:rPr lang="en-US" sz="2000" b="1" dirty="0">
                          <a:effectLst/>
                        </a:rPr>
                        <a:t>Email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117595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/>
                      <a:r>
                        <a:rPr lang="en-US" sz="1600">
                          <a:effectLst/>
                        </a:rPr>
                        <a:t>Clint Powell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/>
                      <a:r>
                        <a:rPr lang="en-US" sz="1600">
                          <a:effectLst/>
                        </a:rPr>
                        <a:t>PWC, LLC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/>
                      <a:r>
                        <a:rPr lang="en-US" sz="16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/>
                      <a:r>
                        <a:rPr lang="en-US" sz="1600" dirty="0">
                          <a:effectLst/>
                        </a:rPr>
                        <a:t>+1 480 586-8457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/>
                      <a:r>
                        <a:rPr lang="en-US" sz="1600" dirty="0">
                          <a:effectLst/>
                        </a:rPr>
                        <a:t>cpowell@ieee.org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97244223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5649044-13D9-823E-0B3E-3EB083003E8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5EAC5E-474C-A54C-4DA5-7165DA7572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Recognizing IEEE 802</a:t>
            </a:r>
            <a:br>
              <a:rPr lang="en-US" dirty="0"/>
            </a:br>
            <a:r>
              <a:rPr lang="en-US" dirty="0"/>
              <a:t>Senior, Life and Fellow Members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04806B-C178-3FFC-286D-4F4D167882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400127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200" dirty="0"/>
              <a:t>802 Splash Page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200" dirty="0"/>
              <a:t>802 References to Splash Page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200" dirty="0"/>
              <a:t>Include List in 802 External Presentations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200" dirty="0"/>
              <a:t>Encourage Links from Pages External to 802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200" dirty="0"/>
              <a:t>Include IEEE Grade Level on 802 Mtg. Badges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0" indent="0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948D79A-E0BC-69D8-3A80-EDC01684C90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76782C-AEFA-445A-9542-BFAE40723FF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Clint Powell, PWC LLC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7ABE45-3016-BD64-F668-E5869BE911E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732118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F8CC03-FF0A-4E93-E5A6-0A97D690A7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Recognizing IEEE 802</a:t>
            </a:r>
            <a:br>
              <a:rPr lang="en-US" dirty="0"/>
            </a:br>
            <a:r>
              <a:rPr lang="en-US" dirty="0"/>
              <a:t>Senior, Life and Fellow Members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58BBFA-8DC4-B000-72B0-49C8CEC3AA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400127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200" dirty="0"/>
              <a:t>Add Splash Page Off of 802 LMSC Home Page Listing all IEEE 802 Members, Alphabetically within IEEE Member Grade Level as Follows</a:t>
            </a:r>
            <a:br>
              <a:rPr lang="en-US" sz="2200" dirty="0"/>
            </a:br>
            <a:r>
              <a:rPr lang="en-US" sz="2200" dirty="0"/>
              <a:t>(could be more than 1 simultaneously)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200" dirty="0"/>
              <a:t>IEEE Awardees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200" dirty="0"/>
              <a:t>Fellow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200" dirty="0"/>
              <a:t>Life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200" dirty="0"/>
              <a:t>Senior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200" dirty="0"/>
              <a:t>Member</a:t>
            </a:r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en-US" sz="1000" b="1" dirty="0">
              <a:cs typeface="+mn-cs"/>
            </a:endParaRPr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200" b="1" dirty="0">
                <a:cs typeface="+mn-cs"/>
              </a:rPr>
              <a:t>Add links to IEEE site Explaining Grade Levels and Benefits</a:t>
            </a:r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en-US" sz="1000" b="1" dirty="0">
              <a:cs typeface="+mn-cs"/>
            </a:endParaRPr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200" b="1" dirty="0">
                <a:cs typeface="+mn-cs"/>
              </a:rPr>
              <a:t>Add list of 802 volunteers that can help with process of elevating grade level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0" indent="0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0E7F1AE-F59E-02FC-4B60-CE39E046AD6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9D482D-4FB1-7105-76F1-76A528A5156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Clint Powell, PWC LLC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97218FF-9C16-6A99-9578-5BD8348CB1A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520392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1813704-B7A6-08D5-9A10-6D19CB5F876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24A729-9C34-CBCB-1F35-8DEBA74512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Recognizing IEEE 802</a:t>
            </a:r>
            <a:br>
              <a:rPr lang="en-US" dirty="0"/>
            </a:br>
            <a:r>
              <a:rPr lang="en-US" dirty="0"/>
              <a:t>Senior, Life and Fellow Members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F13989-C9EB-00FC-D5DF-F9A5F73CC2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400127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200" dirty="0"/>
              <a:t>Reference Splash Page in the Following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200" dirty="0"/>
              <a:t>802 </a:t>
            </a:r>
            <a:r>
              <a:rPr lang="en-US" sz="2200" dirty="0" err="1"/>
              <a:t>SubGroup</a:t>
            </a:r>
            <a:r>
              <a:rPr lang="en-US" sz="2200" dirty="0"/>
              <a:t> Home Pages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200" dirty="0"/>
              <a:t>802 LinkedIn Publicity Page</a:t>
            </a:r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en-US" sz="1000" b="1" dirty="0">
              <a:cs typeface="+mn-cs"/>
            </a:endParaRPr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200" b="1" dirty="0">
                <a:cs typeface="+mn-cs"/>
              </a:rPr>
              <a:t>Include Slide at Any/All 802 External Presentations Listing,</a:t>
            </a:r>
            <a:br>
              <a:rPr lang="en-US" sz="2200" b="1" dirty="0">
                <a:cs typeface="+mn-cs"/>
              </a:rPr>
            </a:br>
            <a:r>
              <a:rPr lang="en-US" sz="2200" b="1" dirty="0">
                <a:cs typeface="+mn-cs"/>
              </a:rPr>
              <a:t>Alphabetically Within IEEE Member Grade Level as Follows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200" dirty="0"/>
              <a:t>IEEE Awardees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200" dirty="0"/>
              <a:t>Fellows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200" dirty="0"/>
              <a:t>Life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200" dirty="0"/>
              <a:t>Seniors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0" indent="0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A587714-98F8-BB8B-982C-91B5869463F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7E97FF-2422-F9B8-0A3B-66EAB09401B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Clint Powell, PWC LLC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C311AA1-F847-305C-49B5-2A59218EC6D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039198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7CE3888-8900-833A-B0FC-CE330B06C82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BC6252-601B-4E2D-1CA3-AAA1FAE8AC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Recognizing IEEE 802</a:t>
            </a:r>
            <a:br>
              <a:rPr lang="en-US" dirty="0"/>
            </a:br>
            <a:r>
              <a:rPr lang="en-US" dirty="0"/>
              <a:t>Senior, Life and Fellow Members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A13C8B-3691-25C0-BD0C-E17BE174F9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400127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200" dirty="0"/>
              <a:t>Encourage Links to 802 Splash Page from Other Industry Forums and Media Sites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200" dirty="0"/>
              <a:t>Include IEEE Grade Level on 802 Mtg. Badges</a:t>
            </a:r>
            <a:br>
              <a:rPr lang="en-US" sz="2200" dirty="0"/>
            </a:br>
            <a:r>
              <a:rPr lang="en-US" sz="2200" dirty="0"/>
              <a:t>(could be more than 1 simultaneously)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200" dirty="0"/>
              <a:t>Member, Senior, Life, Fellow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A456F7D-4CC4-E3BD-F7C0-AE0ECAD5A11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103657-336A-4077-9DF1-76746F59DB4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Clint Powell, PWC LLC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0525ADF-0A18-1EB8-AE78-5D9F47C059F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470486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7867</TotalTime>
  <Words>307</Words>
  <Application>Microsoft Office PowerPoint</Application>
  <PresentationFormat>Widescreen</PresentationFormat>
  <Paragraphs>64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Arial Unicode MS</vt:lpstr>
      <vt:lpstr>Times New Roman</vt:lpstr>
      <vt:lpstr>Office Theme</vt:lpstr>
      <vt:lpstr>IEEE 802 Workshop Follow-Up Item Improve Recognition of IEEE Membership Grade Level</vt:lpstr>
      <vt:lpstr>Recognizing IEEE 802 Senior, Life and Fellow Members</vt:lpstr>
      <vt:lpstr>Recognizing IEEE 802 Senior, Life and Fellow Members</vt:lpstr>
      <vt:lpstr>Recognizing IEEE 802 Senior, Life and Fellow Members</vt:lpstr>
      <vt:lpstr>Recognizing IEEE 802 Senior, Life and Fellow Members</vt:lpstr>
    </vt:vector>
  </TitlesOfParts>
  <Manager/>
  <Company>AKAYLA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IEEE 802 Orientation Report</dc:title>
  <dc:subject/>
  <dc:creator>Dave Halasz</dc:creator>
  <cp:keywords/>
  <dc:description/>
  <cp:lastModifiedBy>Clint Powell2</cp:lastModifiedBy>
  <cp:revision>180</cp:revision>
  <cp:lastPrinted>1601-01-01T00:00:00Z</cp:lastPrinted>
  <dcterms:created xsi:type="dcterms:W3CDTF">2019-09-19T04:57:16Z</dcterms:created>
  <dcterms:modified xsi:type="dcterms:W3CDTF">2025-09-03T06:48:24Z</dcterms:modified>
  <cp:category/>
</cp:coreProperties>
</file>