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1" r:id="rId4"/>
    <p:sldId id="627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79" d="100"/>
          <a:sy n="79" d="100"/>
        </p:scale>
        <p:origin x="1258" y="77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group/ietfieee/abou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2025 Annual Review: IETF 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2025-08-01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844409"/>
              </p:ext>
            </p:extLst>
          </p:nvPr>
        </p:nvGraphicFramePr>
        <p:xfrm>
          <a:off x="742950" y="2673350"/>
          <a:ext cx="7586663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758361" progId="Word.Document.8">
                  <p:embed/>
                </p:oleObj>
              </mc:Choice>
              <mc:Fallback>
                <p:oleObj name="Document" r:id="rId3" imgW="10512000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673350"/>
                        <a:ext cx="7586663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IETF Standing Committee material for the 2025 annual 802 LMSC Subgroup review.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</a:t>
            </a:r>
          </a:p>
          <a:p>
            <a:pPr lvl="1"/>
            <a:r>
              <a:rPr lang="en-GB" sz="2000" dirty="0"/>
              <a:t>Hold periodic joint meetings between 802 leadership and IETF leadership.</a:t>
            </a:r>
          </a:p>
          <a:p>
            <a:pPr lvl="1"/>
            <a:r>
              <a:rPr lang="en-GB" sz="2000" dirty="0"/>
              <a:t>Hold IETF SC meetings as needed.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</a:t>
            </a:r>
            <a:br>
              <a:rPr lang="en-GB" sz="2000" dirty="0"/>
            </a:br>
            <a:endParaRPr lang="en-US" sz="2400" dirty="0"/>
          </a:p>
          <a:p>
            <a:r>
              <a:rPr lang="en-US" sz="2400" dirty="0"/>
              <a:t>IETF Coordination Group is ongoing, see </a:t>
            </a:r>
            <a:r>
              <a:rPr lang="en-GB" sz="2400" u="sng" dirty="0">
                <a:hlinkClick r:id="rId2"/>
              </a:rPr>
              <a:t>https://datatracker.ietf.org/group/ietfieee/about/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IETF SC meeting agendas, minutes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needed, follow Robert’s rules as a guide</a:t>
            </a:r>
          </a:p>
          <a:p>
            <a:pPr marR="0"/>
            <a:r>
              <a:rPr lang="en-GB" sz="2400" dirty="0"/>
              <a:t>Parliamentary procedures for approval to move any deliverables to the Standards Committee for action</a:t>
            </a:r>
          </a:p>
          <a:p>
            <a:pPr lvl="1"/>
            <a:r>
              <a:rPr lang="en-GB" sz="2000" dirty="0"/>
              <a:t>Approval by motion in the IETF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248476</TotalTime>
  <Words>207</Words>
  <Application>Microsoft Office PowerPoint</Application>
  <PresentationFormat>On-screen Show (4:3)</PresentationFormat>
  <Paragraphs>43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2025 Annual Review: IETF SC</vt:lpstr>
      <vt:lpstr> Abstract </vt:lpstr>
      <vt:lpstr>Scope, Duties, Membership</vt:lpstr>
      <vt:lpstr>Deliverables and operations rules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LMSC Annual review - IETF SC</dc:title>
  <dc:subject>802  IETF SC Annual Review</dc:subject>
  <dc:creator>Dorothy Stanley</dc:creator>
  <cp:keywords>2025 LMSC Annual review - IETF SC</cp:keywords>
  <cp:lastModifiedBy>Stanley, Dorothy</cp:lastModifiedBy>
  <cp:revision>3774</cp:revision>
  <cp:lastPrinted>2017-11-04T17:30:55Z</cp:lastPrinted>
  <dcterms:created xsi:type="dcterms:W3CDTF">2002-03-10T15:43:16Z</dcterms:created>
  <dcterms:modified xsi:type="dcterms:W3CDTF">2025-08-01T09:06:35Z</dcterms:modified>
</cp:coreProperties>
</file>