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6"/>
  </p:notesMasterIdLst>
  <p:handoutMasterIdLst>
    <p:handoutMasterId r:id="rId7"/>
  </p:handoutMasterIdLst>
  <p:sldIdLst>
    <p:sldId id="278" r:id="rId2"/>
    <p:sldId id="279" r:id="rId3"/>
    <p:sldId id="283" r:id="rId4"/>
    <p:sldId id="284" r:id="rId5"/>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7" autoAdjust="0"/>
    <p:restoredTop sz="89917" autoAdjust="0"/>
  </p:normalViewPr>
  <p:slideViewPr>
    <p:cSldViewPr>
      <p:cViewPr varScale="1">
        <p:scale>
          <a:sx n="55" d="100"/>
          <a:sy n="55" d="100"/>
        </p:scale>
        <p:origin x="792" y="44"/>
      </p:cViewPr>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C4E73362-6F77-B48C-4845-A720CBF56F2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33E8B8D0-786A-4A52-4481-146C4C2B7684}"/>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595972" name="Rectangle 4">
            <a:extLst>
              <a:ext uri="{FF2B5EF4-FFF2-40B4-BE49-F238E27FC236}">
                <a16:creationId xmlns:a16="http://schemas.microsoft.com/office/drawing/2014/main" id="{7432AF3F-587B-1929-8FBD-31D418B860AA}"/>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a:extLst>
              <a:ext uri="{FF2B5EF4-FFF2-40B4-BE49-F238E27FC236}">
                <a16:creationId xmlns:a16="http://schemas.microsoft.com/office/drawing/2014/main" id="{D01118A0-23CA-1F30-CFA8-FAE049544DEA}"/>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BF840F5-73D8-4C49-8CA2-02B9D40FA99A}"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B7C88D3-7AFC-E8EC-BD8A-BB2D5640032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56B44987-7B25-A524-3CAB-D9868D294336}"/>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107524" name="Rectangle 4">
            <a:extLst>
              <a:ext uri="{FF2B5EF4-FFF2-40B4-BE49-F238E27FC236}">
                <a16:creationId xmlns:a16="http://schemas.microsoft.com/office/drawing/2014/main" id="{465A97CF-59A3-5104-8DE8-1D79CE89C2DB}"/>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49BB6068-6E46-13CF-F53E-2D552B3C9F60}"/>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7E4B10D7-FF09-E3BF-47E2-D0D35D968734}"/>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a:extLst>
              <a:ext uri="{FF2B5EF4-FFF2-40B4-BE49-F238E27FC236}">
                <a16:creationId xmlns:a16="http://schemas.microsoft.com/office/drawing/2014/main" id="{02F88482-BC8A-7CD4-9B39-6C6060D97D46}"/>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9D9A5F81-010C-45C5-B0D5-1FA113717E2E}"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64CDDE6-0122-26AF-B40A-C8B93EAC6CCA}"/>
              </a:ext>
            </a:extLst>
          </p:cNvPr>
          <p:cNvSpPr>
            <a:spLocks noGrp="1" noChangeArrowheads="1"/>
          </p:cNvSpPr>
          <p:nvPr>
            <p:ph type="sldNum" sz="quarter" idx="5"/>
          </p:nvPr>
        </p:nvSpPr>
        <p:spPr>
          <a:ln/>
        </p:spPr>
        <p:txBody>
          <a:bodyPr/>
          <a:lstStyle/>
          <a:p>
            <a:fld id="{BEFF219C-B961-4708-8C23-7A3AEC5E8FCC}" type="slidenum">
              <a:rPr lang="en-US" altLang="en-US"/>
              <a:pPr/>
              <a:t>1</a:t>
            </a:fld>
            <a:endParaRPr lang="en-US" altLang="en-US"/>
          </a:p>
        </p:txBody>
      </p:sp>
      <p:sp>
        <p:nvSpPr>
          <p:cNvPr id="237570" name="Rectangle 2">
            <a:extLst>
              <a:ext uri="{FF2B5EF4-FFF2-40B4-BE49-F238E27FC236}">
                <a16:creationId xmlns:a16="http://schemas.microsoft.com/office/drawing/2014/main" id="{5940260B-0BAD-B444-B81A-720A5B6B9F66}"/>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18463BC1-32C9-454A-61A3-91FDF87AA5C4}"/>
              </a:ext>
            </a:extLst>
          </p:cNvPr>
          <p:cNvSpPr>
            <a:spLocks noGrp="1" noChangeArrowheads="1"/>
          </p:cNvSpPr>
          <p:nvPr>
            <p:ph type="body" idx="1"/>
          </p:nvPr>
        </p:nvSpPr>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9A5F81-010C-45C5-B0D5-1FA113717E2E}" type="slidenum">
              <a:rPr lang="en-US" altLang="en-US" smtClean="0"/>
              <a:pPr/>
              <a:t>3</a:t>
            </a:fld>
            <a:endParaRPr lang="en-US" altLang="en-US"/>
          </a:p>
        </p:txBody>
      </p:sp>
    </p:spTree>
    <p:extLst>
      <p:ext uri="{BB962C8B-B14F-4D97-AF65-F5344CB8AC3E}">
        <p14:creationId xmlns:p14="http://schemas.microsoft.com/office/powerpoint/2010/main" val="27293402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43A0A1-6C3A-332C-EFFE-CD1E95C255A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67D6B56-D6BC-E40C-D6E7-6F745634F4B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12732AF-4AD5-1A0E-CB00-31C355D0E7B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BDC088A-91D5-D4DA-B9E7-EC320B9C1CA6}"/>
              </a:ext>
            </a:extLst>
          </p:cNvPr>
          <p:cNvSpPr>
            <a:spLocks noGrp="1"/>
          </p:cNvSpPr>
          <p:nvPr>
            <p:ph type="sldNum" sz="quarter" idx="5"/>
          </p:nvPr>
        </p:nvSpPr>
        <p:spPr/>
        <p:txBody>
          <a:bodyPr/>
          <a:lstStyle/>
          <a:p>
            <a:fld id="{9D9A5F81-010C-45C5-B0D5-1FA113717E2E}" type="slidenum">
              <a:rPr lang="en-US" altLang="en-US" smtClean="0"/>
              <a:pPr/>
              <a:t>4</a:t>
            </a:fld>
            <a:endParaRPr lang="en-US" altLang="en-US"/>
          </a:p>
        </p:txBody>
      </p:sp>
    </p:spTree>
    <p:extLst>
      <p:ext uri="{BB962C8B-B14F-4D97-AF65-F5344CB8AC3E}">
        <p14:creationId xmlns:p14="http://schemas.microsoft.com/office/powerpoint/2010/main" val="455085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052311F-EED1-577B-00D2-C4CFA7F7B3CF}"/>
              </a:ext>
            </a:extLst>
          </p:cNvPr>
          <p:cNvSpPr>
            <a:spLocks noChangeArrowheads="1"/>
          </p:cNvSpPr>
          <p:nvPr/>
        </p:nvSpPr>
        <p:spPr bwMode="auto">
          <a:xfrm>
            <a:off x="19051"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5" name="Rectangle 3">
            <a:extLst>
              <a:ext uri="{FF2B5EF4-FFF2-40B4-BE49-F238E27FC236}">
                <a16:creationId xmlns:a16="http://schemas.microsoft.com/office/drawing/2014/main" id="{D150820C-B403-B5C7-8207-DFDCCA07E3FA}"/>
              </a:ext>
            </a:extLst>
          </p:cNvPr>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DD2674FB-8115-FF44-7F24-A0821BB87E18}"/>
              </a:ext>
            </a:extLst>
          </p:cNvPr>
          <p:cNvSpPr>
            <a:spLocks noGrp="1" noChangeArrowheads="1"/>
          </p:cNvSpPr>
          <p:nvPr>
            <p:ph type="ctrTitle"/>
          </p:nvPr>
        </p:nvSpPr>
        <p:spPr>
          <a:xfrm>
            <a:off x="914400" y="2130426"/>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2CE15CAF-90D7-CEF0-5F3F-EEE0848F6D83}"/>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grpSp>
        <p:nvGrpSpPr>
          <p:cNvPr id="330761" name="Group 9">
            <a:extLst>
              <a:ext uri="{FF2B5EF4-FFF2-40B4-BE49-F238E27FC236}">
                <a16:creationId xmlns:a16="http://schemas.microsoft.com/office/drawing/2014/main" id="{C223E48D-7678-BFC5-6AAB-100801145243}"/>
              </a:ext>
            </a:extLst>
          </p:cNvPr>
          <p:cNvGrpSpPr>
            <a:grpSpLocks/>
          </p:cNvGrpSpPr>
          <p:nvPr/>
        </p:nvGrpSpPr>
        <p:grpSpPr bwMode="auto">
          <a:xfrm>
            <a:off x="11089218" y="5876926"/>
            <a:ext cx="1058333" cy="709613"/>
            <a:chOff x="3288" y="3482"/>
            <a:chExt cx="500" cy="447"/>
          </a:xfrm>
        </p:grpSpPr>
        <p:sp>
          <p:nvSpPr>
            <p:cNvPr id="330762" name="Rectangle 10">
              <a:extLst>
                <a:ext uri="{FF2B5EF4-FFF2-40B4-BE49-F238E27FC236}">
                  <a16:creationId xmlns:a16="http://schemas.microsoft.com/office/drawing/2014/main" id="{7794BF6A-E234-CFA6-DF7D-BA5676532AD0}"/>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CED8025-A05F-000E-3A16-9E48B6BCD99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83E82BF6-31C2-1F6C-99DD-967D9CD7762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4A0E2E1-A231-6508-05CB-14243DC929EF}"/>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dirty="0">
                  <a:solidFill>
                    <a:schemeClr val="bg1"/>
                  </a:solidFill>
                </a:rPr>
                <a:t>802</a:t>
              </a:r>
            </a:p>
          </p:txBody>
        </p:sp>
      </p:grpSp>
      <p:sp>
        <p:nvSpPr>
          <p:cNvPr id="5" name="Text Box 9">
            <a:extLst>
              <a:ext uri="{FF2B5EF4-FFF2-40B4-BE49-F238E27FC236}">
                <a16:creationId xmlns:a16="http://schemas.microsoft.com/office/drawing/2014/main" id="{5A832041-736E-7494-1E02-2A215E8A2A50}"/>
              </a:ext>
            </a:extLst>
          </p:cNvPr>
          <p:cNvSpPr txBox="1">
            <a:spLocks noChangeArrowheads="1"/>
          </p:cNvSpPr>
          <p:nvPr userDrawn="1"/>
        </p:nvSpPr>
        <p:spPr bwMode="auto">
          <a:xfrm>
            <a:off x="3364539" y="6586152"/>
            <a:ext cx="545657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IEEE 802 LMSC 2025 Annual Review - 802.15 WG</a:t>
            </a:r>
          </a:p>
        </p:txBody>
      </p:sp>
      <p:sp>
        <p:nvSpPr>
          <p:cNvPr id="6" name="Text Box 8">
            <a:extLst>
              <a:ext uri="{FF2B5EF4-FFF2-40B4-BE49-F238E27FC236}">
                <a16:creationId xmlns:a16="http://schemas.microsoft.com/office/drawing/2014/main" id="{D6DE05AE-F116-4178-DA7B-FFDBFF5145F7}"/>
              </a:ext>
            </a:extLst>
          </p:cNvPr>
          <p:cNvSpPr txBox="1">
            <a:spLocks noChangeArrowheads="1"/>
          </p:cNvSpPr>
          <p:nvPr userDrawn="1"/>
        </p:nvSpPr>
        <p:spPr bwMode="auto">
          <a:xfrm>
            <a:off x="101793" y="6586152"/>
            <a:ext cx="236219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en-US" altLang="en-US" sz="1200" dirty="0">
                <a:solidFill>
                  <a:schemeClr val="tx1"/>
                </a:solidFill>
              </a:rPr>
              <a:t>Doc:802 EC-25-0186-00-LMSC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7C8E6-5810-6158-8114-58D35C84ED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3C83B2-95EF-A764-25C9-6B7AE99C4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291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EF14A3-655F-6923-1262-740AC90F5971}"/>
              </a:ext>
            </a:extLst>
          </p:cNvPr>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C99CB2-804A-1CDB-A81B-70EB85446496}"/>
              </a:ext>
            </a:extLst>
          </p:cNvPr>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9095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5B36B-65F2-C6FB-E02B-6319F2BF1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41D0CC-1C53-9590-73E2-AF40696C8A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9625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C2DBD-65C6-3141-370A-5B8421F56D0F}"/>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C07591-377C-7A81-77AA-7C291A54461F}"/>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975073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7606C-DA87-EA9F-A8F9-8AA55E183D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3F2F2B-7707-F313-7CD1-E78F705BED15}"/>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F0C0E2-7D7C-F586-B5BC-0BDD409FE9AC}"/>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4293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9C4B-011A-FA1D-E9D3-20A2FADB867D}"/>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21CF64-5E06-7BF2-313B-68DF4BC69B2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7D26C3-D953-BDE8-7559-26A396262ECF}"/>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B7CE98-C76F-8557-8082-0F6E3EEF9FC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6A577A-F984-1B11-A19D-867C94E4E54F}"/>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1272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458DF-F387-C37D-7586-54A923685A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51391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0697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27347-56F2-D778-39A1-A6E7D320A206}"/>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6DF6FA-900F-7B26-250D-5AEA6F6AFE59}"/>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9BC2A1-F0FF-D770-BA7B-983FD38AD4F4}"/>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9083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CFC62-3C46-116F-6F16-8BE24A8FDE19}"/>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D051CE-A89C-B469-0267-5ED79C41BAC9}"/>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12EE61-9818-DFCB-1612-F149BEA8D98A}"/>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914841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7292F7F-BF57-4E95-AE3B-3C9E4F55995C}"/>
              </a:ext>
            </a:extLst>
          </p:cNvPr>
          <p:cNvSpPr>
            <a:spLocks noChangeArrowheads="1"/>
          </p:cNvSpPr>
          <p:nvPr/>
        </p:nvSpPr>
        <p:spPr bwMode="auto">
          <a:xfrm>
            <a:off x="0" y="6586538"/>
            <a:ext cx="12185651" cy="277812"/>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7" name="Text Box 9">
            <a:extLst>
              <a:ext uri="{FF2B5EF4-FFF2-40B4-BE49-F238E27FC236}">
                <a16:creationId xmlns:a16="http://schemas.microsoft.com/office/drawing/2014/main" id="{898217D0-841C-D064-E34A-02F02D341E34}"/>
              </a:ext>
            </a:extLst>
          </p:cNvPr>
          <p:cNvSpPr txBox="1">
            <a:spLocks noChangeArrowheads="1"/>
          </p:cNvSpPr>
          <p:nvPr/>
        </p:nvSpPr>
        <p:spPr bwMode="auto">
          <a:xfrm>
            <a:off x="3364539" y="6586152"/>
            <a:ext cx="545657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IEEE 802 LMSC 2025 Annual Review - 802.15 WG</a:t>
            </a:r>
          </a:p>
        </p:txBody>
      </p:sp>
      <p:sp>
        <p:nvSpPr>
          <p:cNvPr id="329731" name="Rectangle 3">
            <a:extLst>
              <a:ext uri="{FF2B5EF4-FFF2-40B4-BE49-F238E27FC236}">
                <a16:creationId xmlns:a16="http://schemas.microsoft.com/office/drawing/2014/main" id="{C2C87C22-8B31-AD40-875B-3628AD064402}"/>
              </a:ext>
            </a:extLst>
          </p:cNvPr>
          <p:cNvSpPr>
            <a:spLocks noChangeArrowheads="1"/>
          </p:cNvSpPr>
          <p:nvPr/>
        </p:nvSpPr>
        <p:spPr bwMode="auto">
          <a:xfrm>
            <a:off x="4234"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3ACBF366-EBA4-ADDC-F95C-E5B668BC37EE}"/>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D10CF9CF-4206-486D-51F1-D60981DCEFE9}"/>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a:extLst>
              <a:ext uri="{FF2B5EF4-FFF2-40B4-BE49-F238E27FC236}">
                <a16:creationId xmlns:a16="http://schemas.microsoft.com/office/drawing/2014/main" id="{7784D76B-56E5-8531-1B48-443D1EFFBA13}"/>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05B84EB9-56D1-993A-9CC3-10A03F0D45EC}"/>
              </a:ext>
            </a:extLst>
          </p:cNvPr>
          <p:cNvSpPr txBox="1">
            <a:spLocks noChangeArrowheads="1"/>
          </p:cNvSpPr>
          <p:nvPr/>
        </p:nvSpPr>
        <p:spPr bwMode="auto">
          <a:xfrm>
            <a:off x="10871201" y="6587333"/>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329736" name="Text Box 8">
            <a:extLst>
              <a:ext uri="{FF2B5EF4-FFF2-40B4-BE49-F238E27FC236}">
                <a16:creationId xmlns:a16="http://schemas.microsoft.com/office/drawing/2014/main" id="{066FFC52-A651-6ADA-A5C8-8525ACB7402A}"/>
              </a:ext>
            </a:extLst>
          </p:cNvPr>
          <p:cNvSpPr txBox="1">
            <a:spLocks noChangeArrowheads="1"/>
          </p:cNvSpPr>
          <p:nvPr/>
        </p:nvSpPr>
        <p:spPr bwMode="auto">
          <a:xfrm>
            <a:off x="101793" y="6586152"/>
            <a:ext cx="236219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en-US" altLang="en-US" sz="1200" dirty="0">
                <a:solidFill>
                  <a:schemeClr val="tx1"/>
                </a:solidFill>
              </a:rPr>
              <a:t>Doc:802 EC-25-0186-00-LMSC</a:t>
            </a:r>
          </a:p>
        </p:txBody>
      </p:sp>
      <p:grpSp>
        <p:nvGrpSpPr>
          <p:cNvPr id="329748" name="Group 20">
            <a:extLst>
              <a:ext uri="{FF2B5EF4-FFF2-40B4-BE49-F238E27FC236}">
                <a16:creationId xmlns:a16="http://schemas.microsoft.com/office/drawing/2014/main" id="{A2501175-51D3-4FDF-1CE6-3B12E39AC28D}"/>
              </a:ext>
            </a:extLst>
          </p:cNvPr>
          <p:cNvGrpSpPr>
            <a:grpSpLocks/>
          </p:cNvGrpSpPr>
          <p:nvPr/>
        </p:nvGrpSpPr>
        <p:grpSpPr bwMode="auto">
          <a:xfrm>
            <a:off x="11089218" y="5876926"/>
            <a:ext cx="1058333" cy="709613"/>
            <a:chOff x="3288" y="3482"/>
            <a:chExt cx="500" cy="447"/>
          </a:xfrm>
        </p:grpSpPr>
        <p:sp>
          <p:nvSpPr>
            <p:cNvPr id="329746" name="Rectangle 18">
              <a:extLst>
                <a:ext uri="{FF2B5EF4-FFF2-40B4-BE49-F238E27FC236}">
                  <a16:creationId xmlns:a16="http://schemas.microsoft.com/office/drawing/2014/main" id="{ACB0F83A-BA6A-4E52-34F9-44D1B5729761}"/>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3D606333-88DF-906A-99BB-900868C69DC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6D853213-879F-5816-829E-4A4BA9A8BF4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0CBA2A2D-665B-A264-6BEA-9D5D9FACCF3D}"/>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15/member_statu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ocuments?is_dcn=235&amp;is_year=2010" TargetMode="External"/><Relationship Id="rId7" Type="http://schemas.openxmlformats.org/officeDocument/2006/relationships/hyperlink" Target="https://mentor.ieee.org/802-ec/documents?is_dcn=187&amp;is_year=202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mentor.ieee.org/802-ec/documents?is_dcn=120&amp;is_year=2017" TargetMode="External"/><Relationship Id="rId5" Type="http://schemas.openxmlformats.org/officeDocument/2006/relationships/hyperlink" Target="https://mentor.ieee.org/802-ec/documents?is_dcn=207&amp;is_year=2021" TargetMode="External"/><Relationship Id="rId4" Type="http://schemas.openxmlformats.org/officeDocument/2006/relationships/hyperlink" Target="https://mentor.ieee.org/802-ec/documents?is_dcn=90&amp;is_year=201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13920269-E2C7-FAD1-29AE-5FAF7F00091F}"/>
              </a:ext>
            </a:extLst>
          </p:cNvPr>
          <p:cNvSpPr>
            <a:spLocks noGrp="1" noChangeArrowheads="1"/>
          </p:cNvSpPr>
          <p:nvPr>
            <p:ph type="ctrTitle"/>
          </p:nvPr>
        </p:nvSpPr>
        <p:spPr>
          <a:xfrm>
            <a:off x="1524000" y="2179291"/>
            <a:ext cx="9144000" cy="1355725"/>
          </a:xfrm>
        </p:spPr>
        <p:txBody>
          <a:bodyPr/>
          <a:lstStyle/>
          <a:p>
            <a:r>
              <a:rPr lang="en-US" altLang="en-US" sz="4000" dirty="0">
                <a:solidFill>
                  <a:schemeClr val="tx1"/>
                </a:solidFill>
              </a:rPr>
              <a:t>2025 802 LMSC Annual Review</a:t>
            </a:r>
          </a:p>
        </p:txBody>
      </p:sp>
      <p:sp>
        <p:nvSpPr>
          <p:cNvPr id="111621" name="Rectangle 5">
            <a:extLst>
              <a:ext uri="{FF2B5EF4-FFF2-40B4-BE49-F238E27FC236}">
                <a16:creationId xmlns:a16="http://schemas.microsoft.com/office/drawing/2014/main" id="{03425CC1-0E12-2DA7-39AD-EE1B92A02C98}"/>
              </a:ext>
            </a:extLst>
          </p:cNvPr>
          <p:cNvSpPr>
            <a:spLocks noGrp="1" noChangeArrowheads="1"/>
          </p:cNvSpPr>
          <p:nvPr>
            <p:ph type="subTitle" idx="1"/>
          </p:nvPr>
        </p:nvSpPr>
        <p:spPr>
          <a:xfrm>
            <a:off x="2133600" y="4305301"/>
            <a:ext cx="7924800" cy="1355725"/>
          </a:xfrm>
        </p:spPr>
        <p:txBody>
          <a:bodyPr/>
          <a:lstStyle/>
          <a:p>
            <a:pPr>
              <a:lnSpc>
                <a:spcPct val="80000"/>
              </a:lnSpc>
            </a:pPr>
            <a:r>
              <a:rPr lang="en-US" altLang="en-US" sz="3300" dirty="0"/>
              <a:t>Clint Powell</a:t>
            </a:r>
            <a:br>
              <a:rPr lang="en-US" altLang="en-US" sz="3300" dirty="0"/>
            </a:br>
            <a:r>
              <a:rPr lang="en-US" altLang="en-US" sz="3300" dirty="0"/>
              <a:t>IEEE 802.15 WG Chair</a:t>
            </a:r>
            <a:br>
              <a:rPr lang="en-US" altLang="en-US" sz="3300" dirty="0"/>
            </a:br>
            <a:r>
              <a:rPr lang="en-US" altLang="en-US" sz="3300" dirty="0"/>
              <a:t>cpowell@ieee.org</a:t>
            </a:r>
          </a:p>
        </p:txBody>
      </p:sp>
      <p:pic>
        <p:nvPicPr>
          <p:cNvPr id="2" name="Picture 1">
            <a:extLst>
              <a:ext uri="{FF2B5EF4-FFF2-40B4-BE49-F238E27FC236}">
                <a16:creationId xmlns:a16="http://schemas.microsoft.com/office/drawing/2014/main" id="{090F2862-9432-E036-C039-4719A79A90C5}"/>
              </a:ext>
            </a:extLst>
          </p:cNvPr>
          <p:cNvPicPr>
            <a:picLocks noChangeAspect="1" noChangeArrowheads="1"/>
          </p:cNvPicPr>
          <p:nvPr/>
        </p:nvPicPr>
        <p:blipFill>
          <a:blip r:embed="rId3"/>
          <a:srcRect/>
          <a:stretch>
            <a:fillRect/>
          </a:stretch>
        </p:blipFill>
        <p:spPr bwMode="auto">
          <a:xfrm>
            <a:off x="4608514" y="847725"/>
            <a:ext cx="29749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F8162-A761-F80C-50C5-34CB9568BEA5}"/>
              </a:ext>
            </a:extLst>
          </p:cNvPr>
          <p:cNvSpPr>
            <a:spLocks noGrp="1"/>
          </p:cNvSpPr>
          <p:nvPr>
            <p:ph type="title"/>
          </p:nvPr>
        </p:nvSpPr>
        <p:spPr/>
        <p:txBody>
          <a:bodyPr/>
          <a:lstStyle/>
          <a:p>
            <a:r>
              <a:rPr lang="en-US" altLang="en-US" dirty="0">
                <a:solidFill>
                  <a:schemeClr val="tx1"/>
                </a:solidFill>
              </a:rPr>
              <a:t>IEEE 802.15 WG</a:t>
            </a:r>
            <a:endParaRPr lang="en-US" dirty="0"/>
          </a:p>
        </p:txBody>
      </p:sp>
      <p:sp>
        <p:nvSpPr>
          <p:cNvPr id="5" name="Rectangle 3">
            <a:extLst>
              <a:ext uri="{FF2B5EF4-FFF2-40B4-BE49-F238E27FC236}">
                <a16:creationId xmlns:a16="http://schemas.microsoft.com/office/drawing/2014/main" id="{A04B39A6-5B41-6C05-A4DE-62E86BD598FD}"/>
              </a:ext>
            </a:extLst>
          </p:cNvPr>
          <p:cNvSpPr txBox="1">
            <a:spLocks noChangeArrowheads="1"/>
          </p:cNvSpPr>
          <p:nvPr/>
        </p:nvSpPr>
        <p:spPr bwMode="auto">
          <a:xfrm>
            <a:off x="1104900" y="1676400"/>
            <a:ext cx="9982200" cy="4587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ＭＳ Ｐゴシック" charset="0"/>
                <a:cs typeface="+mn-cs"/>
              </a:defRPr>
            </a:lvl1pPr>
            <a:lvl2pPr marL="457200" indent="0" algn="ctr" rtl="0" eaLnBrk="0" fontAlgn="base" hangingPunct="0">
              <a:spcBef>
                <a:spcPct val="20000"/>
              </a:spcBef>
              <a:spcAft>
                <a:spcPct val="0"/>
              </a:spcAft>
              <a:buNone/>
              <a:defRPr sz="2800">
                <a:solidFill>
                  <a:schemeClr val="tx1"/>
                </a:solidFill>
                <a:latin typeface="+mn-lt"/>
                <a:ea typeface="ＭＳ Ｐゴシック" charset="0"/>
              </a:defRPr>
            </a:lvl2pPr>
            <a:lvl3pPr marL="914400" indent="0" algn="ctr" rtl="0" eaLnBrk="0" fontAlgn="base" hangingPunct="0">
              <a:spcBef>
                <a:spcPct val="20000"/>
              </a:spcBef>
              <a:spcAft>
                <a:spcPct val="0"/>
              </a:spcAft>
              <a:buNone/>
              <a:defRPr sz="2400">
                <a:solidFill>
                  <a:schemeClr val="tx1"/>
                </a:solidFill>
                <a:latin typeface="+mn-lt"/>
                <a:ea typeface="ＭＳ Ｐゴシック" charset="0"/>
              </a:defRPr>
            </a:lvl3pPr>
            <a:lvl4pPr marL="1371600" indent="0" algn="ctr" rtl="0" eaLnBrk="0" fontAlgn="base" hangingPunct="0">
              <a:spcBef>
                <a:spcPct val="20000"/>
              </a:spcBef>
              <a:spcAft>
                <a:spcPct val="0"/>
              </a:spcAft>
              <a:buNone/>
              <a:defRPr sz="2000">
                <a:solidFill>
                  <a:schemeClr val="tx1"/>
                </a:solidFill>
                <a:latin typeface="+mn-lt"/>
                <a:ea typeface="ＭＳ Ｐゴシック" charset="0"/>
              </a:defRPr>
            </a:lvl4pPr>
            <a:lvl5pPr marL="1828800" indent="0" algn="ctr" rtl="0" eaLnBrk="0" fontAlgn="base" hangingPunct="0">
              <a:spcBef>
                <a:spcPct val="20000"/>
              </a:spcBef>
              <a:spcAft>
                <a:spcPct val="0"/>
              </a:spcAft>
              <a:buNone/>
              <a:defRPr sz="2000">
                <a:solidFill>
                  <a:schemeClr val="tx1"/>
                </a:solidFill>
                <a:latin typeface="+mn-lt"/>
                <a:ea typeface="ＭＳ Ｐゴシック" charset="0"/>
              </a:defRPr>
            </a:lvl5pPr>
            <a:lvl6pPr marL="2286000" indent="0" algn="ctr" rtl="0" eaLnBrk="0" fontAlgn="base" hangingPunct="0">
              <a:spcBef>
                <a:spcPct val="20000"/>
              </a:spcBef>
              <a:spcAft>
                <a:spcPct val="0"/>
              </a:spcAft>
              <a:buNone/>
              <a:defRPr sz="2000">
                <a:solidFill>
                  <a:schemeClr val="tx1"/>
                </a:solidFill>
                <a:latin typeface="+mn-lt"/>
              </a:defRPr>
            </a:lvl6pPr>
            <a:lvl7pPr marL="2743200" indent="0" algn="ctr" rtl="0" eaLnBrk="0" fontAlgn="base" hangingPunct="0">
              <a:spcBef>
                <a:spcPct val="20000"/>
              </a:spcBef>
              <a:spcAft>
                <a:spcPct val="0"/>
              </a:spcAft>
              <a:buNone/>
              <a:defRPr sz="2000">
                <a:solidFill>
                  <a:schemeClr val="tx1"/>
                </a:solidFill>
                <a:latin typeface="+mn-lt"/>
              </a:defRPr>
            </a:lvl7pPr>
            <a:lvl8pPr marL="3200400" indent="0" algn="ctr" rtl="0" eaLnBrk="0" fontAlgn="base" hangingPunct="0">
              <a:spcBef>
                <a:spcPct val="20000"/>
              </a:spcBef>
              <a:spcAft>
                <a:spcPct val="0"/>
              </a:spcAft>
              <a:buNone/>
              <a:defRPr sz="2000">
                <a:solidFill>
                  <a:schemeClr val="tx1"/>
                </a:solidFill>
                <a:latin typeface="+mn-lt"/>
              </a:defRPr>
            </a:lvl8pPr>
            <a:lvl9pPr marL="3657600" indent="0" algn="ctr" rtl="0" eaLnBrk="0" fontAlgn="base" hangingPunct="0">
              <a:spcBef>
                <a:spcPct val="20000"/>
              </a:spcBef>
              <a:spcAft>
                <a:spcPct val="0"/>
              </a:spcAft>
              <a:buNone/>
              <a:defRPr sz="2000">
                <a:solidFill>
                  <a:schemeClr val="tx1"/>
                </a:solidFill>
                <a:latin typeface="+mn-lt"/>
              </a:defRPr>
            </a:lvl9pPr>
          </a:lstStyle>
          <a:p>
            <a:pPr marL="692150" indent="-457200" algn="l" fontAlgn="b">
              <a:lnSpc>
                <a:spcPct val="80000"/>
              </a:lnSpc>
              <a:spcAft>
                <a:spcPts val="600"/>
              </a:spcAft>
              <a:defRPr/>
            </a:pPr>
            <a:r>
              <a:rPr lang="en-US" sz="2000" dirty="0">
                <a:latin typeface="Arial Rounded MT Bold" pitchFamily="34" charset="0"/>
                <a:cs typeface="Arial" charset="0"/>
              </a:rPr>
              <a:t>Scope</a:t>
            </a:r>
            <a:endParaRPr lang="en-US" sz="1900" dirty="0">
              <a:latin typeface="Arial Rounded MT Bold" pitchFamily="34" charset="0"/>
              <a:cs typeface="Arial" charset="0"/>
            </a:endParaRPr>
          </a:p>
          <a:p>
            <a:pPr marL="800100" lvl="1" indent="-342900" algn="l">
              <a:lnSpc>
                <a:spcPct val="80000"/>
              </a:lnSpc>
              <a:spcBef>
                <a:spcPts val="0"/>
              </a:spcBef>
              <a:spcAft>
                <a:spcPts val="0"/>
              </a:spcAft>
              <a:buFont typeface="Symbol" panose="05050102010706020507" pitchFamily="18" charset="2"/>
              <a:buChar char=""/>
              <a:tabLst>
                <a:tab pos="822325" algn="l"/>
                <a:tab pos="1773238" algn="l"/>
              </a:tabLst>
              <a:defRPr/>
            </a:pPr>
            <a:r>
              <a:rPr lang="en-US" sz="1900" dirty="0">
                <a:latin typeface="Arial" panose="020B0604020202020204" pitchFamily="34" charset="0"/>
                <a:cs typeface="Arial" panose="020B0604020202020204" pitchFamily="34" charset="0"/>
              </a:rPr>
              <a:t>The 802.15 Working Group (WG) on Wireless Specialty Networks (WSN) focuses on the development of open consensus standards addressing wireless networking for the emerging Internet of Things (IoT), allowing these devices to communicate and interoperate with one another, mobile devices, wearables, etc.</a:t>
            </a:r>
          </a:p>
          <a:p>
            <a:pPr marL="803275" lvl="2" algn="l">
              <a:lnSpc>
                <a:spcPct val="80000"/>
              </a:lnSpc>
              <a:spcBef>
                <a:spcPts val="0"/>
              </a:spcBef>
              <a:spcAft>
                <a:spcPts val="0"/>
              </a:spcAft>
              <a:tabLst>
                <a:tab pos="1773238" algn="l"/>
              </a:tabLst>
              <a:defRPr/>
            </a:pPr>
            <a:r>
              <a:rPr lang="en-US" sz="1900" dirty="0">
                <a:latin typeface="Arial" panose="020B0604020202020204" pitchFamily="34" charset="0"/>
                <a:cs typeface="Arial" panose="020B0604020202020204" pitchFamily="34" charset="0"/>
              </a:rPr>
              <a:t>The goal of 802.15 is to publish standards, recommended practices, or guides that have broad market applicability and deal effectively with the issues of coexistence and interoperability with other wired and wireless networking solutions.</a:t>
            </a:r>
          </a:p>
          <a:p>
            <a:pPr marL="692150" indent="-457200" algn="l" fontAlgn="b">
              <a:lnSpc>
                <a:spcPct val="80000"/>
              </a:lnSpc>
              <a:spcAft>
                <a:spcPts val="600"/>
              </a:spcAft>
              <a:defRPr/>
            </a:pPr>
            <a:r>
              <a:rPr lang="en-US" sz="2000" dirty="0">
                <a:latin typeface="Arial Rounded MT Bold" pitchFamily="34" charset="0"/>
                <a:cs typeface="Arial" charset="0"/>
              </a:rPr>
              <a:t>Duties</a:t>
            </a:r>
            <a:endParaRPr lang="en-US" sz="1900" dirty="0">
              <a:latin typeface="Arial Rounded MT Bold" pitchFamily="34" charset="0"/>
              <a:cs typeface="Arial" charset="0"/>
            </a:endParaRPr>
          </a:p>
          <a:p>
            <a:pPr marL="800100" lvl="1" indent="-342900" algn="l">
              <a:spcBef>
                <a:spcPts val="0"/>
              </a:spcBef>
              <a:spcAft>
                <a:spcPts val="0"/>
              </a:spcAft>
              <a:buFont typeface="Symbol" panose="05050102010706020507" pitchFamily="18" charset="2"/>
              <a:buChar char=""/>
              <a:tabLst>
                <a:tab pos="822325" algn="l"/>
                <a:tab pos="1773238" algn="l"/>
              </a:tabLst>
            </a:pPr>
            <a:r>
              <a:rPr lang="en-US" sz="1900" dirty="0">
                <a:latin typeface="Arial" panose="020B0604020202020204" pitchFamily="34" charset="0"/>
                <a:ea typeface="Times New Roman" panose="02020603050405020304" pitchFamily="18" charset="0"/>
                <a:cs typeface="Arial" panose="020B0604020202020204" pitchFamily="34" charset="0"/>
              </a:rPr>
              <a:t>Maintain and revise the 802.15 standards, amendments, and recommended practices</a:t>
            </a:r>
          </a:p>
          <a:p>
            <a:pPr marL="800100" lvl="1" indent="-342900" algn="l">
              <a:spcBef>
                <a:spcPts val="0"/>
              </a:spcBef>
              <a:spcAft>
                <a:spcPts val="0"/>
              </a:spcAft>
              <a:buFont typeface="Symbol" panose="05050102010706020507" pitchFamily="18" charset="2"/>
              <a:buChar char=""/>
              <a:tabLst>
                <a:tab pos="822325" algn="l"/>
                <a:tab pos="1773238" algn="l"/>
              </a:tabLst>
            </a:pPr>
            <a:r>
              <a:rPr lang="en-US" sz="1900" dirty="0">
                <a:latin typeface="Arial" panose="020B0604020202020204" pitchFamily="34" charset="0"/>
                <a:ea typeface="Times New Roman" panose="02020603050405020304" pitchFamily="18" charset="0"/>
                <a:cs typeface="Arial" panose="020B0604020202020204" pitchFamily="34" charset="0"/>
              </a:rPr>
              <a:t>Develop new standards when a PAR is approved by IEEE SASB and is assigned to the 802.15 WG by the IEEE 802 LMSC</a:t>
            </a:r>
            <a:endParaRPr lang="en-US" sz="1900" dirty="0">
              <a:latin typeface="Arial" panose="020B0604020202020204" pitchFamily="34" charset="0"/>
              <a:ea typeface="Times New Roman" panose="02020603050405020304" pitchFamily="18" charset="0"/>
              <a:cs typeface="Times New Roman" panose="02020603050405020304" pitchFamily="18" charset="0"/>
            </a:endParaRPr>
          </a:p>
          <a:p>
            <a:pPr marL="800100" lvl="1" indent="-342900" algn="l">
              <a:spcBef>
                <a:spcPts val="0"/>
              </a:spcBef>
              <a:spcAft>
                <a:spcPts val="0"/>
              </a:spcAft>
              <a:buFont typeface="Symbol" panose="05050102010706020507" pitchFamily="18" charset="2"/>
              <a:buChar char=""/>
              <a:tabLst>
                <a:tab pos="822325" algn="l"/>
                <a:tab pos="1773238" algn="l"/>
              </a:tabLst>
            </a:pPr>
            <a:r>
              <a:rPr lang="en-US" sz="1900" dirty="0">
                <a:latin typeface="Arial" panose="020B0604020202020204" pitchFamily="34" charset="0"/>
                <a:ea typeface="Times New Roman" panose="02020603050405020304" pitchFamily="18" charset="0"/>
                <a:cs typeface="Arial" panose="020B0604020202020204" pitchFamily="34" charset="0"/>
              </a:rPr>
              <a:t>Maintain liaisons with other groups within IEEE 802 LMSC, and other relevant standards setting bodies and radio spectrum regulatory bodies</a:t>
            </a:r>
            <a:endParaRPr lang="en-US" sz="1900" dirty="0">
              <a:latin typeface="Arial" panose="020B0604020202020204" pitchFamily="34" charset="0"/>
              <a:ea typeface="Times New Roman" panose="02020603050405020304" pitchFamily="18" charset="0"/>
              <a:cs typeface="Times New Roman" panose="02020603050405020304" pitchFamily="18" charset="0"/>
            </a:endParaRPr>
          </a:p>
          <a:p>
            <a:pPr marL="1371600" indent="-457200" algn="l" fontAlgn="b">
              <a:lnSpc>
                <a:spcPct val="80000"/>
              </a:lnSpc>
              <a:spcAft>
                <a:spcPts val="600"/>
              </a:spcAft>
              <a:defRPr/>
            </a:pPr>
            <a:endParaRPr lang="en-US" sz="2000" dirty="0">
              <a:latin typeface="Arial Rounded MT Bold" pitchFamily="34" charset="0"/>
              <a:cs typeface="Arial" charset="0"/>
            </a:endParaRPr>
          </a:p>
          <a:p>
            <a:pPr marL="909637" algn="l" fontAlgn="b">
              <a:lnSpc>
                <a:spcPct val="80000"/>
              </a:lnSpc>
              <a:spcAft>
                <a:spcPts val="600"/>
              </a:spcAft>
              <a:defRPr/>
            </a:pPr>
            <a:endParaRPr lang="en-US" sz="2000" kern="0" dirty="0">
              <a:latin typeface="Arial Rounded MT Bold" pitchFamily="34" charset="0"/>
              <a:cs typeface="Arial" charset="0"/>
            </a:endParaRPr>
          </a:p>
        </p:txBody>
      </p:sp>
    </p:spTree>
    <p:extLst>
      <p:ext uri="{BB962C8B-B14F-4D97-AF65-F5344CB8AC3E}">
        <p14:creationId xmlns:p14="http://schemas.microsoft.com/office/powerpoint/2010/main" val="526200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ADA63D-577D-450F-B960-9176B95825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BE30103-625A-DBDC-5B79-AAD370FB8D74}"/>
              </a:ext>
            </a:extLst>
          </p:cNvPr>
          <p:cNvSpPr>
            <a:spLocks noGrp="1"/>
          </p:cNvSpPr>
          <p:nvPr>
            <p:ph type="title"/>
          </p:nvPr>
        </p:nvSpPr>
        <p:spPr/>
        <p:txBody>
          <a:bodyPr/>
          <a:lstStyle/>
          <a:p>
            <a:r>
              <a:rPr lang="en-US" altLang="en-US" dirty="0">
                <a:solidFill>
                  <a:schemeClr val="tx1"/>
                </a:solidFill>
              </a:rPr>
              <a:t>IEEE 802.15 WG</a:t>
            </a:r>
            <a:endParaRPr lang="en-US" dirty="0"/>
          </a:p>
        </p:txBody>
      </p:sp>
      <p:sp>
        <p:nvSpPr>
          <p:cNvPr id="5" name="Rectangle 3">
            <a:extLst>
              <a:ext uri="{FF2B5EF4-FFF2-40B4-BE49-F238E27FC236}">
                <a16:creationId xmlns:a16="http://schemas.microsoft.com/office/drawing/2014/main" id="{B4F9D91D-2917-E724-473B-67C0930A2D96}"/>
              </a:ext>
            </a:extLst>
          </p:cNvPr>
          <p:cNvSpPr txBox="1">
            <a:spLocks noChangeArrowheads="1"/>
          </p:cNvSpPr>
          <p:nvPr/>
        </p:nvSpPr>
        <p:spPr bwMode="auto">
          <a:xfrm>
            <a:off x="1104900" y="1676400"/>
            <a:ext cx="9982200" cy="4776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ＭＳ Ｐゴシック" charset="0"/>
                <a:cs typeface="+mn-cs"/>
              </a:defRPr>
            </a:lvl1pPr>
            <a:lvl2pPr marL="457200" indent="0" algn="ctr" rtl="0" eaLnBrk="0" fontAlgn="base" hangingPunct="0">
              <a:spcBef>
                <a:spcPct val="20000"/>
              </a:spcBef>
              <a:spcAft>
                <a:spcPct val="0"/>
              </a:spcAft>
              <a:buNone/>
              <a:defRPr sz="2800">
                <a:solidFill>
                  <a:schemeClr val="tx1"/>
                </a:solidFill>
                <a:latin typeface="+mn-lt"/>
                <a:ea typeface="ＭＳ Ｐゴシック" charset="0"/>
              </a:defRPr>
            </a:lvl2pPr>
            <a:lvl3pPr marL="914400" indent="0" algn="ctr" rtl="0" eaLnBrk="0" fontAlgn="base" hangingPunct="0">
              <a:spcBef>
                <a:spcPct val="20000"/>
              </a:spcBef>
              <a:spcAft>
                <a:spcPct val="0"/>
              </a:spcAft>
              <a:buNone/>
              <a:defRPr sz="2400">
                <a:solidFill>
                  <a:schemeClr val="tx1"/>
                </a:solidFill>
                <a:latin typeface="+mn-lt"/>
                <a:ea typeface="ＭＳ Ｐゴシック" charset="0"/>
              </a:defRPr>
            </a:lvl3pPr>
            <a:lvl4pPr marL="1371600" indent="0" algn="ctr" rtl="0" eaLnBrk="0" fontAlgn="base" hangingPunct="0">
              <a:spcBef>
                <a:spcPct val="20000"/>
              </a:spcBef>
              <a:spcAft>
                <a:spcPct val="0"/>
              </a:spcAft>
              <a:buNone/>
              <a:defRPr sz="2000">
                <a:solidFill>
                  <a:schemeClr val="tx1"/>
                </a:solidFill>
                <a:latin typeface="+mn-lt"/>
                <a:ea typeface="ＭＳ Ｐゴシック" charset="0"/>
              </a:defRPr>
            </a:lvl4pPr>
            <a:lvl5pPr marL="1828800" indent="0" algn="ctr" rtl="0" eaLnBrk="0" fontAlgn="base" hangingPunct="0">
              <a:spcBef>
                <a:spcPct val="20000"/>
              </a:spcBef>
              <a:spcAft>
                <a:spcPct val="0"/>
              </a:spcAft>
              <a:buNone/>
              <a:defRPr sz="2000">
                <a:solidFill>
                  <a:schemeClr val="tx1"/>
                </a:solidFill>
                <a:latin typeface="+mn-lt"/>
                <a:ea typeface="ＭＳ Ｐゴシック" charset="0"/>
              </a:defRPr>
            </a:lvl5pPr>
            <a:lvl6pPr marL="2286000" indent="0" algn="ctr" rtl="0" eaLnBrk="0" fontAlgn="base" hangingPunct="0">
              <a:spcBef>
                <a:spcPct val="20000"/>
              </a:spcBef>
              <a:spcAft>
                <a:spcPct val="0"/>
              </a:spcAft>
              <a:buNone/>
              <a:defRPr sz="2000">
                <a:solidFill>
                  <a:schemeClr val="tx1"/>
                </a:solidFill>
                <a:latin typeface="+mn-lt"/>
              </a:defRPr>
            </a:lvl6pPr>
            <a:lvl7pPr marL="2743200" indent="0" algn="ctr" rtl="0" eaLnBrk="0" fontAlgn="base" hangingPunct="0">
              <a:spcBef>
                <a:spcPct val="20000"/>
              </a:spcBef>
              <a:spcAft>
                <a:spcPct val="0"/>
              </a:spcAft>
              <a:buNone/>
              <a:defRPr sz="2000">
                <a:solidFill>
                  <a:schemeClr val="tx1"/>
                </a:solidFill>
                <a:latin typeface="+mn-lt"/>
              </a:defRPr>
            </a:lvl7pPr>
            <a:lvl8pPr marL="3200400" indent="0" algn="ctr" rtl="0" eaLnBrk="0" fontAlgn="base" hangingPunct="0">
              <a:spcBef>
                <a:spcPct val="20000"/>
              </a:spcBef>
              <a:spcAft>
                <a:spcPct val="0"/>
              </a:spcAft>
              <a:buNone/>
              <a:defRPr sz="2000">
                <a:solidFill>
                  <a:schemeClr val="tx1"/>
                </a:solidFill>
                <a:latin typeface="+mn-lt"/>
              </a:defRPr>
            </a:lvl8pPr>
            <a:lvl9pPr marL="3657600" indent="0" algn="ctr" rtl="0" eaLnBrk="0" fontAlgn="base" hangingPunct="0">
              <a:spcBef>
                <a:spcPct val="20000"/>
              </a:spcBef>
              <a:spcAft>
                <a:spcPct val="0"/>
              </a:spcAft>
              <a:buNone/>
              <a:defRPr sz="2000">
                <a:solidFill>
                  <a:schemeClr val="tx1"/>
                </a:solidFill>
                <a:latin typeface="+mn-lt"/>
              </a:defRPr>
            </a:lvl9pPr>
          </a:lstStyle>
          <a:p>
            <a:pPr marL="692150" indent="-457200" algn="l" fontAlgn="b">
              <a:lnSpc>
                <a:spcPct val="80000"/>
              </a:lnSpc>
              <a:spcAft>
                <a:spcPts val="600"/>
              </a:spcAft>
              <a:defRPr/>
            </a:pPr>
            <a:r>
              <a:rPr lang="en-US" sz="2000" dirty="0">
                <a:latin typeface="Arial Rounded MT Bold" pitchFamily="34" charset="0"/>
                <a:cs typeface="Arial" charset="0"/>
              </a:rPr>
              <a:t>Membership</a:t>
            </a:r>
            <a:endParaRPr lang="en-US" sz="1900" dirty="0">
              <a:latin typeface="Arial Rounded MT Bold" pitchFamily="34" charset="0"/>
              <a:cs typeface="Arial" charset="0"/>
            </a:endParaRPr>
          </a:p>
          <a:p>
            <a:pPr marL="1487488" indent="-635000" algn="l" fontAlgn="b">
              <a:lnSpc>
                <a:spcPct val="80000"/>
              </a:lnSpc>
              <a:spcAft>
                <a:spcPts val="600"/>
              </a:spcAft>
              <a:defRPr/>
            </a:pPr>
            <a:r>
              <a:rPr lang="en-US" sz="1900" dirty="0">
                <a:latin typeface="Arial Rounded MT Bold" pitchFamily="34" charset="0"/>
                <a:cs typeface="Arial" charset="0"/>
              </a:rPr>
              <a:t>Voting members:		129</a:t>
            </a:r>
          </a:p>
          <a:p>
            <a:pPr marL="1487488" indent="-635000" algn="l" fontAlgn="b">
              <a:lnSpc>
                <a:spcPct val="80000"/>
              </a:lnSpc>
              <a:spcAft>
                <a:spcPts val="600"/>
              </a:spcAft>
              <a:defRPr/>
            </a:pPr>
            <a:r>
              <a:rPr lang="en-US" sz="1900" dirty="0">
                <a:latin typeface="Arial Rounded MT Bold" pitchFamily="34" charset="0"/>
                <a:cs typeface="Arial" charset="0"/>
              </a:rPr>
              <a:t>Nearly voting members:		26</a:t>
            </a:r>
          </a:p>
          <a:p>
            <a:pPr marL="1487488" indent="-635000" algn="l" fontAlgn="b">
              <a:lnSpc>
                <a:spcPct val="80000"/>
              </a:lnSpc>
              <a:spcAft>
                <a:spcPts val="600"/>
              </a:spcAft>
              <a:defRPr/>
            </a:pPr>
            <a:r>
              <a:rPr lang="en-US" sz="1900" dirty="0">
                <a:latin typeface="Arial Rounded MT Bold" pitchFamily="34" charset="0"/>
                <a:cs typeface="Arial" charset="0"/>
              </a:rPr>
              <a:t>Aspirant voting members:	19</a:t>
            </a:r>
          </a:p>
          <a:p>
            <a:pPr marL="1487488" indent="-635000" algn="l" fontAlgn="b">
              <a:lnSpc>
                <a:spcPct val="80000"/>
              </a:lnSpc>
              <a:spcAft>
                <a:spcPts val="600"/>
              </a:spcAft>
              <a:defRPr/>
            </a:pPr>
            <a:r>
              <a:rPr lang="en-US" sz="1900" dirty="0">
                <a:latin typeface="Arial Rounded MT Bold" pitchFamily="34" charset="0"/>
                <a:cs typeface="Arial" charset="0"/>
              </a:rPr>
              <a:t>Membership roster:		</a:t>
            </a:r>
            <a:r>
              <a:rPr lang="en-US" sz="1900" dirty="0">
                <a:solidFill>
                  <a:srgbClr val="0000FF"/>
                </a:solidFill>
                <a:latin typeface="Arial Rounded MT Bold" pitchFamily="34" charset="0"/>
                <a:cs typeface="Arial" charset="0"/>
                <a:hlinkClick r:id="rId3">
                  <a:extLst>
                    <a:ext uri="{A12FA001-AC4F-418D-AE19-62706E023703}">
                      <ahyp:hlinkClr xmlns:ahyp="http://schemas.microsoft.com/office/drawing/2018/hyperlinkcolor" val="tx"/>
                    </a:ext>
                  </a:extLst>
                </a:hlinkClick>
              </a:rPr>
              <a:t>802.15 WG Membership Status</a:t>
            </a:r>
            <a:endParaRPr lang="en-US" sz="1900" kern="0" dirty="0">
              <a:latin typeface="Arial Rounded MT Bold" pitchFamily="34" charset="0"/>
              <a:cs typeface="Arial" charset="0"/>
            </a:endParaRPr>
          </a:p>
          <a:p>
            <a:pPr marL="609600" indent="-609600" algn="l" fontAlgn="b">
              <a:lnSpc>
                <a:spcPct val="80000"/>
              </a:lnSpc>
              <a:spcAft>
                <a:spcPts val="600"/>
              </a:spcAft>
              <a:defRPr/>
            </a:pPr>
            <a:endParaRPr lang="en-US" sz="1900" kern="0" dirty="0">
              <a:latin typeface="Arial Rounded MT Bold" pitchFamily="34" charset="0"/>
              <a:cs typeface="Arial" charset="0"/>
            </a:endParaRPr>
          </a:p>
          <a:p>
            <a:pPr marL="609600" indent="-609600" algn="l" fontAlgn="b">
              <a:lnSpc>
                <a:spcPct val="80000"/>
              </a:lnSpc>
              <a:spcAft>
                <a:spcPts val="600"/>
              </a:spcAft>
              <a:defRPr/>
            </a:pPr>
            <a:r>
              <a:rPr lang="en-US" sz="1900" kern="0" dirty="0">
                <a:latin typeface="Arial Rounded MT Bold" pitchFamily="34" charset="0"/>
                <a:cs typeface="Arial" charset="0"/>
              </a:rPr>
              <a:t>	802.15 WG Officers - Elected March 2024</a:t>
            </a:r>
          </a:p>
          <a:p>
            <a:pPr marL="1262062" indent="-342900" algn="l" fontAlgn="b">
              <a:lnSpc>
                <a:spcPct val="80000"/>
              </a:lnSpc>
              <a:spcAft>
                <a:spcPts val="600"/>
              </a:spcAft>
              <a:buFont typeface="Arial" panose="020B0604020202020204" pitchFamily="34" charset="0"/>
              <a:buChar char="•"/>
              <a:defRPr/>
            </a:pPr>
            <a:r>
              <a:rPr lang="en-US" sz="1900" kern="0" dirty="0">
                <a:latin typeface="Arial Rounded MT Bold" pitchFamily="34" charset="0"/>
                <a:cs typeface="Arial" charset="0"/>
              </a:rPr>
              <a:t>Clint Powell - Chair</a:t>
            </a:r>
          </a:p>
          <a:p>
            <a:pPr marL="1262062" indent="-342900" algn="l" fontAlgn="b">
              <a:lnSpc>
                <a:spcPct val="80000"/>
              </a:lnSpc>
              <a:spcAft>
                <a:spcPts val="600"/>
              </a:spcAft>
              <a:buFont typeface="Arial" panose="020B0604020202020204" pitchFamily="34" charset="0"/>
              <a:buChar char="•"/>
              <a:defRPr/>
            </a:pPr>
            <a:r>
              <a:rPr lang="en-US" sz="1900" kern="0" dirty="0">
                <a:latin typeface="Arial Rounded MT Bold" pitchFamily="34" charset="0"/>
                <a:cs typeface="Arial" charset="0"/>
              </a:rPr>
              <a:t>Phil Beecher - 1</a:t>
            </a:r>
            <a:r>
              <a:rPr lang="en-US" sz="1900" kern="0" baseline="30000" dirty="0">
                <a:latin typeface="Arial Rounded MT Bold" pitchFamily="34" charset="0"/>
                <a:cs typeface="Arial" charset="0"/>
              </a:rPr>
              <a:t>st</a:t>
            </a:r>
            <a:r>
              <a:rPr lang="en-US" sz="1900" kern="0" dirty="0">
                <a:latin typeface="Arial Rounded MT Bold" pitchFamily="34" charset="0"/>
                <a:cs typeface="Arial" charset="0"/>
              </a:rPr>
              <a:t> Vice-Chair</a:t>
            </a:r>
          </a:p>
          <a:p>
            <a:pPr marL="1262062" indent="-342900" algn="l" fontAlgn="b">
              <a:lnSpc>
                <a:spcPct val="80000"/>
              </a:lnSpc>
              <a:spcAft>
                <a:spcPts val="600"/>
              </a:spcAft>
              <a:buFont typeface="Arial" panose="020B0604020202020204" pitchFamily="34" charset="0"/>
              <a:buChar char="•"/>
              <a:defRPr/>
            </a:pPr>
            <a:r>
              <a:rPr lang="en-US" sz="1900" kern="0" dirty="0">
                <a:latin typeface="Arial Rounded MT Bold" pitchFamily="34" charset="0"/>
                <a:cs typeface="Arial" charset="0"/>
              </a:rPr>
              <a:t>Ann Krieger - 2</a:t>
            </a:r>
            <a:r>
              <a:rPr lang="en-US" sz="1900" kern="0" baseline="30000" dirty="0">
                <a:latin typeface="Arial Rounded MT Bold" pitchFamily="34" charset="0"/>
                <a:cs typeface="Arial" charset="0"/>
              </a:rPr>
              <a:t>nd</a:t>
            </a:r>
            <a:r>
              <a:rPr lang="en-US" sz="1900" kern="0" dirty="0">
                <a:latin typeface="Arial Rounded MT Bold" pitchFamily="34" charset="0"/>
                <a:cs typeface="Arial" charset="0"/>
              </a:rPr>
              <a:t> Vice-Chair</a:t>
            </a:r>
          </a:p>
          <a:p>
            <a:pPr marL="1262062" indent="-342900" algn="l" fontAlgn="b">
              <a:lnSpc>
                <a:spcPct val="80000"/>
              </a:lnSpc>
              <a:spcAft>
                <a:spcPts val="600"/>
              </a:spcAft>
              <a:buFont typeface="Arial" panose="020B0604020202020204" pitchFamily="34" charset="0"/>
              <a:buChar char="•"/>
              <a:defRPr/>
            </a:pPr>
            <a:r>
              <a:rPr lang="en-US" sz="1900" kern="0" dirty="0">
                <a:latin typeface="Arial Rounded MT Bold" pitchFamily="34" charset="0"/>
                <a:cs typeface="Arial" charset="0"/>
              </a:rPr>
              <a:t>Joerg Robert - Secretary (appointed)</a:t>
            </a:r>
          </a:p>
          <a:p>
            <a:pPr marL="1257300" indent="-342900" algn="l" fontAlgn="b">
              <a:lnSpc>
                <a:spcPct val="80000"/>
              </a:lnSpc>
              <a:spcAft>
                <a:spcPts val="600"/>
              </a:spcAft>
              <a:buFont typeface="Arial" panose="020B0604020202020204" pitchFamily="34" charset="0"/>
              <a:buChar char="•"/>
              <a:defRPr/>
            </a:pPr>
            <a:r>
              <a:rPr lang="en-US" sz="1900" kern="0" dirty="0">
                <a:latin typeface="Arial Rounded MT Bold" pitchFamily="34" charset="0"/>
                <a:cs typeface="Arial" charset="0"/>
              </a:rPr>
              <a:t>Tero Kivinen - Tech. Editor (appointed)</a:t>
            </a:r>
          </a:p>
          <a:p>
            <a:pPr marL="1257300" indent="-342900" algn="l" fontAlgn="b">
              <a:lnSpc>
                <a:spcPct val="80000"/>
              </a:lnSpc>
              <a:spcAft>
                <a:spcPts val="600"/>
              </a:spcAft>
              <a:buFont typeface="Arial" panose="020B0604020202020204" pitchFamily="34" charset="0"/>
              <a:buChar char="•"/>
              <a:defRPr/>
            </a:pPr>
            <a:r>
              <a:rPr lang="en-US" sz="1900" kern="0" dirty="0">
                <a:latin typeface="Arial Rounded MT Bold" pitchFamily="34" charset="0"/>
                <a:cs typeface="Arial" charset="0"/>
              </a:rPr>
              <a:t>Ben Rolfe - Treasurer (appointed)</a:t>
            </a:r>
          </a:p>
        </p:txBody>
      </p:sp>
    </p:spTree>
    <p:extLst>
      <p:ext uri="{BB962C8B-B14F-4D97-AF65-F5344CB8AC3E}">
        <p14:creationId xmlns:p14="http://schemas.microsoft.com/office/powerpoint/2010/main" val="619471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543357-EBD4-5283-472E-3C84C26C63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837BB7-D8BB-15CD-5A93-D6D3825DD385}"/>
              </a:ext>
            </a:extLst>
          </p:cNvPr>
          <p:cNvSpPr>
            <a:spLocks noGrp="1"/>
          </p:cNvSpPr>
          <p:nvPr>
            <p:ph type="title"/>
          </p:nvPr>
        </p:nvSpPr>
        <p:spPr/>
        <p:txBody>
          <a:bodyPr/>
          <a:lstStyle/>
          <a:p>
            <a:r>
              <a:rPr lang="en-US" altLang="en-US" dirty="0">
                <a:solidFill>
                  <a:schemeClr val="tx1"/>
                </a:solidFill>
              </a:rPr>
              <a:t>IEEE 802.15 WG</a:t>
            </a:r>
            <a:endParaRPr lang="en-US" dirty="0"/>
          </a:p>
        </p:txBody>
      </p:sp>
      <p:sp>
        <p:nvSpPr>
          <p:cNvPr id="5" name="Rectangle 3">
            <a:extLst>
              <a:ext uri="{FF2B5EF4-FFF2-40B4-BE49-F238E27FC236}">
                <a16:creationId xmlns:a16="http://schemas.microsoft.com/office/drawing/2014/main" id="{D8B14206-0C3D-C596-BDE9-D51C2EB535A7}"/>
              </a:ext>
            </a:extLst>
          </p:cNvPr>
          <p:cNvSpPr txBox="1">
            <a:spLocks noChangeArrowheads="1"/>
          </p:cNvSpPr>
          <p:nvPr/>
        </p:nvSpPr>
        <p:spPr bwMode="auto">
          <a:xfrm>
            <a:off x="1104900" y="1676400"/>
            <a:ext cx="9982200" cy="4776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ＭＳ Ｐゴシック" charset="0"/>
                <a:cs typeface="+mn-cs"/>
              </a:defRPr>
            </a:lvl1pPr>
            <a:lvl2pPr marL="457200" indent="0" algn="ctr" rtl="0" eaLnBrk="0" fontAlgn="base" hangingPunct="0">
              <a:spcBef>
                <a:spcPct val="20000"/>
              </a:spcBef>
              <a:spcAft>
                <a:spcPct val="0"/>
              </a:spcAft>
              <a:buNone/>
              <a:defRPr sz="2800">
                <a:solidFill>
                  <a:schemeClr val="tx1"/>
                </a:solidFill>
                <a:latin typeface="+mn-lt"/>
                <a:ea typeface="ＭＳ Ｐゴシック" charset="0"/>
              </a:defRPr>
            </a:lvl2pPr>
            <a:lvl3pPr marL="914400" indent="0" algn="ctr" rtl="0" eaLnBrk="0" fontAlgn="base" hangingPunct="0">
              <a:spcBef>
                <a:spcPct val="20000"/>
              </a:spcBef>
              <a:spcAft>
                <a:spcPct val="0"/>
              </a:spcAft>
              <a:buNone/>
              <a:defRPr sz="2400">
                <a:solidFill>
                  <a:schemeClr val="tx1"/>
                </a:solidFill>
                <a:latin typeface="+mn-lt"/>
                <a:ea typeface="ＭＳ Ｐゴシック" charset="0"/>
              </a:defRPr>
            </a:lvl3pPr>
            <a:lvl4pPr marL="1371600" indent="0" algn="ctr" rtl="0" eaLnBrk="0" fontAlgn="base" hangingPunct="0">
              <a:spcBef>
                <a:spcPct val="20000"/>
              </a:spcBef>
              <a:spcAft>
                <a:spcPct val="0"/>
              </a:spcAft>
              <a:buNone/>
              <a:defRPr sz="2000">
                <a:solidFill>
                  <a:schemeClr val="tx1"/>
                </a:solidFill>
                <a:latin typeface="+mn-lt"/>
                <a:ea typeface="ＭＳ Ｐゴシック" charset="0"/>
              </a:defRPr>
            </a:lvl4pPr>
            <a:lvl5pPr marL="1828800" indent="0" algn="ctr" rtl="0" eaLnBrk="0" fontAlgn="base" hangingPunct="0">
              <a:spcBef>
                <a:spcPct val="20000"/>
              </a:spcBef>
              <a:spcAft>
                <a:spcPct val="0"/>
              </a:spcAft>
              <a:buNone/>
              <a:defRPr sz="2000">
                <a:solidFill>
                  <a:schemeClr val="tx1"/>
                </a:solidFill>
                <a:latin typeface="+mn-lt"/>
                <a:ea typeface="ＭＳ Ｐゴシック" charset="0"/>
              </a:defRPr>
            </a:lvl5pPr>
            <a:lvl6pPr marL="2286000" indent="0" algn="ctr" rtl="0" eaLnBrk="0" fontAlgn="base" hangingPunct="0">
              <a:spcBef>
                <a:spcPct val="20000"/>
              </a:spcBef>
              <a:spcAft>
                <a:spcPct val="0"/>
              </a:spcAft>
              <a:buNone/>
              <a:defRPr sz="2000">
                <a:solidFill>
                  <a:schemeClr val="tx1"/>
                </a:solidFill>
                <a:latin typeface="+mn-lt"/>
              </a:defRPr>
            </a:lvl6pPr>
            <a:lvl7pPr marL="2743200" indent="0" algn="ctr" rtl="0" eaLnBrk="0" fontAlgn="base" hangingPunct="0">
              <a:spcBef>
                <a:spcPct val="20000"/>
              </a:spcBef>
              <a:spcAft>
                <a:spcPct val="0"/>
              </a:spcAft>
              <a:buNone/>
              <a:defRPr sz="2000">
                <a:solidFill>
                  <a:schemeClr val="tx1"/>
                </a:solidFill>
                <a:latin typeface="+mn-lt"/>
              </a:defRPr>
            </a:lvl7pPr>
            <a:lvl8pPr marL="3200400" indent="0" algn="ctr" rtl="0" eaLnBrk="0" fontAlgn="base" hangingPunct="0">
              <a:spcBef>
                <a:spcPct val="20000"/>
              </a:spcBef>
              <a:spcAft>
                <a:spcPct val="0"/>
              </a:spcAft>
              <a:buNone/>
              <a:defRPr sz="2000">
                <a:solidFill>
                  <a:schemeClr val="tx1"/>
                </a:solidFill>
                <a:latin typeface="+mn-lt"/>
              </a:defRPr>
            </a:lvl8pPr>
            <a:lvl9pPr marL="3657600" indent="0" algn="ctr" rtl="0" eaLnBrk="0" fontAlgn="base" hangingPunct="0">
              <a:spcBef>
                <a:spcPct val="20000"/>
              </a:spcBef>
              <a:spcAft>
                <a:spcPct val="0"/>
              </a:spcAft>
              <a:buNone/>
              <a:defRPr sz="2000">
                <a:solidFill>
                  <a:schemeClr val="tx1"/>
                </a:solidFill>
                <a:latin typeface="+mn-lt"/>
              </a:defRPr>
            </a:lvl9pPr>
          </a:lstStyle>
          <a:p>
            <a:pPr marL="692150" indent="-457200" algn="l" fontAlgn="b">
              <a:lnSpc>
                <a:spcPct val="80000"/>
              </a:lnSpc>
              <a:spcAft>
                <a:spcPts val="600"/>
              </a:spcAft>
              <a:defRPr/>
            </a:pPr>
            <a:r>
              <a:rPr lang="en-US" sz="2000" dirty="0">
                <a:latin typeface="Arial Rounded MT Bold" pitchFamily="34" charset="0"/>
                <a:cs typeface="Arial" charset="0"/>
              </a:rPr>
              <a:t>Operations</a:t>
            </a:r>
            <a:endParaRPr lang="en-US" sz="1900" dirty="0">
              <a:latin typeface="Arial Rounded MT Bold" pitchFamily="34" charset="0"/>
              <a:cs typeface="Arial" charset="0"/>
            </a:endParaRPr>
          </a:p>
          <a:p>
            <a:pPr marL="1371600" indent="-457200" algn="l" fontAlgn="b">
              <a:lnSpc>
                <a:spcPct val="80000"/>
              </a:lnSpc>
              <a:spcAft>
                <a:spcPts val="600"/>
              </a:spcAft>
              <a:defRPr/>
            </a:pPr>
            <a:r>
              <a:rPr lang="en-US" sz="1900" dirty="0">
                <a:latin typeface="Arial Rounded MT Bold" pitchFamily="34" charset="0"/>
                <a:cs typeface="Arial" charset="0"/>
              </a:rPr>
              <a:t>802.15 Operations Manual - covering Membership rules, Voting in the subgroup, Parliamentary procedures for approval to move any deliverables to the Standards Committee for action, officer scope of duties and much more</a:t>
            </a:r>
            <a:r>
              <a:rPr lang="en-US" sz="1900" dirty="0">
                <a:latin typeface="Arial Rounded MT Bold" pitchFamily="34" charset="0"/>
                <a:cs typeface="Arial" charset="0"/>
                <a:hlinkClick r:id="rId3">
                  <a:extLst>
                    <a:ext uri="{A12FA001-AC4F-418D-AE19-62706E023703}">
                      <ahyp:hlinkClr xmlns:ahyp="http://schemas.microsoft.com/office/drawing/2018/hyperlinkcolor" val="tx"/>
                    </a:ext>
                  </a:extLst>
                </a:hlinkClick>
              </a:rPr>
              <a:t>…</a:t>
            </a:r>
          </a:p>
          <a:p>
            <a:pPr marL="1717675" indent="-350838" algn="l" fontAlgn="b">
              <a:lnSpc>
                <a:spcPct val="80000"/>
              </a:lnSpc>
              <a:spcAft>
                <a:spcPts val="600"/>
              </a:spcAft>
              <a:buFont typeface="Arial" panose="020B0604020202020204" pitchFamily="34" charset="0"/>
              <a:buChar char="•"/>
              <a:defRPr/>
            </a:pPr>
            <a:r>
              <a:rPr lang="en-US" sz="1900" dirty="0">
                <a:solidFill>
                  <a:srgbClr val="0000FF"/>
                </a:solidFill>
                <a:latin typeface="Arial Rounded MT Bold" pitchFamily="34" charset="0"/>
                <a:cs typeface="Arial" charset="0"/>
                <a:hlinkClick r:id="rId3">
                  <a:extLst>
                    <a:ext uri="{A12FA001-AC4F-418D-AE19-62706E023703}">
                      <ahyp:hlinkClr xmlns:ahyp="http://schemas.microsoft.com/office/drawing/2018/hyperlinkcolor" val="tx"/>
                    </a:ext>
                  </a:extLst>
                </a:hlinkClick>
              </a:rPr>
              <a:t>WG15 Op's Manual</a:t>
            </a:r>
            <a:endParaRPr lang="en-US" sz="1900" dirty="0">
              <a:solidFill>
                <a:srgbClr val="0000FF"/>
              </a:solidFill>
              <a:latin typeface="Arial Rounded MT Bold" pitchFamily="34" charset="0"/>
              <a:cs typeface="Arial" charset="0"/>
            </a:endParaRPr>
          </a:p>
          <a:p>
            <a:pPr marL="914400" indent="-4763" algn="l" fontAlgn="b">
              <a:lnSpc>
                <a:spcPct val="80000"/>
              </a:lnSpc>
              <a:spcAft>
                <a:spcPts val="600"/>
              </a:spcAft>
              <a:defRPr/>
            </a:pPr>
            <a:endParaRPr lang="en-US" sz="1900" dirty="0">
              <a:solidFill>
                <a:srgbClr val="0000FF"/>
              </a:solidFill>
              <a:latin typeface="Arial Rounded MT Bold" pitchFamily="34" charset="0"/>
              <a:cs typeface="Arial" charset="0"/>
            </a:endParaRPr>
          </a:p>
          <a:p>
            <a:pPr marL="914400" indent="-4763" algn="l" fontAlgn="b">
              <a:lnSpc>
                <a:spcPct val="80000"/>
              </a:lnSpc>
              <a:spcAft>
                <a:spcPts val="600"/>
              </a:spcAft>
              <a:defRPr/>
            </a:pPr>
            <a:r>
              <a:rPr lang="en-US" sz="1900" dirty="0">
                <a:latin typeface="Arial Rounded MT Bold" pitchFamily="34" charset="0"/>
                <a:cs typeface="Arial" charset="0"/>
              </a:rPr>
              <a:t>802 Operations Links</a:t>
            </a:r>
          </a:p>
          <a:p>
            <a:pPr marL="1717675" indent="-352425" algn="l" fontAlgn="b">
              <a:lnSpc>
                <a:spcPct val="80000"/>
              </a:lnSpc>
              <a:spcAft>
                <a:spcPts val="600"/>
              </a:spcAft>
              <a:buFont typeface="Arial" panose="020B0604020202020204" pitchFamily="34" charset="0"/>
              <a:buChar char="•"/>
              <a:defRPr/>
            </a:pPr>
            <a:r>
              <a:rPr lang="en-US" sz="1900" kern="0" dirty="0">
                <a:solidFill>
                  <a:srgbClr val="0000FF"/>
                </a:solidFill>
                <a:latin typeface="Arial Rounded MT Bold" pitchFamily="34" charset="0"/>
                <a:cs typeface="Arial" charset="0"/>
                <a:hlinkClick r:id="rId4">
                  <a:extLst>
                    <a:ext uri="{A12FA001-AC4F-418D-AE19-62706E023703}">
                      <ahyp:hlinkClr xmlns:ahyp="http://schemas.microsoft.com/office/drawing/2018/hyperlinkcolor" val="tx"/>
                    </a:ext>
                  </a:extLst>
                </a:hlinkClick>
              </a:rPr>
              <a:t>802 LMSC Op’s Manual</a:t>
            </a:r>
            <a:endParaRPr lang="en-US" sz="1900" kern="0" dirty="0">
              <a:solidFill>
                <a:srgbClr val="0000FF"/>
              </a:solidFill>
              <a:latin typeface="Arial Rounded MT Bold" pitchFamily="34" charset="0"/>
              <a:cs typeface="Arial" charset="0"/>
            </a:endParaRPr>
          </a:p>
          <a:p>
            <a:pPr marL="1717675" indent="-352425" algn="l" fontAlgn="b">
              <a:lnSpc>
                <a:spcPct val="80000"/>
              </a:lnSpc>
              <a:spcAft>
                <a:spcPts val="600"/>
              </a:spcAft>
              <a:buFont typeface="Arial" panose="020B0604020202020204" pitchFamily="34" charset="0"/>
              <a:buChar char="•"/>
              <a:defRPr/>
            </a:pPr>
            <a:r>
              <a:rPr lang="en-US" sz="1900" kern="0" dirty="0">
                <a:solidFill>
                  <a:srgbClr val="0000FF"/>
                </a:solidFill>
                <a:latin typeface="Arial Rounded MT Bold" pitchFamily="34" charset="0"/>
                <a:cs typeface="Arial" charset="0"/>
                <a:hlinkClick r:id="rId5">
                  <a:extLst>
                    <a:ext uri="{A12FA001-AC4F-418D-AE19-62706E023703}">
                      <ahyp:hlinkClr xmlns:ahyp="http://schemas.microsoft.com/office/drawing/2018/hyperlinkcolor" val="tx"/>
                    </a:ext>
                  </a:extLst>
                </a:hlinkClick>
              </a:rPr>
              <a:t>802 LMSC P&amp;P</a:t>
            </a:r>
            <a:endParaRPr lang="en-US" sz="1900" kern="0" dirty="0">
              <a:solidFill>
                <a:srgbClr val="0000FF"/>
              </a:solidFill>
              <a:latin typeface="Arial Rounded MT Bold" pitchFamily="34" charset="0"/>
              <a:cs typeface="Arial" charset="0"/>
            </a:endParaRPr>
          </a:p>
          <a:p>
            <a:pPr marL="1717675" indent="-352425" algn="l" fontAlgn="b">
              <a:lnSpc>
                <a:spcPct val="80000"/>
              </a:lnSpc>
              <a:spcAft>
                <a:spcPts val="600"/>
              </a:spcAft>
              <a:buFont typeface="Arial" panose="020B0604020202020204" pitchFamily="34" charset="0"/>
              <a:buChar char="•"/>
              <a:defRPr/>
            </a:pPr>
            <a:r>
              <a:rPr lang="en-US" sz="1900" kern="0" dirty="0">
                <a:solidFill>
                  <a:srgbClr val="0000FF"/>
                </a:solidFill>
                <a:latin typeface="Arial Rounded MT Bold" pitchFamily="34" charset="0"/>
                <a:cs typeface="Arial" charset="0"/>
                <a:hlinkClick r:id="rId6">
                  <a:extLst>
                    <a:ext uri="{A12FA001-AC4F-418D-AE19-62706E023703}">
                      <ahyp:hlinkClr xmlns:ahyp="http://schemas.microsoft.com/office/drawing/2018/hyperlinkcolor" val="tx"/>
                    </a:ext>
                  </a:extLst>
                </a:hlinkClick>
              </a:rPr>
              <a:t>802 LMSC Chairs Guidelines</a:t>
            </a:r>
            <a:endParaRPr lang="en-US" sz="1900" kern="0" dirty="0">
              <a:solidFill>
                <a:srgbClr val="0000FF"/>
              </a:solidFill>
              <a:latin typeface="Arial Rounded MT Bold" pitchFamily="34" charset="0"/>
              <a:cs typeface="Arial" charset="0"/>
            </a:endParaRPr>
          </a:p>
          <a:p>
            <a:pPr marL="1717675" indent="-352425" algn="l" fontAlgn="b">
              <a:lnSpc>
                <a:spcPct val="80000"/>
              </a:lnSpc>
              <a:spcAft>
                <a:spcPts val="600"/>
              </a:spcAft>
              <a:buFont typeface="Arial" panose="020B0604020202020204" pitchFamily="34" charset="0"/>
              <a:buChar char="•"/>
              <a:defRPr/>
            </a:pPr>
            <a:r>
              <a:rPr lang="en-US" sz="1900" kern="0" dirty="0">
                <a:solidFill>
                  <a:srgbClr val="0000FF"/>
                </a:solidFill>
                <a:latin typeface="Arial Rounded MT Bold" pitchFamily="34" charset="0"/>
                <a:cs typeface="Arial" charset="0"/>
                <a:hlinkClick r:id="rId7">
                  <a:extLst>
                    <a:ext uri="{A12FA001-AC4F-418D-AE19-62706E023703}">
                      <ahyp:hlinkClr xmlns:ahyp="http://schemas.microsoft.com/office/drawing/2018/hyperlinkcolor" val="tx"/>
                    </a:ext>
                  </a:extLst>
                </a:hlinkClick>
              </a:rPr>
              <a:t>802 WCSC Op’s Manual</a:t>
            </a:r>
            <a:endParaRPr lang="en-US" sz="1900" kern="0" dirty="0">
              <a:latin typeface="Arial Rounded MT Bold" pitchFamily="34" charset="0"/>
              <a:cs typeface="Arial" charset="0"/>
            </a:endParaRPr>
          </a:p>
        </p:txBody>
      </p:sp>
    </p:spTree>
    <p:extLst>
      <p:ext uri="{BB962C8B-B14F-4D97-AF65-F5344CB8AC3E}">
        <p14:creationId xmlns:p14="http://schemas.microsoft.com/office/powerpoint/2010/main" val="3055003404"/>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6" id="{263C96D0-8883-4F1D-BD5E-18616D4C1761}" vid="{0D6AB0E4-0594-44ED-8CCC-DBC65F31BC0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IEEE 802 Template</Template>
  <TotalTime>124</TotalTime>
  <Words>311</Words>
  <Application>Microsoft Office PowerPoint</Application>
  <PresentationFormat>Widescreen</PresentationFormat>
  <Paragraphs>37</Paragraphs>
  <Slides>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Arial Rounded MT Bold</vt:lpstr>
      <vt:lpstr>Symbol</vt:lpstr>
      <vt:lpstr>Title slide</vt:lpstr>
      <vt:lpstr>2025 802 LMSC Annual Review</vt:lpstr>
      <vt:lpstr>IEEE 802.15 WG</vt:lpstr>
      <vt:lpstr>IEEE 802.15 WG</vt:lpstr>
      <vt:lpstr>IEEE 802.15 WG</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Jon Rosdahl</dc:creator>
  <dc:description>Jon Rosdahl, Qualcomm</dc:description>
  <cp:lastModifiedBy>Clint Powell2</cp:lastModifiedBy>
  <cp:revision>16</cp:revision>
  <dcterms:created xsi:type="dcterms:W3CDTF">2025-07-31T12:32:05Z</dcterms:created>
  <dcterms:modified xsi:type="dcterms:W3CDTF">2025-08-01T08:58:38Z</dcterms:modified>
</cp:coreProperties>
</file>