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1" r:id="rId6"/>
    <p:sldId id="257" r:id="rId7"/>
    <p:sldId id="309" r:id="rId8"/>
    <p:sldId id="318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259D4-6369-4C5E-AF3F-959BA85BBFA7}" v="2" dt="2025-08-01T08:33:23.9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1" autoAdjust="0"/>
    <p:restoredTop sz="94622" autoAdjust="0"/>
  </p:normalViewPr>
  <p:slideViewPr>
    <p:cSldViewPr>
      <p:cViewPr varScale="1">
        <p:scale>
          <a:sx n="74" d="100"/>
          <a:sy n="74" d="100"/>
        </p:scale>
        <p:origin x="10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700"/>
    </p:cViewPr>
  </p:sorterViewPr>
  <p:notesViewPr>
    <p:cSldViewPr>
      <p:cViewPr varScale="1">
        <p:scale>
          <a:sx n="55" d="100"/>
          <a:sy n="55" d="100"/>
        </p:scale>
        <p:origin x="-1782" y="-7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n Parsons" userId="20cca01c-5870-4cbc-b511-b478c640e951" providerId="ADAL" clId="{33E259D4-6369-4C5E-AF3F-959BA85BBFA7}"/>
    <pc:docChg chg="delSld modSld">
      <pc:chgData name="Glenn Parsons" userId="20cca01c-5870-4cbc-b511-b478c640e951" providerId="ADAL" clId="{33E259D4-6369-4C5E-AF3F-959BA85BBFA7}" dt="2025-08-01T08:31:56.715" v="18" actId="47"/>
      <pc:docMkLst>
        <pc:docMk/>
      </pc:docMkLst>
      <pc:sldChg chg="modSp mod">
        <pc:chgData name="Glenn Parsons" userId="20cca01c-5870-4cbc-b511-b478c640e951" providerId="ADAL" clId="{33E259D4-6369-4C5E-AF3F-959BA85BBFA7}" dt="2025-08-01T08:31:41.257" v="16" actId="6549"/>
        <pc:sldMkLst>
          <pc:docMk/>
          <pc:sldMk cId="0" sldId="256"/>
        </pc:sldMkLst>
        <pc:spChg chg="mod">
          <ac:chgData name="Glenn Parsons" userId="20cca01c-5870-4cbc-b511-b478c640e951" providerId="ADAL" clId="{33E259D4-6369-4C5E-AF3F-959BA85BBFA7}" dt="2025-08-01T08:31:41.257" v="16" actId="6549"/>
          <ac:spMkLst>
            <pc:docMk/>
            <pc:sldMk cId="0" sldId="256"/>
            <ac:spMk id="12291" creationId="{A268EE92-98AB-2492-E767-B879D2478961}"/>
          </ac:spMkLst>
        </pc:spChg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263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264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265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267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285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316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319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04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17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20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28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34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36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39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40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41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52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54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56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466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2503381111" sldId="564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788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798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799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801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802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804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807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815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816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0" sldId="819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232684732" sldId="820"/>
        </pc:sldMkLst>
      </pc:sldChg>
      <pc:sldChg chg="del">
        <pc:chgData name="Glenn Parsons" userId="20cca01c-5870-4cbc-b511-b478c640e951" providerId="ADAL" clId="{33E259D4-6369-4C5E-AF3F-959BA85BBFA7}" dt="2025-08-01T08:31:44.307" v="17" actId="47"/>
        <pc:sldMkLst>
          <pc:docMk/>
          <pc:sldMk cId="0" sldId="821"/>
        </pc:sldMkLst>
      </pc:sldChg>
      <pc:sldChg chg="del">
        <pc:chgData name="Glenn Parsons" userId="20cca01c-5870-4cbc-b511-b478c640e951" providerId="ADAL" clId="{33E259D4-6369-4C5E-AF3F-959BA85BBFA7}" dt="2025-08-01T08:31:56.715" v="18" actId="47"/>
        <pc:sldMkLst>
          <pc:docMk/>
          <pc:sldMk cId="57465328" sldId="822"/>
        </pc:sldMkLst>
      </pc:sldChg>
    </pc:docChg>
  </pc:docChgLst>
  <pc:docChgLst>
    <pc:chgData name="Glenn Parsons" userId="20cca01c-5870-4cbc-b511-b478c640e951" providerId="ADAL" clId="{2235E35F-5242-4D72-BDA8-E3C9487EC530}"/>
    <pc:docChg chg="undo custSel addSld delSld modSld sldOrd">
      <pc:chgData name="Glenn Parsons" userId="20cca01c-5870-4cbc-b511-b478c640e951" providerId="ADAL" clId="{2235E35F-5242-4D72-BDA8-E3C9487EC530}" dt="2025-08-01T07:57:01.342" v="2533" actId="20577"/>
      <pc:docMkLst>
        <pc:docMk/>
      </pc:docMkLst>
      <pc:sldChg chg="modSp mod">
        <pc:chgData name="Glenn Parsons" userId="20cca01c-5870-4cbc-b511-b478c640e951" providerId="ADAL" clId="{2235E35F-5242-4D72-BDA8-E3C9487EC530}" dt="2025-07-30T10:43:40.522" v="7" actId="6549"/>
        <pc:sldMkLst>
          <pc:docMk/>
          <pc:sldMk cId="0" sldId="256"/>
        </pc:sldMkLst>
        <pc:spChg chg="mod">
          <ac:chgData name="Glenn Parsons" userId="20cca01c-5870-4cbc-b511-b478c640e951" providerId="ADAL" clId="{2235E35F-5242-4D72-BDA8-E3C9487EC530}" dt="2025-07-30T10:43:40.522" v="7" actId="6549"/>
          <ac:spMkLst>
            <pc:docMk/>
            <pc:sldMk cId="0" sldId="256"/>
            <ac:spMk id="12291" creationId="{A268EE92-98AB-2492-E767-B879D2478961}"/>
          </ac:spMkLst>
        </pc:spChg>
      </pc:sldChg>
      <pc:sldChg chg="modSp mod">
        <pc:chgData name="Glenn Parsons" userId="20cca01c-5870-4cbc-b511-b478c640e951" providerId="ADAL" clId="{2235E35F-5242-4D72-BDA8-E3C9487EC530}" dt="2025-07-30T11:15:24.435" v="55" actId="6549"/>
        <pc:sldMkLst>
          <pc:docMk/>
          <pc:sldMk cId="0" sldId="257"/>
        </pc:sldMkLst>
        <pc:spChg chg="mod">
          <ac:chgData name="Glenn Parsons" userId="20cca01c-5870-4cbc-b511-b478c640e951" providerId="ADAL" clId="{2235E35F-5242-4D72-BDA8-E3C9487EC530}" dt="2025-07-30T11:14:13.636" v="14" actId="6549"/>
          <ac:spMkLst>
            <pc:docMk/>
            <pc:sldMk cId="0" sldId="257"/>
            <ac:spMk id="16386" creationId="{86FF07B8-97B6-1196-404A-37A250CAFCDB}"/>
          </ac:spMkLst>
        </pc:spChg>
        <pc:spChg chg="mod">
          <ac:chgData name="Glenn Parsons" userId="20cca01c-5870-4cbc-b511-b478c640e951" providerId="ADAL" clId="{2235E35F-5242-4D72-BDA8-E3C9487EC530}" dt="2025-07-30T11:15:24.435" v="55" actId="6549"/>
          <ac:spMkLst>
            <pc:docMk/>
            <pc:sldMk cId="0" sldId="257"/>
            <ac:spMk id="16387" creationId="{3EB822F6-5109-F211-5B6C-B05EEA42089E}"/>
          </ac:spMkLst>
        </pc:spChg>
      </pc:sldChg>
      <pc:sldChg chg="del">
        <pc:chgData name="Glenn Parsons" userId="20cca01c-5870-4cbc-b511-b478c640e951" providerId="ADAL" clId="{2235E35F-5242-4D72-BDA8-E3C9487EC530}" dt="2025-07-30T11:08:08.365" v="9" actId="47"/>
        <pc:sldMkLst>
          <pc:docMk/>
          <pc:sldMk cId="0" sldId="298"/>
        </pc:sldMkLst>
      </pc:sldChg>
      <pc:sldChg chg="modSp mod">
        <pc:chgData name="Glenn Parsons" userId="20cca01c-5870-4cbc-b511-b478c640e951" providerId="ADAL" clId="{2235E35F-5242-4D72-BDA8-E3C9487EC530}" dt="2025-07-30T15:09:03.836" v="1955" actId="20577"/>
        <pc:sldMkLst>
          <pc:docMk/>
          <pc:sldMk cId="0" sldId="318"/>
        </pc:sldMkLst>
        <pc:spChg chg="mod">
          <ac:chgData name="Glenn Parsons" userId="20cca01c-5870-4cbc-b511-b478c640e951" providerId="ADAL" clId="{2235E35F-5242-4D72-BDA8-E3C9487EC530}" dt="2025-07-30T15:09:03.836" v="1955" actId="20577"/>
          <ac:spMkLst>
            <pc:docMk/>
            <pc:sldMk cId="0" sldId="318"/>
            <ac:spMk id="18435" creationId="{E9C7AF77-47FA-5E3E-7855-FC73B709D97F}"/>
          </ac:spMkLst>
        </pc:spChg>
      </pc:sldChg>
      <pc:sldChg chg="del">
        <pc:chgData name="Glenn Parsons" userId="20cca01c-5870-4cbc-b511-b478c640e951" providerId="ADAL" clId="{2235E35F-5242-4D72-BDA8-E3C9487EC530}" dt="2025-07-30T14:22:52.253" v="1760" actId="47"/>
        <pc:sldMkLst>
          <pc:docMk/>
          <pc:sldMk cId="0" sldId="405"/>
        </pc:sldMkLst>
      </pc:sldChg>
      <pc:sldChg chg="ord">
        <pc:chgData name="Glenn Parsons" userId="20cca01c-5870-4cbc-b511-b478c640e951" providerId="ADAL" clId="{2235E35F-5242-4D72-BDA8-E3C9487EC530}" dt="2025-07-30T11:21:54.537" v="123"/>
        <pc:sldMkLst>
          <pc:docMk/>
          <pc:sldMk cId="0" sldId="420"/>
        </pc:sldMkLst>
      </pc:sldChg>
      <pc:sldChg chg="ord">
        <pc:chgData name="Glenn Parsons" userId="20cca01c-5870-4cbc-b511-b478c640e951" providerId="ADAL" clId="{2235E35F-5242-4D72-BDA8-E3C9487EC530}" dt="2025-07-30T11:22:07.834" v="125"/>
        <pc:sldMkLst>
          <pc:docMk/>
          <pc:sldMk cId="0" sldId="434"/>
        </pc:sldMkLst>
      </pc:sldChg>
      <pc:sldChg chg="modSp mod ord">
        <pc:chgData name="Glenn Parsons" userId="20cca01c-5870-4cbc-b511-b478c640e951" providerId="ADAL" clId="{2235E35F-5242-4D72-BDA8-E3C9487EC530}" dt="2025-07-30T11:22:34.468" v="151" actId="20577"/>
        <pc:sldMkLst>
          <pc:docMk/>
          <pc:sldMk cId="0" sldId="436"/>
        </pc:sldMkLst>
        <pc:spChg chg="mod">
          <ac:chgData name="Glenn Parsons" userId="20cca01c-5870-4cbc-b511-b478c640e951" providerId="ADAL" clId="{2235E35F-5242-4D72-BDA8-E3C9487EC530}" dt="2025-07-30T11:22:34.468" v="151" actId="20577"/>
          <ac:spMkLst>
            <pc:docMk/>
            <pc:sldMk cId="0" sldId="436"/>
            <ac:spMk id="33795" creationId="{21AC2EEB-4E65-44C8-4629-C889F7B00D2C}"/>
          </ac:spMkLst>
        </pc:spChg>
      </pc:sldChg>
      <pc:sldChg chg="modSp mod">
        <pc:chgData name="Glenn Parsons" userId="20cca01c-5870-4cbc-b511-b478c640e951" providerId="ADAL" clId="{2235E35F-5242-4D72-BDA8-E3C9487EC530}" dt="2025-07-30T17:18:07.914" v="2095" actId="20577"/>
        <pc:sldMkLst>
          <pc:docMk/>
          <pc:sldMk cId="0" sldId="439"/>
        </pc:sldMkLst>
        <pc:spChg chg="mod">
          <ac:chgData name="Glenn Parsons" userId="20cca01c-5870-4cbc-b511-b478c640e951" providerId="ADAL" clId="{2235E35F-5242-4D72-BDA8-E3C9487EC530}" dt="2025-07-30T17:18:07.914" v="2095" actId="20577"/>
          <ac:spMkLst>
            <pc:docMk/>
            <pc:sldMk cId="0" sldId="439"/>
            <ac:spMk id="64515" creationId="{D6364A5F-E86E-B6F9-C142-129D1636D3A6}"/>
          </ac:spMkLst>
        </pc:spChg>
      </pc:sldChg>
      <pc:sldChg chg="modSp mod ord">
        <pc:chgData name="Glenn Parsons" userId="20cca01c-5870-4cbc-b511-b478c640e951" providerId="ADAL" clId="{2235E35F-5242-4D72-BDA8-E3C9487EC530}" dt="2025-07-30T14:10:16.962" v="1344" actId="20577"/>
        <pc:sldMkLst>
          <pc:docMk/>
          <pc:sldMk cId="0" sldId="440"/>
        </pc:sldMkLst>
        <pc:spChg chg="mod">
          <ac:chgData name="Glenn Parsons" userId="20cca01c-5870-4cbc-b511-b478c640e951" providerId="ADAL" clId="{2235E35F-5242-4D72-BDA8-E3C9487EC530}" dt="2025-07-30T14:10:16.962" v="1344" actId="20577"/>
          <ac:spMkLst>
            <pc:docMk/>
            <pc:sldMk cId="0" sldId="440"/>
            <ac:spMk id="48131" creationId="{5E3B011F-EE6E-C1F0-53F6-B7EFFA69192E}"/>
          </ac:spMkLst>
        </pc:spChg>
      </pc:sldChg>
      <pc:sldChg chg="modSp mod">
        <pc:chgData name="Glenn Parsons" userId="20cca01c-5870-4cbc-b511-b478c640e951" providerId="ADAL" clId="{2235E35F-5242-4D72-BDA8-E3C9487EC530}" dt="2025-07-30T14:24:26.847" v="1862" actId="20577"/>
        <pc:sldMkLst>
          <pc:docMk/>
          <pc:sldMk cId="0" sldId="441"/>
        </pc:sldMkLst>
        <pc:spChg chg="mod">
          <ac:chgData name="Glenn Parsons" userId="20cca01c-5870-4cbc-b511-b478c640e951" providerId="ADAL" clId="{2235E35F-5242-4D72-BDA8-E3C9487EC530}" dt="2025-07-30T14:24:26.847" v="1862" actId="20577"/>
          <ac:spMkLst>
            <pc:docMk/>
            <pc:sldMk cId="0" sldId="441"/>
            <ac:spMk id="61443" creationId="{10120DB9-B931-A204-6EC3-93C59093EEDE}"/>
          </ac:spMkLst>
        </pc:spChg>
      </pc:sldChg>
      <pc:sldChg chg="modSp mod">
        <pc:chgData name="Glenn Parsons" userId="20cca01c-5870-4cbc-b511-b478c640e951" providerId="ADAL" clId="{2235E35F-5242-4D72-BDA8-E3C9487EC530}" dt="2025-07-30T11:20:57.996" v="121" actId="20577"/>
        <pc:sldMkLst>
          <pc:docMk/>
          <pc:sldMk cId="0" sldId="452"/>
        </pc:sldMkLst>
        <pc:spChg chg="mod">
          <ac:chgData name="Glenn Parsons" userId="20cca01c-5870-4cbc-b511-b478c640e951" providerId="ADAL" clId="{2235E35F-5242-4D72-BDA8-E3C9487EC530}" dt="2025-07-30T11:20:57.996" v="121" actId="20577"/>
          <ac:spMkLst>
            <pc:docMk/>
            <pc:sldMk cId="0" sldId="452"/>
            <ac:spMk id="29699" creationId="{445D4361-A580-5457-7966-90289DE23EA0}"/>
          </ac:spMkLst>
        </pc:spChg>
      </pc:sldChg>
      <pc:sldChg chg="modSp mod ord">
        <pc:chgData name="Glenn Parsons" userId="20cca01c-5870-4cbc-b511-b478c640e951" providerId="ADAL" clId="{2235E35F-5242-4D72-BDA8-E3C9487EC530}" dt="2025-07-30T14:07:12.458" v="1341" actId="20577"/>
        <pc:sldMkLst>
          <pc:docMk/>
          <pc:sldMk cId="0" sldId="454"/>
        </pc:sldMkLst>
        <pc:spChg chg="mod">
          <ac:chgData name="Glenn Parsons" userId="20cca01c-5870-4cbc-b511-b478c640e951" providerId="ADAL" clId="{2235E35F-5242-4D72-BDA8-E3C9487EC530}" dt="2025-07-30T14:07:12.458" v="1341" actId="20577"/>
          <ac:spMkLst>
            <pc:docMk/>
            <pc:sldMk cId="0" sldId="454"/>
            <ac:spMk id="46083" creationId="{CEB2DD6D-3439-402E-40F0-7BABC85215FA}"/>
          </ac:spMkLst>
        </pc:spChg>
      </pc:sldChg>
      <pc:sldChg chg="modSp mod ord">
        <pc:chgData name="Glenn Parsons" userId="20cca01c-5870-4cbc-b511-b478c640e951" providerId="ADAL" clId="{2235E35F-5242-4D72-BDA8-E3C9487EC530}" dt="2025-07-30T12:43:24.880" v="767" actId="33524"/>
        <pc:sldMkLst>
          <pc:docMk/>
          <pc:sldMk cId="0" sldId="456"/>
        </pc:sldMkLst>
        <pc:spChg chg="mod">
          <ac:chgData name="Glenn Parsons" userId="20cca01c-5870-4cbc-b511-b478c640e951" providerId="ADAL" clId="{2235E35F-5242-4D72-BDA8-E3C9487EC530}" dt="2025-07-30T12:43:14.760" v="766" actId="20577"/>
          <ac:spMkLst>
            <pc:docMk/>
            <pc:sldMk cId="0" sldId="456"/>
            <ac:spMk id="36866" creationId="{CDF0C46D-8EEC-8613-DFFF-D18985658549}"/>
          </ac:spMkLst>
        </pc:spChg>
        <pc:spChg chg="mod">
          <ac:chgData name="Glenn Parsons" userId="20cca01c-5870-4cbc-b511-b478c640e951" providerId="ADAL" clId="{2235E35F-5242-4D72-BDA8-E3C9487EC530}" dt="2025-07-30T12:43:24.880" v="767" actId="33524"/>
          <ac:spMkLst>
            <pc:docMk/>
            <pc:sldMk cId="0" sldId="456"/>
            <ac:spMk id="44035" creationId="{F6AA2C46-64B5-4E9B-2B6B-16B6AAB1A74C}"/>
          </ac:spMkLst>
        </pc:spChg>
      </pc:sldChg>
      <pc:sldChg chg="ord">
        <pc:chgData name="Glenn Parsons" userId="20cca01c-5870-4cbc-b511-b478c640e951" providerId="ADAL" clId="{2235E35F-5242-4D72-BDA8-E3C9487EC530}" dt="2025-07-30T11:22:07.834" v="125"/>
        <pc:sldMkLst>
          <pc:docMk/>
          <pc:sldMk cId="0" sldId="466"/>
        </pc:sldMkLst>
      </pc:sldChg>
      <pc:sldChg chg="addSp delSp modSp add mod modClrScheme chgLayout">
        <pc:chgData name="Glenn Parsons" userId="20cca01c-5870-4cbc-b511-b478c640e951" providerId="ADAL" clId="{2235E35F-5242-4D72-BDA8-E3C9487EC530}" dt="2025-07-30T17:42:16.152" v="2530" actId="20577"/>
        <pc:sldMkLst>
          <pc:docMk/>
          <pc:sldMk cId="2503381111" sldId="564"/>
        </pc:sldMkLst>
        <pc:spChg chg="mod ord">
          <ac:chgData name="Glenn Parsons" userId="20cca01c-5870-4cbc-b511-b478c640e951" providerId="ADAL" clId="{2235E35F-5242-4D72-BDA8-E3C9487EC530}" dt="2025-07-30T17:42:16.152" v="2530" actId="20577"/>
          <ac:spMkLst>
            <pc:docMk/>
            <pc:sldMk cId="2503381111" sldId="564"/>
            <ac:spMk id="2" creationId="{00000000-0000-0000-0000-000000000000}"/>
          </ac:spMkLst>
        </pc:spChg>
        <pc:spChg chg="mod">
          <ac:chgData name="Glenn Parsons" userId="20cca01c-5870-4cbc-b511-b478c640e951" providerId="ADAL" clId="{2235E35F-5242-4D72-BDA8-E3C9487EC530}" dt="2025-07-30T17:40:35.237" v="2523" actId="1036"/>
          <ac:spMkLst>
            <pc:docMk/>
            <pc:sldMk cId="2503381111" sldId="564"/>
            <ac:spMk id="3" creationId="{00000000-0000-0000-0000-000000000000}"/>
          </ac:spMkLst>
        </pc:spChg>
      </pc:sldChg>
      <pc:sldChg chg="addSp delSp modSp mod ord">
        <pc:chgData name="Glenn Parsons" userId="20cca01c-5870-4cbc-b511-b478c640e951" providerId="ADAL" clId="{2235E35F-5242-4D72-BDA8-E3C9487EC530}" dt="2025-07-30T11:26:35.580" v="203" actId="20577"/>
        <pc:sldMkLst>
          <pc:docMk/>
          <pc:sldMk cId="0" sldId="788"/>
        </pc:sldMkLst>
        <pc:spChg chg="mod">
          <ac:chgData name="Glenn Parsons" userId="20cca01c-5870-4cbc-b511-b478c640e951" providerId="ADAL" clId="{2235E35F-5242-4D72-BDA8-E3C9487EC530}" dt="2025-07-30T11:26:35.580" v="203" actId="20577"/>
          <ac:spMkLst>
            <pc:docMk/>
            <pc:sldMk cId="0" sldId="788"/>
            <ac:spMk id="4" creationId="{25334ABD-7A14-99EF-CB15-B88CDAD4FC48}"/>
          </ac:spMkLst>
        </pc:spChg>
        <pc:picChg chg="add mod">
          <ac:chgData name="Glenn Parsons" userId="20cca01c-5870-4cbc-b511-b478c640e951" providerId="ADAL" clId="{2235E35F-5242-4D72-BDA8-E3C9487EC530}" dt="2025-07-30T11:26:31.307" v="197" actId="1038"/>
          <ac:picMkLst>
            <pc:docMk/>
            <pc:sldMk cId="0" sldId="788"/>
            <ac:picMk id="2" creationId="{703C4D9D-01E9-55A7-9A7E-1FA386A55813}"/>
          </ac:picMkLst>
        </pc:picChg>
      </pc:sldChg>
      <pc:sldChg chg="modSp mod ord">
        <pc:chgData name="Glenn Parsons" userId="20cca01c-5870-4cbc-b511-b478c640e951" providerId="ADAL" clId="{2235E35F-5242-4D72-BDA8-E3C9487EC530}" dt="2025-07-30T13:59:58.296" v="1138" actId="20577"/>
        <pc:sldMkLst>
          <pc:docMk/>
          <pc:sldMk cId="0" sldId="798"/>
        </pc:sldMkLst>
        <pc:spChg chg="mod">
          <ac:chgData name="Glenn Parsons" userId="20cca01c-5870-4cbc-b511-b478c640e951" providerId="ADAL" clId="{2235E35F-5242-4D72-BDA8-E3C9487EC530}" dt="2025-07-30T13:59:58.296" v="1138" actId="20577"/>
          <ac:spMkLst>
            <pc:docMk/>
            <pc:sldMk cId="0" sldId="798"/>
            <ac:spMk id="47107" creationId="{CC05095E-216A-0071-C805-EE0E289D0C96}"/>
          </ac:spMkLst>
        </pc:spChg>
      </pc:sldChg>
      <pc:sldChg chg="modSp mod">
        <pc:chgData name="Glenn Parsons" userId="20cca01c-5870-4cbc-b511-b478c640e951" providerId="ADAL" clId="{2235E35F-5242-4D72-BDA8-E3C9487EC530}" dt="2025-07-30T14:11:12.750" v="1369" actId="20577"/>
        <pc:sldMkLst>
          <pc:docMk/>
          <pc:sldMk cId="0" sldId="801"/>
        </pc:sldMkLst>
        <pc:spChg chg="mod">
          <ac:chgData name="Glenn Parsons" userId="20cca01c-5870-4cbc-b511-b478c640e951" providerId="ADAL" clId="{2235E35F-5242-4D72-BDA8-E3C9487EC530}" dt="2025-07-30T14:11:12.750" v="1369" actId="20577"/>
          <ac:spMkLst>
            <pc:docMk/>
            <pc:sldMk cId="0" sldId="801"/>
            <ac:spMk id="3" creationId="{8C70C6B2-9414-5D5B-51F8-A955A5E15521}"/>
          </ac:spMkLst>
        </pc:spChg>
      </pc:sldChg>
      <pc:sldChg chg="modSp mod">
        <pc:chgData name="Glenn Parsons" userId="20cca01c-5870-4cbc-b511-b478c640e951" providerId="ADAL" clId="{2235E35F-5242-4D72-BDA8-E3C9487EC530}" dt="2025-07-30T16:05:34.304" v="1967" actId="20577"/>
        <pc:sldMkLst>
          <pc:docMk/>
          <pc:sldMk cId="0" sldId="804"/>
        </pc:sldMkLst>
        <pc:spChg chg="mod">
          <ac:chgData name="Glenn Parsons" userId="20cca01c-5870-4cbc-b511-b478c640e951" providerId="ADAL" clId="{2235E35F-5242-4D72-BDA8-E3C9487EC530}" dt="2025-07-30T16:05:34.304" v="1967" actId="20577"/>
          <ac:spMkLst>
            <pc:docMk/>
            <pc:sldMk cId="0" sldId="804"/>
            <ac:spMk id="54275" creationId="{E110D8E1-8450-EEC5-42AC-C0A3120331B6}"/>
          </ac:spMkLst>
        </pc:spChg>
      </pc:sldChg>
      <pc:sldChg chg="ord">
        <pc:chgData name="Glenn Parsons" userId="20cca01c-5870-4cbc-b511-b478c640e951" providerId="ADAL" clId="{2235E35F-5242-4D72-BDA8-E3C9487EC530}" dt="2025-07-30T14:07:57.135" v="1343"/>
        <pc:sldMkLst>
          <pc:docMk/>
          <pc:sldMk cId="0" sldId="807"/>
        </pc:sldMkLst>
      </pc:sldChg>
      <pc:sldChg chg="modSp mod">
        <pc:chgData name="Glenn Parsons" userId="20cca01c-5870-4cbc-b511-b478c640e951" providerId="ADAL" clId="{2235E35F-5242-4D72-BDA8-E3C9487EC530}" dt="2025-07-30T14:22:03.974" v="1759" actId="6549"/>
        <pc:sldMkLst>
          <pc:docMk/>
          <pc:sldMk cId="0" sldId="815"/>
        </pc:sldMkLst>
        <pc:spChg chg="mod">
          <ac:chgData name="Glenn Parsons" userId="20cca01c-5870-4cbc-b511-b478c640e951" providerId="ADAL" clId="{2235E35F-5242-4D72-BDA8-E3C9487EC530}" dt="2025-07-30T14:22:03.974" v="1759" actId="6549"/>
          <ac:spMkLst>
            <pc:docMk/>
            <pc:sldMk cId="0" sldId="815"/>
            <ac:spMk id="57346" creationId="{0586915F-4DE1-89CB-36E7-8707E943D713}"/>
          </ac:spMkLst>
        </pc:spChg>
      </pc:sldChg>
      <pc:sldChg chg="modSp mod">
        <pc:chgData name="Glenn Parsons" userId="20cca01c-5870-4cbc-b511-b478c640e951" providerId="ADAL" clId="{2235E35F-5242-4D72-BDA8-E3C9487EC530}" dt="2025-07-30T16:29:45.774" v="2020" actId="403"/>
        <pc:sldMkLst>
          <pc:docMk/>
          <pc:sldMk cId="0" sldId="816"/>
        </pc:sldMkLst>
        <pc:spChg chg="mod">
          <ac:chgData name="Glenn Parsons" userId="20cca01c-5870-4cbc-b511-b478c640e951" providerId="ADAL" clId="{2235E35F-5242-4D72-BDA8-E3C9487EC530}" dt="2025-07-30T16:29:45.774" v="2020" actId="403"/>
          <ac:spMkLst>
            <pc:docMk/>
            <pc:sldMk cId="0" sldId="816"/>
            <ac:spMk id="55299" creationId="{1553E8B4-F857-1B88-2A35-936B10A3BE25}"/>
          </ac:spMkLst>
        </pc:spChg>
      </pc:sldChg>
      <pc:sldChg chg="modSp mod">
        <pc:chgData name="Glenn Parsons" userId="20cca01c-5870-4cbc-b511-b478c640e951" providerId="ADAL" clId="{2235E35F-5242-4D72-BDA8-E3C9487EC530}" dt="2025-07-30T17:19:04.263" v="2126" actId="20577"/>
        <pc:sldMkLst>
          <pc:docMk/>
          <pc:sldMk cId="232684732" sldId="820"/>
        </pc:sldMkLst>
        <pc:spChg chg="mod">
          <ac:chgData name="Glenn Parsons" userId="20cca01c-5870-4cbc-b511-b478c640e951" providerId="ADAL" clId="{2235E35F-5242-4D72-BDA8-E3C9487EC530}" dt="2025-07-30T17:19:04.263" v="2126" actId="20577"/>
          <ac:spMkLst>
            <pc:docMk/>
            <pc:sldMk cId="232684732" sldId="820"/>
            <ac:spMk id="55299" creationId="{1553E8B4-F857-1B88-2A35-936B10A3BE25}"/>
          </ac:spMkLst>
        </pc:spChg>
      </pc:sldChg>
      <pc:sldChg chg="delSp modSp add">
        <pc:chgData name="Glenn Parsons" userId="20cca01c-5870-4cbc-b511-b478c640e951" providerId="ADAL" clId="{2235E35F-5242-4D72-BDA8-E3C9487EC530}" dt="2025-07-30T11:11:32.129" v="11" actId="478"/>
        <pc:sldMkLst>
          <pc:docMk/>
          <pc:sldMk cId="0" sldId="821"/>
        </pc:sldMkLst>
      </pc:sldChg>
      <pc:sldChg chg="modSp new mod">
        <pc:chgData name="Glenn Parsons" userId="20cca01c-5870-4cbc-b511-b478c640e951" providerId="ADAL" clId="{2235E35F-5242-4D72-BDA8-E3C9487EC530}" dt="2025-08-01T07:57:01.342" v="2533" actId="20577"/>
        <pc:sldMkLst>
          <pc:docMk/>
          <pc:sldMk cId="57465328" sldId="822"/>
        </pc:sldMkLst>
        <pc:spChg chg="mod">
          <ac:chgData name="Glenn Parsons" userId="20cca01c-5870-4cbc-b511-b478c640e951" providerId="ADAL" clId="{2235E35F-5242-4D72-BDA8-E3C9487EC530}" dt="2025-07-30T17:31:38.429" v="2422" actId="20577"/>
          <ac:spMkLst>
            <pc:docMk/>
            <pc:sldMk cId="57465328" sldId="822"/>
            <ac:spMk id="2" creationId="{7A651302-CA14-1421-9A62-425B6D21E4E0}"/>
          </ac:spMkLst>
        </pc:spChg>
        <pc:spChg chg="mod">
          <ac:chgData name="Glenn Parsons" userId="20cca01c-5870-4cbc-b511-b478c640e951" providerId="ADAL" clId="{2235E35F-5242-4D72-BDA8-E3C9487EC530}" dt="2025-08-01T07:57:01.342" v="2533" actId="20577"/>
          <ac:spMkLst>
            <pc:docMk/>
            <pc:sldMk cId="57465328" sldId="822"/>
            <ac:spMk id="3" creationId="{6628E5EE-A7A2-1319-9304-5C087BE46A61}"/>
          </ac:spMkLst>
        </pc:spChg>
      </pc:sldChg>
      <pc:sldChg chg="modSp new del mod">
        <pc:chgData name="Glenn Parsons" userId="20cca01c-5870-4cbc-b511-b478c640e951" providerId="ADAL" clId="{2235E35F-5242-4D72-BDA8-E3C9487EC530}" dt="2025-07-30T17:34:48.942" v="2441" actId="47"/>
        <pc:sldMkLst>
          <pc:docMk/>
          <pc:sldMk cId="1959597240" sldId="823"/>
        </pc:sldMkLst>
      </pc:sldChg>
    </pc:docChg>
  </pc:docChgLst>
  <pc:docChgLst>
    <pc:chgData name="Glenn Parsons" userId="20cca01c-5870-4cbc-b511-b478c640e951" providerId="ADAL" clId="{CD8A611D-2401-0C49-BD57-EED21A4B6527}"/>
    <pc:docChg chg="custSel modSld">
      <pc:chgData name="Glenn Parsons" userId="20cca01c-5870-4cbc-b511-b478c640e951" providerId="ADAL" clId="{CD8A611D-2401-0C49-BD57-EED21A4B6527}" dt="2024-11-14T02:59:30.384" v="89" actId="20577"/>
      <pc:docMkLst>
        <pc:docMk/>
      </pc:docMkLst>
      <pc:sldChg chg="modSp">
        <pc:chgData name="Glenn Parsons" userId="20cca01c-5870-4cbc-b511-b478c640e951" providerId="ADAL" clId="{CD8A611D-2401-0C49-BD57-EED21A4B6527}" dt="2024-11-14T02:59:30.384" v="89" actId="20577"/>
        <pc:sldMkLst>
          <pc:docMk/>
          <pc:sldMk cId="0" sldId="406"/>
        </pc:sldMkLst>
      </pc:sldChg>
      <pc:sldChg chg="modSp">
        <pc:chgData name="Glenn Parsons" userId="20cca01c-5870-4cbc-b511-b478c640e951" providerId="ADAL" clId="{CD8A611D-2401-0C49-BD57-EED21A4B6527}" dt="2024-11-14T02:57:22.219" v="58" actId="20577"/>
        <pc:sldMkLst>
          <pc:docMk/>
          <pc:sldMk cId="0" sldId="442"/>
        </pc:sldMkLst>
      </pc:sldChg>
    </pc:docChg>
  </pc:docChgLst>
  <pc:docChgLst>
    <pc:chgData name="Glenn Parsons" userId="20cca01c-5870-4cbc-b511-b478c640e951" providerId="ADAL" clId="{CDA03C1C-0289-4478-A4F4-8CF042E18D02}"/>
    <pc:docChg chg="undo redo custSel addSld delSld modSld sldOrd modMainMaster modNotesMaster">
      <pc:chgData name="Glenn Parsons" userId="20cca01c-5870-4cbc-b511-b478c640e951" providerId="ADAL" clId="{CDA03C1C-0289-4478-A4F4-8CF042E18D02}" dt="2025-03-12T22:03:16.368" v="1493" actId="20577"/>
      <pc:docMkLst>
        <pc:docMk/>
      </pc:docMkLst>
      <pc:sldChg chg="addSp delSp modSp mod chgLayout modNotes">
        <pc:chgData name="Glenn Parsons" userId="20cca01c-5870-4cbc-b511-b478c640e951" providerId="ADAL" clId="{CDA03C1C-0289-4478-A4F4-8CF042E18D02}" dt="2025-03-11T20:55:58.378" v="122" actId="20577"/>
        <pc:sldMkLst>
          <pc:docMk/>
          <pc:sldMk cId="0" sldId="256"/>
        </pc:sldMkLst>
      </pc:sldChg>
      <pc:sldChg chg="modSp">
        <pc:chgData name="Glenn Parsons" userId="20cca01c-5870-4cbc-b511-b478c640e951" providerId="ADAL" clId="{CDA03C1C-0289-4478-A4F4-8CF042E18D02}" dt="2025-03-08T03:15:51.735" v="44"/>
        <pc:sldMkLst>
          <pc:docMk/>
          <pc:sldMk cId="0" sldId="257"/>
        </pc:sldMkLst>
      </pc:sldChg>
      <pc:sldChg chg="modSp modNotes">
        <pc:chgData name="Glenn Parsons" userId="20cca01c-5870-4cbc-b511-b478c640e951" providerId="ADAL" clId="{CDA03C1C-0289-4478-A4F4-8CF042E18D02}" dt="2025-03-08T03:15:51.735" v="44"/>
        <pc:sldMkLst>
          <pc:docMk/>
          <pc:sldMk cId="0" sldId="263"/>
        </pc:sldMkLst>
      </pc:sldChg>
      <pc:sldChg chg="modSp modNotes">
        <pc:chgData name="Glenn Parsons" userId="20cca01c-5870-4cbc-b511-b478c640e951" providerId="ADAL" clId="{CDA03C1C-0289-4478-A4F4-8CF042E18D02}" dt="2025-03-08T03:15:51.735" v="44"/>
        <pc:sldMkLst>
          <pc:docMk/>
          <pc:sldMk cId="0" sldId="264"/>
        </pc:sldMkLst>
      </pc:sldChg>
      <pc:sldChg chg="modSp modNotes">
        <pc:chgData name="Glenn Parsons" userId="20cca01c-5870-4cbc-b511-b478c640e951" providerId="ADAL" clId="{CDA03C1C-0289-4478-A4F4-8CF042E18D02}" dt="2025-03-08T03:15:51.735" v="44"/>
        <pc:sldMkLst>
          <pc:docMk/>
          <pc:sldMk cId="0" sldId="265"/>
        </pc:sldMkLst>
      </pc:sldChg>
      <pc:sldChg chg="modSp modNotes">
        <pc:chgData name="Glenn Parsons" userId="20cca01c-5870-4cbc-b511-b478c640e951" providerId="ADAL" clId="{CDA03C1C-0289-4478-A4F4-8CF042E18D02}" dt="2025-03-08T03:15:51.735" v="44"/>
        <pc:sldMkLst>
          <pc:docMk/>
          <pc:sldMk cId="0" sldId="285"/>
        </pc:sldMkLst>
      </pc:sldChg>
      <pc:sldChg chg="delSp modSp add mod">
        <pc:chgData name="Glenn Parsons" userId="20cca01c-5870-4cbc-b511-b478c640e951" providerId="ADAL" clId="{CDA03C1C-0289-4478-A4F4-8CF042E18D02}" dt="2025-03-12T20:38:51.295" v="1283" actId="20577"/>
        <pc:sldMkLst>
          <pc:docMk/>
          <pc:sldMk cId="0" sldId="298"/>
        </pc:sldMkLst>
      </pc:sldChg>
      <pc:sldChg chg="modSp mod">
        <pc:chgData name="Glenn Parsons" userId="20cca01c-5870-4cbc-b511-b478c640e951" providerId="ADAL" clId="{CDA03C1C-0289-4478-A4F4-8CF042E18D02}" dt="2025-03-12T22:01:46.178" v="1455" actId="20577"/>
        <pc:sldMkLst>
          <pc:docMk/>
          <pc:sldMk cId="0" sldId="309"/>
        </pc:sldMkLst>
      </pc:sldChg>
      <pc:sldChg chg="modSp">
        <pc:chgData name="Glenn Parsons" userId="20cca01c-5870-4cbc-b511-b478c640e951" providerId="ADAL" clId="{CDA03C1C-0289-4478-A4F4-8CF042E18D02}" dt="2025-03-08T03:15:51.735" v="44"/>
        <pc:sldMkLst>
          <pc:docMk/>
          <pc:sldMk cId="0" sldId="318"/>
        </pc:sldMkLst>
      </pc:sldChg>
      <pc:sldChg chg="modSp">
        <pc:chgData name="Glenn Parsons" userId="20cca01c-5870-4cbc-b511-b478c640e951" providerId="ADAL" clId="{CDA03C1C-0289-4478-A4F4-8CF042E18D02}" dt="2025-03-08T03:15:51.735" v="44"/>
        <pc:sldMkLst>
          <pc:docMk/>
          <pc:sldMk cId="0" sldId="319"/>
        </pc:sldMkLst>
      </pc:sldChg>
      <pc:sldChg chg="modSp modNotes">
        <pc:chgData name="Glenn Parsons" userId="20cca01c-5870-4cbc-b511-b478c640e951" providerId="ADAL" clId="{CDA03C1C-0289-4478-A4F4-8CF042E18D02}" dt="2025-03-08T03:15:51.735" v="44"/>
        <pc:sldMkLst>
          <pc:docMk/>
          <pc:sldMk cId="0" sldId="404"/>
        </pc:sldMkLst>
      </pc:sldChg>
      <pc:sldChg chg="modSp">
        <pc:chgData name="Glenn Parsons" userId="20cca01c-5870-4cbc-b511-b478c640e951" providerId="ADAL" clId="{CDA03C1C-0289-4478-A4F4-8CF042E18D02}" dt="2025-03-08T03:15:51.735" v="44"/>
        <pc:sldMkLst>
          <pc:docMk/>
          <pc:sldMk cId="0" sldId="405"/>
        </pc:sldMkLst>
      </pc:sldChg>
      <pc:sldChg chg="modSp del">
        <pc:chgData name="Glenn Parsons" userId="20cca01c-5870-4cbc-b511-b478c640e951" providerId="ADAL" clId="{CDA03C1C-0289-4478-A4F4-8CF042E18D02}" dt="2025-03-12T17:11:48.734" v="433" actId="47"/>
        <pc:sldMkLst>
          <pc:docMk/>
          <pc:sldMk cId="0" sldId="406"/>
        </pc:sldMkLst>
      </pc:sldChg>
      <pc:sldChg chg="modSp del">
        <pc:chgData name="Glenn Parsons" userId="20cca01c-5870-4cbc-b511-b478c640e951" providerId="ADAL" clId="{CDA03C1C-0289-4478-A4F4-8CF042E18D02}" dt="2025-03-12T14:57:25.066" v="199" actId="47"/>
        <pc:sldMkLst>
          <pc:docMk/>
          <pc:sldMk cId="0" sldId="418"/>
        </pc:sldMkLst>
      </pc:sldChg>
      <pc:sldChg chg="modSp ord">
        <pc:chgData name="Glenn Parsons" userId="20cca01c-5870-4cbc-b511-b478c640e951" providerId="ADAL" clId="{CDA03C1C-0289-4478-A4F4-8CF042E18D02}" dt="2025-03-12T14:58:49.088" v="203"/>
        <pc:sldMkLst>
          <pc:docMk/>
          <pc:sldMk cId="0" sldId="420"/>
        </pc:sldMkLst>
      </pc:sldChg>
      <pc:sldChg chg="modSp mod ord modNotes">
        <pc:chgData name="Glenn Parsons" userId="20cca01c-5870-4cbc-b511-b478c640e951" providerId="ADAL" clId="{CDA03C1C-0289-4478-A4F4-8CF042E18D02}" dt="2025-03-12T15:06:07.899" v="240" actId="20577"/>
        <pc:sldMkLst>
          <pc:docMk/>
          <pc:sldMk cId="0" sldId="436"/>
        </pc:sldMkLst>
      </pc:sldChg>
      <pc:sldChg chg="modSp mod">
        <pc:chgData name="Glenn Parsons" userId="20cca01c-5870-4cbc-b511-b478c640e951" providerId="ADAL" clId="{CDA03C1C-0289-4478-A4F4-8CF042E18D02}" dt="2025-03-12T22:03:16.368" v="1493" actId="20577"/>
        <pc:sldMkLst>
          <pc:docMk/>
          <pc:sldMk cId="0" sldId="439"/>
        </pc:sldMkLst>
      </pc:sldChg>
      <pc:sldChg chg="modSp">
        <pc:chgData name="Glenn Parsons" userId="20cca01c-5870-4cbc-b511-b478c640e951" providerId="ADAL" clId="{CDA03C1C-0289-4478-A4F4-8CF042E18D02}" dt="2025-03-08T03:15:51.735" v="44"/>
        <pc:sldMkLst>
          <pc:docMk/>
          <pc:sldMk cId="0" sldId="440"/>
        </pc:sldMkLst>
      </pc:sldChg>
      <pc:sldChg chg="modSp mod">
        <pc:chgData name="Glenn Parsons" userId="20cca01c-5870-4cbc-b511-b478c640e951" providerId="ADAL" clId="{CDA03C1C-0289-4478-A4F4-8CF042E18D02}" dt="2025-03-12T22:01:49.824" v="1458" actId="20577"/>
        <pc:sldMkLst>
          <pc:docMk/>
          <pc:sldMk cId="0" sldId="441"/>
        </pc:sldMkLst>
      </pc:sldChg>
      <pc:sldChg chg="modSp del mod">
        <pc:chgData name="Glenn Parsons" userId="20cca01c-5870-4cbc-b511-b478c640e951" providerId="ADAL" clId="{CDA03C1C-0289-4478-A4F4-8CF042E18D02}" dt="2025-03-12T17:12:52.076" v="474" actId="47"/>
        <pc:sldMkLst>
          <pc:docMk/>
          <pc:sldMk cId="0" sldId="442"/>
        </pc:sldMkLst>
      </pc:sldChg>
      <pc:sldChg chg="modSp mod">
        <pc:chgData name="Glenn Parsons" userId="20cca01c-5870-4cbc-b511-b478c640e951" providerId="ADAL" clId="{CDA03C1C-0289-4478-A4F4-8CF042E18D02}" dt="2025-03-11T20:56:40.311" v="149" actId="20577"/>
        <pc:sldMkLst>
          <pc:docMk/>
          <pc:sldMk cId="0" sldId="452"/>
        </pc:sldMkLst>
      </pc:sldChg>
      <pc:sldChg chg="modSp mod">
        <pc:chgData name="Glenn Parsons" userId="20cca01c-5870-4cbc-b511-b478c640e951" providerId="ADAL" clId="{CDA03C1C-0289-4478-A4F4-8CF042E18D02}" dt="2025-03-12T14:50:18.871" v="197" actId="20577"/>
        <pc:sldMkLst>
          <pc:docMk/>
          <pc:sldMk cId="0" sldId="454"/>
        </pc:sldMkLst>
      </pc:sldChg>
      <pc:sldChg chg="modSp mod ord">
        <pc:chgData name="Glenn Parsons" userId="20cca01c-5870-4cbc-b511-b478c640e951" providerId="ADAL" clId="{CDA03C1C-0289-4478-A4F4-8CF042E18D02}" dt="2025-03-12T17:02:00.860" v="417" actId="20577"/>
        <pc:sldMkLst>
          <pc:docMk/>
          <pc:sldMk cId="0" sldId="456"/>
        </pc:sldMkLst>
      </pc:sldChg>
      <pc:sldChg chg="addSp delSp modSp mod ord chgLayout">
        <pc:chgData name="Glenn Parsons" userId="20cca01c-5870-4cbc-b511-b478c640e951" providerId="ADAL" clId="{CDA03C1C-0289-4478-A4F4-8CF042E18D02}" dt="2025-03-12T14:58:49.088" v="203"/>
        <pc:sldMkLst>
          <pc:docMk/>
          <pc:sldMk cId="0" sldId="788"/>
        </pc:sldMkLst>
      </pc:sldChg>
      <pc:sldChg chg="modSp">
        <pc:chgData name="Glenn Parsons" userId="20cca01c-5870-4cbc-b511-b478c640e951" providerId="ADAL" clId="{CDA03C1C-0289-4478-A4F4-8CF042E18D02}" dt="2025-03-08T03:15:51.735" v="44"/>
        <pc:sldMkLst>
          <pc:docMk/>
          <pc:sldMk cId="0" sldId="798"/>
        </pc:sldMkLst>
      </pc:sldChg>
      <pc:sldChg chg="modSp mod">
        <pc:chgData name="Glenn Parsons" userId="20cca01c-5870-4cbc-b511-b478c640e951" providerId="ADAL" clId="{CDA03C1C-0289-4478-A4F4-8CF042E18D02}" dt="2025-03-12T20:39:12.966" v="1290" actId="20577"/>
        <pc:sldMkLst>
          <pc:docMk/>
          <pc:sldMk cId="0" sldId="799"/>
        </pc:sldMkLst>
      </pc:sldChg>
      <pc:sldChg chg="modSp mod">
        <pc:chgData name="Glenn Parsons" userId="20cca01c-5870-4cbc-b511-b478c640e951" providerId="ADAL" clId="{CDA03C1C-0289-4478-A4F4-8CF042E18D02}" dt="2025-03-12T20:40:17.329" v="1312" actId="20577"/>
        <pc:sldMkLst>
          <pc:docMk/>
          <pc:sldMk cId="0" sldId="801"/>
        </pc:sldMkLst>
      </pc:sldChg>
      <pc:sldChg chg="modSp">
        <pc:chgData name="Glenn Parsons" userId="20cca01c-5870-4cbc-b511-b478c640e951" providerId="ADAL" clId="{CDA03C1C-0289-4478-A4F4-8CF042E18D02}" dt="2025-03-08T03:15:51.735" v="44"/>
        <pc:sldMkLst>
          <pc:docMk/>
          <pc:sldMk cId="0" sldId="802"/>
        </pc:sldMkLst>
      </pc:sldChg>
      <pc:sldChg chg="modSp mod">
        <pc:chgData name="Glenn Parsons" userId="20cca01c-5870-4cbc-b511-b478c640e951" providerId="ADAL" clId="{CDA03C1C-0289-4478-A4F4-8CF042E18D02}" dt="2025-03-12T17:49:00.267" v="677" actId="6549"/>
        <pc:sldMkLst>
          <pc:docMk/>
          <pc:sldMk cId="0" sldId="804"/>
        </pc:sldMkLst>
      </pc:sldChg>
      <pc:sldChg chg="modSp del">
        <pc:chgData name="Glenn Parsons" userId="20cca01c-5870-4cbc-b511-b478c640e951" providerId="ADAL" clId="{CDA03C1C-0289-4478-A4F4-8CF042E18D02}" dt="2025-03-12T14:48:20.322" v="150" actId="47"/>
        <pc:sldMkLst>
          <pc:docMk/>
          <pc:sldMk cId="0" sldId="808"/>
        </pc:sldMkLst>
      </pc:sldChg>
      <pc:sldChg chg="modSp del">
        <pc:chgData name="Glenn Parsons" userId="20cca01c-5870-4cbc-b511-b478c640e951" providerId="ADAL" clId="{CDA03C1C-0289-4478-A4F4-8CF042E18D02}" dt="2025-03-12T14:57:29.131" v="201" actId="47"/>
        <pc:sldMkLst>
          <pc:docMk/>
          <pc:sldMk cId="0" sldId="811"/>
        </pc:sldMkLst>
      </pc:sldChg>
      <pc:sldChg chg="modSp del">
        <pc:chgData name="Glenn Parsons" userId="20cca01c-5870-4cbc-b511-b478c640e951" providerId="ADAL" clId="{CDA03C1C-0289-4478-A4F4-8CF042E18D02}" dt="2025-03-08T03:18:39.708" v="77" actId="47"/>
        <pc:sldMkLst>
          <pc:docMk/>
          <pc:sldMk cId="0" sldId="814"/>
        </pc:sldMkLst>
      </pc:sldChg>
      <pc:sldChg chg="modSp mod">
        <pc:chgData name="Glenn Parsons" userId="20cca01c-5870-4cbc-b511-b478c640e951" providerId="ADAL" clId="{CDA03C1C-0289-4478-A4F4-8CF042E18D02}" dt="2025-03-12T19:39:50.302" v="1251" actId="20577"/>
        <pc:sldMkLst>
          <pc:docMk/>
          <pc:sldMk cId="0" sldId="815"/>
        </pc:sldMkLst>
      </pc:sldChg>
      <pc:sldChg chg="modSp mod">
        <pc:chgData name="Glenn Parsons" userId="20cca01c-5870-4cbc-b511-b478c640e951" providerId="ADAL" clId="{CDA03C1C-0289-4478-A4F4-8CF042E18D02}" dt="2025-03-12T21:31:11.082" v="1343" actId="20577"/>
        <pc:sldMkLst>
          <pc:docMk/>
          <pc:sldMk cId="0" sldId="816"/>
        </pc:sldMkLst>
      </pc:sldChg>
      <pc:sldChg chg="modSp del">
        <pc:chgData name="Glenn Parsons" userId="20cca01c-5870-4cbc-b511-b478c640e951" providerId="ADAL" clId="{CDA03C1C-0289-4478-A4F4-8CF042E18D02}" dt="2025-03-12T14:57:24.225" v="198" actId="47"/>
        <pc:sldMkLst>
          <pc:docMk/>
          <pc:sldMk cId="0" sldId="817"/>
        </pc:sldMkLst>
      </pc:sldChg>
      <pc:sldChg chg="modSp del">
        <pc:chgData name="Glenn Parsons" userId="20cca01c-5870-4cbc-b511-b478c640e951" providerId="ADAL" clId="{CDA03C1C-0289-4478-A4F4-8CF042E18D02}" dt="2025-03-12T14:57:26.562" v="200" actId="47"/>
        <pc:sldMkLst>
          <pc:docMk/>
          <pc:sldMk cId="0" sldId="818"/>
        </pc:sldMkLst>
      </pc:sldChg>
      <pc:sldChg chg="modSp">
        <pc:chgData name="Glenn Parsons" userId="20cca01c-5870-4cbc-b511-b478c640e951" providerId="ADAL" clId="{CDA03C1C-0289-4478-A4F4-8CF042E18D02}" dt="2025-03-08T03:15:51.735" v="44"/>
        <pc:sldMkLst>
          <pc:docMk/>
          <pc:sldMk cId="0" sldId="819"/>
        </pc:sldMkLst>
      </pc:sldChg>
      <pc:sldChg chg="del">
        <pc:chgData name="Glenn Parsons" userId="20cca01c-5870-4cbc-b511-b478c640e951" providerId="ADAL" clId="{CDA03C1C-0289-4478-A4F4-8CF042E18D02}" dt="2025-03-12T14:48:24.104" v="151" actId="47"/>
        <pc:sldMkLst>
          <pc:docMk/>
          <pc:sldMk cId="0" sldId="820"/>
        </pc:sldMkLst>
      </pc:sldChg>
      <pc:sldChg chg="modSp add mod">
        <pc:chgData name="Glenn Parsons" userId="20cca01c-5870-4cbc-b511-b478c640e951" providerId="ADAL" clId="{CDA03C1C-0289-4478-A4F4-8CF042E18D02}" dt="2025-03-12T22:02:07.505" v="1471" actId="20577"/>
        <pc:sldMkLst>
          <pc:docMk/>
          <pc:sldMk cId="232684732" sldId="820"/>
        </pc:sldMkLst>
      </pc:sldChg>
      <pc:sldMasterChg chg="modSp mod modSldLayout">
        <pc:chgData name="Glenn Parsons" userId="20cca01c-5870-4cbc-b511-b478c640e951" providerId="ADAL" clId="{CDA03C1C-0289-4478-A4F4-8CF042E18D02}" dt="2025-03-08T03:17:18.553" v="73" actId="1076"/>
        <pc:sldMasterMkLst>
          <pc:docMk/>
          <pc:sldMasterMk cId="0" sldId="2147483792"/>
        </pc:sldMasterMkLst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966022375" sldId="2147485300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73009172" sldId="2147485302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3843296939" sldId="2147485303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1348921458" sldId="2147485305"/>
          </pc:sldLayoutMkLst>
        </pc:sldLayoutChg>
        <pc:sldLayoutChg chg="modSp mod">
          <pc:chgData name="Glenn Parsons" userId="20cca01c-5870-4cbc-b511-b478c640e951" providerId="ADAL" clId="{CDA03C1C-0289-4478-A4F4-8CF042E18D02}" dt="2025-03-08T03:17:18.553" v="73" actId="1076"/>
          <pc:sldLayoutMkLst>
            <pc:docMk/>
            <pc:sldMasterMk cId="0" sldId="2147483792"/>
            <pc:sldLayoutMk cId="3295148984" sldId="2147485306"/>
          </pc:sldLayoutMkLst>
        </pc:sldLayoutChg>
        <pc:sldLayoutChg chg="modSp mod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676432409" sldId="2147485307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198373895" sldId="2147485308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417355487" sldId="2147485309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1695726963" sldId="2147485310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134555069" sldId="2147485311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2516315381" sldId="2147485312"/>
          </pc:sldLayoutMkLst>
        </pc:sldLayoutChg>
        <pc:sldLayoutChg chg="modSp">
          <pc:chgData name="Glenn Parsons" userId="20cca01c-5870-4cbc-b511-b478c640e951" providerId="ADAL" clId="{CDA03C1C-0289-4478-A4F4-8CF042E18D02}" dt="2025-03-08T03:15:51.735" v="44"/>
          <pc:sldLayoutMkLst>
            <pc:docMk/>
            <pc:sldMasterMk cId="0" sldId="2147483792"/>
            <pc:sldLayoutMk cId="660668280" sldId="2147485313"/>
          </pc:sldLayoutMkLst>
        </pc:sldLayoutChg>
      </pc:sldMasterChg>
    </pc:docChg>
  </pc:docChgLst>
  <pc:docChgLst>
    <pc:chgData name="Glenn Parsons" userId="20cca01c-5870-4cbc-b511-b478c640e951" providerId="ADAL" clId="{412D2E17-79B1-43AC-9329-1B02872FD968}"/>
    <pc:docChg chg="modSld">
      <pc:chgData name="Glenn Parsons" userId="20cca01c-5870-4cbc-b511-b478c640e951" providerId="ADAL" clId="{412D2E17-79B1-43AC-9329-1B02872FD968}" dt="2024-11-14T19:01:24.691" v="231" actId="962"/>
      <pc:docMkLst>
        <pc:docMk/>
      </pc:docMkLst>
      <pc:sldChg chg="modSp mod">
        <pc:chgData name="Glenn Parsons" userId="20cca01c-5870-4cbc-b511-b478c640e951" providerId="ADAL" clId="{412D2E17-79B1-43AC-9329-1B02872FD968}" dt="2024-11-14T18:49:47.717" v="20" actId="20577"/>
        <pc:sldMkLst>
          <pc:docMk/>
          <pc:sldMk cId="0" sldId="406"/>
        </pc:sldMkLst>
      </pc:sldChg>
      <pc:sldChg chg="modSp mod">
        <pc:chgData name="Glenn Parsons" userId="20cca01c-5870-4cbc-b511-b478c640e951" providerId="ADAL" clId="{412D2E17-79B1-43AC-9329-1B02872FD968}" dt="2024-11-14T18:52:18.654" v="43" actId="20577"/>
        <pc:sldMkLst>
          <pc:docMk/>
          <pc:sldMk cId="0" sldId="439"/>
        </pc:sldMkLst>
      </pc:sldChg>
      <pc:sldChg chg="modSp">
        <pc:chgData name="Glenn Parsons" userId="20cca01c-5870-4cbc-b511-b478c640e951" providerId="ADAL" clId="{412D2E17-79B1-43AC-9329-1B02872FD968}" dt="2024-11-14T19:00:01.949" v="149" actId="962"/>
        <pc:sldMkLst>
          <pc:docMk/>
          <pc:sldMk cId="0" sldId="811"/>
        </pc:sldMkLst>
      </pc:sldChg>
      <pc:sldChg chg="modSp">
        <pc:chgData name="Glenn Parsons" userId="20cca01c-5870-4cbc-b511-b478c640e951" providerId="ADAL" clId="{412D2E17-79B1-43AC-9329-1B02872FD968}" dt="2024-11-14T19:01:24.691" v="231" actId="962"/>
        <pc:sldMkLst>
          <pc:docMk/>
          <pc:sldMk cId="0" sldId="81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E8233B-24F4-1433-32A7-A1D619E12C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7259AD-CCEE-E522-628C-0103170DF9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AD43A18-0AA1-4A01-B31F-7434402F2404}" type="datetimeFigureOut">
              <a:rPr lang="en-US"/>
              <a:pPr>
                <a:defRPr/>
              </a:pPr>
              <a:t>8/1/2025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985693-29F1-5087-690C-DD218CDA95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2EAD6-2FC5-19C0-1B65-23B07E6062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783714B-9B2E-4D75-B3E5-1DBEEA24CA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208591-1823-BD38-667D-E127508A7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DD6712-C889-50E7-69CB-782E008880E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5366DD3-967A-4EE1-B72E-A393E4E329CC}" type="datetimeFigureOut">
              <a:rPr lang="en-CA"/>
              <a:pPr>
                <a:defRPr/>
              </a:pPr>
              <a:t>2025-08-01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50BA154-5338-DAEF-F1F0-92B2E779DE1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7" rIns="96655" bIns="48327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B12DD4D-EDC6-561F-599E-F6999D494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2DD87-E70E-78ED-0CBE-C19AEE80DF4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F4B37-3DE9-0B2C-E374-24DF6F6C67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D50B64A-0A64-433E-9D85-CF89752E88C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FF3AFA76-F71A-1F1F-0BA3-6AE56A2DDB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6000023-122C-FE83-8712-8F0D63E180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0FC316F-45F5-5D7F-4F9D-CD06AAC3C5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32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304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76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48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2088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6348FD-DF30-4123-935E-3A01AA93B7A2}" type="slidenum">
              <a:rPr lang="en-CA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F4BC7DA-B76F-0DC2-F8E1-3BB1C5923E39}"/>
              </a:ext>
            </a:extLst>
          </p:cNvPr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BD9750-BAC4-B53A-2A39-F0CCD3F6F790}"/>
              </a:ext>
            </a:extLst>
          </p:cNvPr>
          <p:cNvSpPr/>
          <p:nvPr/>
        </p:nvSpPr>
        <p:spPr>
          <a:xfrm flipV="1">
            <a:off x="5410200" y="3897315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1669AB-992D-B82D-EF40-FDD618D99843}"/>
              </a:ext>
            </a:extLst>
          </p:cNvPr>
          <p:cNvSpPr/>
          <p:nvPr/>
        </p:nvSpPr>
        <p:spPr>
          <a:xfrm flipV="1">
            <a:off x="5410200" y="4114801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FFD786-6861-EC1D-0FCF-6DA3B36552B1}"/>
              </a:ext>
            </a:extLst>
          </p:cNvPr>
          <p:cNvSpPr/>
          <p:nvPr/>
        </p:nvSpPr>
        <p:spPr>
          <a:xfrm flipV="1">
            <a:off x="5410201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9FA4F4-7766-5D22-6ED1-E8841D242E4B}"/>
              </a:ext>
            </a:extLst>
          </p:cNvPr>
          <p:cNvSpPr/>
          <p:nvPr/>
        </p:nvSpPr>
        <p:spPr>
          <a:xfrm flipV="1">
            <a:off x="5410201" y="4198940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7" name="Rounded Rectangle 25">
            <a:extLst>
              <a:ext uri="{FF2B5EF4-FFF2-40B4-BE49-F238E27FC236}">
                <a16:creationId xmlns:a16="http://schemas.microsoft.com/office/drawing/2014/main" id="{47579589-648B-90A9-5AA6-A17B4E6498B1}"/>
              </a:ext>
            </a:extLst>
          </p:cNvPr>
          <p:cNvSpPr/>
          <p:nvPr/>
        </p:nvSpPr>
        <p:spPr bwMode="white">
          <a:xfrm>
            <a:off x="5410201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10" name="Rounded Rectangle 26">
            <a:extLst>
              <a:ext uri="{FF2B5EF4-FFF2-40B4-BE49-F238E27FC236}">
                <a16:creationId xmlns:a16="http://schemas.microsoft.com/office/drawing/2014/main" id="{0EE20C20-E20D-A9F9-6950-4323B5130E18}"/>
              </a:ext>
            </a:extLst>
          </p:cNvPr>
          <p:cNvSpPr/>
          <p:nvPr/>
        </p:nvSpPr>
        <p:spPr bwMode="white">
          <a:xfrm>
            <a:off x="7377113" y="4060827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43F493-20B2-3889-7503-604B94487988}"/>
              </a:ext>
            </a:extLst>
          </p:cNvPr>
          <p:cNvSpPr/>
          <p:nvPr/>
        </p:nvSpPr>
        <p:spPr>
          <a:xfrm>
            <a:off x="0" y="3649665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31E3D1-5DA3-47E5-F320-1A1993291D51}"/>
              </a:ext>
            </a:extLst>
          </p:cNvPr>
          <p:cNvSpPr/>
          <p:nvPr/>
        </p:nvSpPr>
        <p:spPr>
          <a:xfrm>
            <a:off x="0" y="3675065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C8B86A-93FB-DD4B-0B3A-1C2EF58D886A}"/>
              </a:ext>
            </a:extLst>
          </p:cNvPr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A3316C-D437-2A8F-CF82-3D3C4228BC35}"/>
              </a:ext>
            </a:extLst>
          </p:cNvPr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35090" y="2048623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>
            <a:extLst>
              <a:ext uri="{FF2B5EF4-FFF2-40B4-BE49-F238E27FC236}">
                <a16:creationId xmlns:a16="http://schemas.microsoft.com/office/drawing/2014/main" id="{A2C6C39B-3A51-8F32-003E-669F2310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27914" y="4206875"/>
            <a:ext cx="960437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EEC2FE-2006-4FC5-9A4A-2509A37F2F63}" type="datetime1">
              <a:rPr lang="en-US" smtClean="0"/>
              <a:t>8/1/2025</a:t>
            </a:fld>
            <a:endParaRPr lang="en-US"/>
          </a:p>
        </p:txBody>
      </p:sp>
      <p:sp>
        <p:nvSpPr>
          <p:cNvPr id="16" name="Footer Placeholder 16">
            <a:extLst>
              <a:ext uri="{FF2B5EF4-FFF2-40B4-BE49-F238E27FC236}">
                <a16:creationId xmlns:a16="http://schemas.microsoft.com/office/drawing/2014/main" id="{550F02EE-B8C9-582F-B8A5-B26F5B96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1" y="4193302"/>
            <a:ext cx="19653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  <a:endParaRPr lang="en-US" dirty="0"/>
          </a:p>
        </p:txBody>
      </p:sp>
      <p:sp>
        <p:nvSpPr>
          <p:cNvPr id="17" name="Slide Number Placeholder 28">
            <a:extLst>
              <a:ext uri="{FF2B5EF4-FFF2-40B4-BE49-F238E27FC236}">
                <a16:creationId xmlns:a16="http://schemas.microsoft.com/office/drawing/2014/main" id="{1EA5F828-46EB-8298-1878-F8F545BD1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9" y="1590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FEA0EE-E9E9-4371-BBF9-03C4A2B7B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14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B022F7B0-BAB2-D765-6FAB-0DDDE6EF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D283E-29F6-4BAC-8D3A-570826765AC5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C3245CE-0C8A-D8C3-793F-C935F0677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F8F49FBF-772B-D907-25EB-D6C3EAF44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B253-3ADD-4BD6-9CE8-D26635946B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93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04CC2F03-76A1-1992-245C-3F867547E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AACD-A08B-4FEA-9E75-085D26E90755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E380658-46F5-BAC2-4390-954FFF834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F030F83-AA40-1E2C-557A-CF05EC09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4655E-9943-4E78-BB48-600E28047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921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10">
            <a:extLst>
              <a:ext uri="{FF2B5EF4-FFF2-40B4-BE49-F238E27FC236}">
                <a16:creationId xmlns:a16="http://schemas.microsoft.com/office/drawing/2014/main" id="{C62301B4-C9E0-A365-D46D-05CD513337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2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12BCF-2CD9-4318-88E0-935C9A2C38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5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59568" y="476250"/>
            <a:ext cx="626507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3152" bIns="36576" anchor="t">
            <a:no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59570" y="1844675"/>
            <a:ext cx="8424863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15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80348" y="4149724"/>
            <a:ext cx="410408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80348" y="1844677"/>
            <a:ext cx="4104085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59570" y="1844677"/>
            <a:ext cx="4104085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sz="quarter" idx="10"/>
          </p:nvPr>
        </p:nvSpPr>
        <p:spPr>
          <a:xfrm>
            <a:off x="359570" y="4149728"/>
            <a:ext cx="4104085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59568" y="476250"/>
            <a:ext cx="626507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3152" bIns="36576" anchor="t">
            <a:no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6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74EBB-5D7A-393D-D4C7-90623CBB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9" y="612775"/>
            <a:ext cx="9572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6D7151-161F-4C30-865B-CE5E9E1A9857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DAEDB-96E6-F891-9813-53E0C943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76E28-8E50-B0A0-DBC3-B7BC75A1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0F90D-146E-451D-93F4-38766BF72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43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23C8-9D78-D940-09EC-E6EAB4BBB8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1" y="612775"/>
            <a:ext cx="9572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D9D5E5-A6C7-4BDA-B3CD-8679D93CCD9C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D7704-A80C-9DD0-0848-673BBF646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1" y="612775"/>
            <a:ext cx="19780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29020-8B7F-177C-0A0C-4033279E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0C6F-32C8-499B-857D-0F2797FAB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7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FBBE84AF-61FB-8351-E9B6-AB94A57EC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295B7-EA67-4184-83C0-4B0BAB618BDC}" type="datetime1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479D81F-7461-3FB4-7326-C5F2C362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23A6667-4087-50F2-552D-8206FBF02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04AC1-5618-4AE4-9057-ED8377CB19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02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A1431962-C85D-A5B9-11FE-B6E3748C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62AFAF-FD0E-46A2-A5AA-26F0206F04A1}" type="datetime1">
              <a:rPr lang="en-US" smtClean="0"/>
              <a:t>8/1/2025</a:t>
            </a:fld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9BC413B-92BE-B806-F186-357C8F2FD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28AF1-494F-4BB4-820A-99CB27C87E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8E343B8C-C421-0DFC-0E8E-278F5B86D0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</p:spTree>
    <p:extLst>
      <p:ext uri="{BB962C8B-B14F-4D97-AF65-F5344CB8AC3E}">
        <p14:creationId xmlns:p14="http://schemas.microsoft.com/office/powerpoint/2010/main" val="41735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E88B88-6956-4255-DB24-9ED167CD3C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1" y="612775"/>
            <a:ext cx="9572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933355-EBF6-48AD-BDFB-EA961ABC6585}" type="datetime1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C4F58B-C727-41E5-85B1-D9DBAE3ED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04EF41-5E65-CC92-21C4-AB2A56AB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C6D5-88B1-4037-BA0E-1E39C13F3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4F96F701-40FA-F165-3B0D-8776DC4E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DCCD3-19C0-4127-94E2-7C2CD5AD90DE}" type="datetime1">
              <a:rPr lang="en-US" smtClean="0"/>
              <a:t>8/1/2025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B08275-2E80-B5BE-7DCC-91A86B5C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C78E189-D00E-C199-69AE-38E178DE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D8FE2-0FF8-4284-BBE5-21CBB35A78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553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C3DC446C-AA47-13BF-B401-773AE68E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ECB12-A27D-4D0E-8DCB-C9886F6F1D32}" type="datetime1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D1A6EE-46A1-15E8-864B-31E143A7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F55F19DA-B110-F711-B1F8-9EA29823A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B48C-96F7-4FD9-BC76-FD4E35E68E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0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220D63FF-D47B-886B-F021-0B424C40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30B25-2596-4736-BD76-AD0E32794F3D}" type="datetime1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54BEEDC-EF9F-F9EE-E948-6BAF0415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Mentro DCN:  EC-25-0183-00-LMSC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F9F9BDC-FE4D-AF3D-E4D0-178C3141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37DC1-1002-432A-9535-64FBA81984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29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DAB52ADE-9016-EEB8-5C8F-4264F6A847A6}"/>
              </a:ext>
            </a:extLst>
          </p:cNvPr>
          <p:cNvSpPr/>
          <p:nvPr/>
        </p:nvSpPr>
        <p:spPr>
          <a:xfrm>
            <a:off x="0" y="366715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F4EB6E-3FC3-5AB6-9F03-6E48A9B89F4F}"/>
              </a:ext>
            </a:extLst>
          </p:cNvPr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1893C17-5402-2CCF-048F-4586E59F1250}"/>
              </a:ext>
            </a:extLst>
          </p:cNvPr>
          <p:cNvSpPr/>
          <p:nvPr/>
        </p:nvSpPr>
        <p:spPr>
          <a:xfrm>
            <a:off x="0" y="307977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C9B613A-AA0A-CAEE-7C8B-CEFB269ED2FE}"/>
              </a:ext>
            </a:extLst>
          </p:cNvPr>
          <p:cNvSpPr/>
          <p:nvPr/>
        </p:nvSpPr>
        <p:spPr>
          <a:xfrm flipV="1">
            <a:off x="5410200" y="360365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F1C3A1-8C72-8D0E-BDFB-F9AC5F0C7913}"/>
              </a:ext>
            </a:extLst>
          </p:cNvPr>
          <p:cNvSpPr/>
          <p:nvPr/>
        </p:nvSpPr>
        <p:spPr>
          <a:xfrm flipV="1">
            <a:off x="5410200" y="439740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64195D81-9C2F-DD38-320D-FCF932ADEED8}"/>
              </a:ext>
            </a:extLst>
          </p:cNvPr>
          <p:cNvSpPr/>
          <p:nvPr/>
        </p:nvSpPr>
        <p:spPr bwMode="white">
          <a:xfrm>
            <a:off x="5407026" y="496889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4B5B6C00-1F74-AD51-D192-A446ACC0D759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3906DB6-7D76-656D-F6A8-696831BDC9CA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EAECDBA-D5CD-FF5E-EB25-CFBD45156079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83287CC-DAED-08AA-7467-9224614EFD62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097BD83-61A6-69F7-1099-42161D7C39B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307DA90-133D-EC09-D223-158AABECDA55}"/>
              </a:ext>
            </a:extLst>
          </p:cNvPr>
          <p:cNvSpPr/>
          <p:nvPr/>
        </p:nvSpPr>
        <p:spPr bwMode="invGray">
          <a:xfrm>
            <a:off x="8915401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8B7BCC6-1005-AD27-ACED-EDC86231AFB9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EE64694C-C57C-2A9A-1FC0-4D55F0BE10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AC8E4F96-6FB4-2A38-09D9-285E848921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38C61AA2-DB2B-0271-5C22-4ED9AC376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43751" y="612775"/>
            <a:ext cx="9572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29C9AAD2-053D-41BA-BC21-A2C58141CCC3}" type="datetime1">
              <a:rPr lang="en-US" smtClean="0"/>
              <a:t>8/1/2025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DBE5DF-1891-4967-3A82-CD1E2823D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9701" y="612775"/>
            <a:ext cx="187325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Mentro DCN:  EC-25-0183-00-LMSC</a:t>
            </a: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7C705D4-941D-744D-C6A7-316ED0A852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A9E829-5EA8-475C-92E3-5071E32F4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06" r:id="rId1"/>
    <p:sldLayoutId id="2147485307" r:id="rId2"/>
    <p:sldLayoutId id="2147485308" r:id="rId3"/>
    <p:sldLayoutId id="2147485300" r:id="rId4"/>
    <p:sldLayoutId id="2147485309" r:id="rId5"/>
    <p:sldLayoutId id="2147485310" r:id="rId6"/>
    <p:sldLayoutId id="2147485301" r:id="rId7"/>
    <p:sldLayoutId id="2147485302" r:id="rId8"/>
    <p:sldLayoutId id="2147485303" r:id="rId9"/>
    <p:sldLayoutId id="2147485304" r:id="rId10"/>
    <p:sldLayoutId id="2147485305" r:id="rId11"/>
    <p:sldLayoutId id="2147485311" r:id="rId12"/>
    <p:sldLayoutId id="2147485312" r:id="rId13"/>
    <p:sldLayoutId id="2147485313" r:id="rId1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.box.com/v/PandP-LMS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92CF0F6-56A8-AC8B-1FDB-17DDF48C0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090" y="2048623"/>
            <a:ext cx="8458200" cy="1470025"/>
          </a:xfrm>
        </p:spPr>
        <p:txBody>
          <a:bodyPr/>
          <a:lstStyle/>
          <a:p>
            <a:r>
              <a:rPr lang="en-US" altLang="en-US"/>
              <a:t>IEEE 802 LMSC </a:t>
            </a:r>
            <a:br>
              <a:rPr lang="en-US" altLang="en-US"/>
            </a:br>
            <a:r>
              <a:rPr lang="en-US" altLang="en-US"/>
              <a:t>ITU standing committee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268EE92-98AB-2492-E767-B879D2478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/>
          <a:p>
            <a:r>
              <a:rPr lang="en-US" altLang="en-US" dirty="0"/>
              <a:t>Glenn Parsons - Ericsson</a:t>
            </a:r>
          </a:p>
          <a:p>
            <a:pPr lvl="1"/>
            <a:endParaRPr lang="en-US" altLang="en-US" dirty="0">
              <a:hlinkClick r:id="rId3"/>
            </a:endParaRPr>
          </a:p>
          <a:p>
            <a:r>
              <a:rPr lang="en-US" altLang="en-US" dirty="0" err="1">
                <a:hlinkClick r:id="rId3"/>
              </a:rPr>
              <a:t>glenn.parsons</a:t>
            </a:r>
            <a:r>
              <a:rPr lang="en-CA" altLang="en-US" dirty="0">
                <a:hlinkClick r:id="rId3"/>
              </a:rPr>
              <a:t>@</a:t>
            </a:r>
            <a:r>
              <a:rPr lang="en-US" altLang="en-US" dirty="0">
                <a:hlinkClick r:id="rId3"/>
              </a:rPr>
              <a:t>ericsson.com</a:t>
            </a:r>
            <a:br>
              <a:rPr lang="en-US" altLang="en-US" dirty="0"/>
            </a:br>
            <a:r>
              <a:rPr lang="en-US" altLang="en-US" dirty="0"/>
              <a:t>+1 514-379-9037</a:t>
            </a:r>
          </a:p>
          <a:p>
            <a:endParaRPr lang="en-US" altLang="en-US" dirty="0"/>
          </a:p>
          <a:p>
            <a:r>
              <a:rPr lang="en-US" altLang="en-US" dirty="0"/>
              <a:t>August 1, 2025</a:t>
            </a:r>
          </a:p>
        </p:txBody>
      </p:sp>
      <p:sp>
        <p:nvSpPr>
          <p:cNvPr id="12294" name="Footer Placeholder 2">
            <a:extLst>
              <a:ext uri="{FF2B5EF4-FFF2-40B4-BE49-F238E27FC236}">
                <a16:creationId xmlns:a16="http://schemas.microsoft.com/office/drawing/2014/main" id="{30282FD3-1302-5756-428D-966A90C64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5410201" y="4193302"/>
            <a:ext cx="1965325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Mentro DCN:  EC-25-0183-00-LMSC</a:t>
            </a:r>
            <a:endParaRPr lang="en-US" altLang="en-US" dirty="0"/>
          </a:p>
        </p:txBody>
      </p:sp>
      <p:sp>
        <p:nvSpPr>
          <p:cNvPr id="12295" name="Slide Number Placeholder 1">
            <a:extLst>
              <a:ext uri="{FF2B5EF4-FFF2-40B4-BE49-F238E27FC236}">
                <a16:creationId xmlns:a16="http://schemas.microsoft.com/office/drawing/2014/main" id="{E27B3EF0-0F86-876F-2C19-D0FB37C659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320089" y="1590"/>
            <a:ext cx="7477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8BA366-4C2A-4AF1-B5F9-FC775C220505}" type="slidenum">
              <a:rPr lang="en-US" altLang="en-US" smtClean="0"/>
              <a:pPr/>
              <a:t>1</a:t>
            </a:fld>
            <a:endParaRPr lang="en-US" altLang="en-US"/>
          </a:p>
        </p:txBody>
      </p:sp>
      <p:pic>
        <p:nvPicPr>
          <p:cNvPr id="12292" name="Picture 6">
            <a:extLst>
              <a:ext uri="{FF2B5EF4-FFF2-40B4-BE49-F238E27FC236}">
                <a16:creationId xmlns:a16="http://schemas.microsoft.com/office/drawing/2014/main" id="{28D8BEF0-47BD-3A7D-B4D2-37B3F48B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17513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>
            <a:extLst>
              <a:ext uri="{FF2B5EF4-FFF2-40B4-BE49-F238E27FC236}">
                <a16:creationId xmlns:a16="http://schemas.microsoft.com/office/drawing/2014/main" id="{23E8AAED-2178-D6D1-1D7F-D9860E70C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313" y="417513"/>
            <a:ext cx="3689350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C721BC5-55A0-4732-95A4-20A0141D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/>
              <a:t>Role of the </a:t>
            </a:r>
            <a:br>
              <a:rPr lang="en-CA"/>
            </a:br>
            <a:r>
              <a:rPr lang="en-CA"/>
              <a:t>ITU standing committee</a:t>
            </a:r>
            <a:endParaRPr lang="en-CA" dirty="0"/>
          </a:p>
        </p:txBody>
      </p:sp>
      <p:sp>
        <p:nvSpPr>
          <p:cNvPr id="15363" name="Text Placeholder 6">
            <a:extLst>
              <a:ext uri="{FF2B5EF4-FFF2-40B4-BE49-F238E27FC236}">
                <a16:creationId xmlns:a16="http://schemas.microsoft.com/office/drawing/2014/main" id="{0972C6C9-D605-BB09-47DC-A9359418DE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" eaLnBrk="1" hangingPunct="1"/>
            <a:endParaRPr lang="en-CA" altLang="en-US"/>
          </a:p>
        </p:txBody>
      </p:sp>
      <p:sp>
        <p:nvSpPr>
          <p:cNvPr id="15364" name="Slide Number Placeholder 1">
            <a:extLst>
              <a:ext uri="{FF2B5EF4-FFF2-40B4-BE49-F238E27FC236}">
                <a16:creationId xmlns:a16="http://schemas.microsoft.com/office/drawing/2014/main" id="{F8F0D825-24E1-E9C9-DC99-8C7A1F7631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9B22BD-3A80-4568-AD9A-10CF9BFC278A}" type="slidenum">
              <a:rPr lang="en-US" altLang="en-US" smtClean="0">
                <a:solidFill>
                  <a:srgbClr val="FFFFFF"/>
                </a:solidFill>
              </a:rPr>
              <a:pPr/>
              <a:t>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5365" name="Footer Placeholder 9">
            <a:extLst>
              <a:ext uri="{FF2B5EF4-FFF2-40B4-BE49-F238E27FC236}">
                <a16:creationId xmlns:a16="http://schemas.microsoft.com/office/drawing/2014/main" id="{1B632257-A83A-422A-73EA-BA3A61B66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Mentro DCN:  EC-25-0183-00-LMSC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6FF07B8-97B6-1196-404A-37A250CAF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ITU SC Scope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EB822F6-5109-F211-5B6C-B05EEA420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Provide IEEE 802 input into IEEE SA engagements with ITU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Receive updates on IEEE SA engagements and relevant activities in ITU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Do not interfere with existing technical liaisons to ITU-T (e.g., in 802.1, 802.3)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Do not interfere with existing regulatory liaisons with ITU-R (e.g., in 802.18)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1E244244-5DE7-D7E7-D332-67C4B8B23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5257800" y="612775"/>
            <a:ext cx="190658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6C813B4-4F5C-47F9-AC9D-B6B25DBEB17A}" type="slidenum">
              <a:rPr lang="en-US" altLang="en-US" sz="18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Footer Placeholder 1">
            <a:extLst>
              <a:ext uri="{FF2B5EF4-FFF2-40B4-BE49-F238E27FC236}">
                <a16:creationId xmlns:a16="http://schemas.microsoft.com/office/drawing/2014/main" id="{F5C5368C-7A9B-31FB-2535-0EE3F28B77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Mentro DCN:  EC-25-0183-00-LMSC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F4FB6A1-60EF-E96A-EE1D-BBA323CE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LMSC P&amp;P section 5.6, item #2</a:t>
            </a:r>
            <a:br>
              <a:rPr lang="en-CA" altLang="en-US" dirty="0"/>
            </a:br>
            <a:r>
              <a:rPr lang="en-CA" altLang="en-US" sz="1800" dirty="0">
                <a:hlinkClick r:id="rId2"/>
              </a:rPr>
              <a:t>https://ieee.box.com/v/PandP-LMSC</a:t>
            </a:r>
            <a:r>
              <a:rPr lang="en-CA" altLang="en-US" sz="1800" dirty="0"/>
              <a:t> 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717ECFB7-C91E-E21E-F089-34336E6EB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87615"/>
            <a:ext cx="8229600" cy="4325937"/>
          </a:xfrm>
        </p:spPr>
        <p:txBody>
          <a:bodyPr/>
          <a:lstStyle/>
          <a:p>
            <a:pPr eaLnBrk="1" hangingPunct="1"/>
            <a:r>
              <a:rPr lang="en-US" altLang="en-US" dirty="0"/>
              <a:t>The subgroup is responsible for assisting the Standards Committee (e.g., drafting all or a portion of a document, drafting responses to comments, drafting public statements on standards, or other purely advisory functions).</a:t>
            </a:r>
            <a:endParaRPr lang="en-CA" altLang="en-US" dirty="0"/>
          </a:p>
          <a:p>
            <a:pPr eaLnBrk="1" hangingPunct="1">
              <a:buFont typeface="Georgia" panose="02040502050405020303" pitchFamily="18" charset="0"/>
              <a:buNone/>
            </a:pPr>
            <a:endParaRPr lang="en-CA" altLang="en-US" dirty="0"/>
          </a:p>
        </p:txBody>
      </p:sp>
      <p:sp>
        <p:nvSpPr>
          <p:cNvPr id="17412" name="Slide Number Placeholder 7">
            <a:extLst>
              <a:ext uri="{FF2B5EF4-FFF2-40B4-BE49-F238E27FC236}">
                <a16:creationId xmlns:a16="http://schemas.microsoft.com/office/drawing/2014/main" id="{5DCF1932-68C6-C445-64A7-9ED565A8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5257800" y="612775"/>
            <a:ext cx="190658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38D96D-4EB3-4D28-8085-847FBB3F46BF}" type="slidenum">
              <a:rPr lang="en-US" altLang="en-US" sz="18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Footer Placeholder 1">
            <a:extLst>
              <a:ext uri="{FF2B5EF4-FFF2-40B4-BE49-F238E27FC236}">
                <a16:creationId xmlns:a16="http://schemas.microsoft.com/office/drawing/2014/main" id="{885B93E8-8913-727B-FAEE-ECE2BFC8C1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Mentro DCN:  EC-25-0183-00-LMSC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C6E7505F-DF1F-5551-B38C-DFC5245DF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Operating practice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E9C7AF77-47FA-5E3E-7855-FC73B709D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325938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Membership</a:t>
            </a:r>
          </a:p>
          <a:p>
            <a:pPr lvl="1" eaLnBrk="1" hangingPunct="1"/>
            <a:r>
              <a:rPr lang="en-US" altLang="en-US" sz="1800" dirty="0"/>
              <a:t>Any 802 participant can attend and there are no members </a:t>
            </a:r>
          </a:p>
          <a:p>
            <a:pPr lvl="1" eaLnBrk="1" hangingPunct="1"/>
            <a:r>
              <a:rPr lang="en-US" altLang="en-US" sz="1800" dirty="0"/>
              <a:t>Policy on reciprocal attendance rights for 802 WGs</a:t>
            </a:r>
            <a:r>
              <a:rPr lang="en-US" altLang="en-US" sz="2000" dirty="0"/>
              <a:t> </a:t>
            </a:r>
            <a:r>
              <a:rPr lang="en-US" altLang="en-US" sz="1800" dirty="0"/>
              <a:t>is per home WG</a:t>
            </a:r>
          </a:p>
          <a:p>
            <a:pPr eaLnBrk="1" hangingPunct="1"/>
            <a:r>
              <a:rPr lang="en-US" altLang="en-US" sz="2000" dirty="0"/>
              <a:t>Voting</a:t>
            </a:r>
          </a:p>
          <a:p>
            <a:pPr lvl="1" eaLnBrk="1" hangingPunct="1"/>
            <a:r>
              <a:rPr lang="en-US" altLang="en-US" sz="1800" dirty="0"/>
              <a:t>The ITU SC works by consensus (as determined by the chair)</a:t>
            </a:r>
          </a:p>
          <a:p>
            <a:pPr lvl="1" eaLnBrk="1" hangingPunct="1"/>
            <a:r>
              <a:rPr lang="en-US" altLang="en-US" sz="1800" dirty="0"/>
              <a:t>Any voting or approvals is done by the LMSC</a:t>
            </a:r>
            <a:br>
              <a:rPr lang="en-US" altLang="en-US" sz="1800" dirty="0"/>
            </a:br>
            <a:endParaRPr lang="en-US" altLang="en-US" sz="1800" dirty="0"/>
          </a:p>
          <a:p>
            <a:pPr eaLnBrk="1" hangingPunct="1"/>
            <a:r>
              <a:rPr lang="en-US" altLang="en-US" sz="2000" dirty="0"/>
              <a:t>Duties</a:t>
            </a:r>
          </a:p>
          <a:p>
            <a:pPr lvl="1" eaLnBrk="1" hangingPunct="1"/>
            <a:r>
              <a:rPr lang="en-US" altLang="en-US" sz="1800" dirty="0"/>
              <a:t>Preparation for upcoming ITU events for IEEE 802 &amp; IEEE SA</a:t>
            </a:r>
          </a:p>
          <a:p>
            <a:pPr lvl="1" eaLnBrk="1" hangingPunct="1"/>
            <a:r>
              <a:rPr lang="en-US" altLang="en-US" sz="1800" dirty="0"/>
              <a:t>Summarize issues to be discussed per ITU event</a:t>
            </a:r>
          </a:p>
          <a:p>
            <a:pPr lvl="1" eaLnBrk="1" hangingPunct="1"/>
            <a:r>
              <a:rPr lang="en-US" altLang="en-US" sz="1800" dirty="0"/>
              <a:t>Review proposed positions/contributions/liaisons, if any</a:t>
            </a:r>
          </a:p>
          <a:p>
            <a:pPr lvl="2" eaLnBrk="1" hangingPunct="1"/>
            <a:r>
              <a:rPr lang="en-US" altLang="en-US" sz="1600" dirty="0"/>
              <a:t>IEEE-SA staff or IEEE 802 participants may propose</a:t>
            </a:r>
          </a:p>
          <a:p>
            <a:pPr lvl="1" eaLnBrk="1" hangingPunct="1"/>
            <a:r>
              <a:rPr lang="en-US" altLang="en-US" sz="1800" dirty="0"/>
              <a:t>Formalize volunteer engagement in ITU events, if necessary</a:t>
            </a:r>
          </a:p>
          <a:p>
            <a:pPr lvl="1" eaLnBrk="1" hangingPunct="1"/>
            <a:r>
              <a:rPr lang="en-US" altLang="en-US" sz="1800" dirty="0"/>
              <a:t>Hold conference calls as needed between plenaries</a:t>
            </a:r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CBBFA955-09E0-A6C2-BC94-32B8D463B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4572002" y="669927"/>
            <a:ext cx="2563813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800">
                <a:solidFill>
                  <a:schemeClr val="accent2"/>
                </a:solidFill>
                <a:latin typeface="Arial" panose="020B0604020202020204" pitchFamily="34" charset="0"/>
              </a:rPr>
              <a:t>Mentro DCN:  EC-25-0183-00-LMSC</a:t>
            </a:r>
          </a:p>
        </p:txBody>
      </p:sp>
      <p:sp>
        <p:nvSpPr>
          <p:cNvPr id="18437" name="Slide Number Placeholder 1">
            <a:extLst>
              <a:ext uri="{FF2B5EF4-FFF2-40B4-BE49-F238E27FC236}">
                <a16:creationId xmlns:a16="http://schemas.microsoft.com/office/drawing/2014/main" id="{8C919CB0-4112-9E6E-319E-474033551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5257800" y="612775"/>
            <a:ext cx="190658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657225" indent="-246063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922338" indent="-21907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179513" indent="-20002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1389063" indent="-182563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18462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3034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27606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2178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260F0AB-958B-4BBF-9195-0F2424432BCE}" type="slidenum">
              <a:rPr lang="en-US" altLang="en-US" sz="18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CFD7BCCB11654597752DB982821F90" ma:contentTypeVersion="13" ma:contentTypeDescription="Create a new document." ma:contentTypeScope="" ma:versionID="bd5be0e2f358e9e698da8a08e9ec51ef">
  <xsd:schema xmlns:xsd="http://www.w3.org/2001/XMLSchema" xmlns:xs="http://www.w3.org/2001/XMLSchema" xmlns:p="http://schemas.microsoft.com/office/2006/metadata/properties" xmlns:ns3="10299242-1a9f-41a3-ba29-0a43e323a3a2" xmlns:ns4="3fe6f186-f5f4-40d9-8ed0-d4129be3f1dd" targetNamespace="http://schemas.microsoft.com/office/2006/metadata/properties" ma:root="true" ma:fieldsID="a90a263cf1561ec6f35febb03f9069a3" ns3:_="" ns4:_="">
    <xsd:import namespace="10299242-1a9f-41a3-ba29-0a43e323a3a2"/>
    <xsd:import namespace="3fe6f186-f5f4-40d9-8ed0-d4129be3f1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99242-1a9f-41a3-ba29-0a43e323a3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6f186-f5f4-40d9-8ed0-d4129be3f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40C362-C044-4271-AF2B-553D1ECFA18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A99035-7B34-4542-8BB4-2171F8FA923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0299242-1a9f-41a3-ba29-0a43e323a3a2"/>
    <ds:schemaRef ds:uri="3fe6f186-f5f4-40d9-8ed0-d4129be3f1dd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CDD460-53EB-44BD-9316-302572DDB8A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2e84ceb-fbfd-47ab-be52-080c6b87953f}" enabled="0" method="" siteId="{92e84ceb-fbfd-47ab-be52-080c6b87953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33701</TotalTime>
  <Words>284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Trebuchet MS</vt:lpstr>
      <vt:lpstr>Wingdings 2</vt:lpstr>
      <vt:lpstr>Urban</vt:lpstr>
      <vt:lpstr>IEEE 802 LMSC  ITU standing committee</vt:lpstr>
      <vt:lpstr>Role of the  ITU standing committee</vt:lpstr>
      <vt:lpstr>ITU SC Scope</vt:lpstr>
      <vt:lpstr>LMSC P&amp;P section 5.6, item #2 https://ieee.box.com/v/PandP-LMSC </vt:lpstr>
      <vt:lpstr>Operating practice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ITU SC</dc:title>
  <dc:creator>epargle</dc:creator>
  <cp:keywords>No Restrictions</cp:keywords>
  <cp:lastModifiedBy>Glenn Parsons</cp:lastModifiedBy>
  <cp:revision>1091</cp:revision>
  <cp:lastPrinted>2018-11-14T10:09:43Z</cp:lastPrinted>
  <dcterms:created xsi:type="dcterms:W3CDTF">2013-11-15T16:17:16Z</dcterms:created>
  <dcterms:modified xsi:type="dcterms:W3CDTF">2025-08-01T08:33:31Z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  <property fmtid="{D5CDD505-2E9C-101B-9397-08002B2CF9AE}" pid="6" name="ContentTypeId">
    <vt:lpwstr>0x01010038CFD7BCCB11654597752DB982821F90</vt:lpwstr>
  </property>
</Properties>
</file>