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333" r:id="rId3"/>
    <p:sldId id="258"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69" d="100"/>
          <a:sy n="69" d="100"/>
        </p:scale>
        <p:origin x="145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Kadir Has </a:t>
            </a:r>
            <a:r>
              <a:rPr lang="tr-TR" dirty="0" err="1"/>
              <a:t>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a:t>
            </a:r>
            <a:r>
              <a:rPr lang="tr-TR" dirty="0"/>
              <a:t>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a:t>
            </a:r>
            <a:r>
              <a:rPr lang="tr-TR" dirty="0"/>
              <a:t>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Kadir Has </a:t>
            </a:r>
            <a:r>
              <a:rPr lang="tr-TR" dirty="0" err="1"/>
              <a:t>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802.ec-2</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5</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75</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a:t>
            </a:r>
            <a:r>
              <a:rPr lang="tr-TR" dirty="0"/>
              <a:t>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tr-TR" dirty="0"/>
              <a:t>Kadir Has </a:t>
            </a:r>
            <a:r>
              <a:rPr lang="tr-TR" dirty="0" err="1"/>
              <a:t>Uni</a:t>
            </a:r>
            <a:r>
              <a:rPr lang="tr-TR"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latin typeface="+mj-lt"/>
              </a:rPr>
              <a:t>IEEE 802 LMSC annual review of subgroups –</a:t>
            </a:r>
            <a:br>
              <a:rPr lang="en-US" sz="2400" dirty="0">
                <a:latin typeface="+mj-lt"/>
              </a:rPr>
            </a:br>
            <a:r>
              <a:rPr lang="en-US" sz="2400" dirty="0">
                <a:latin typeface="+mj-lt"/>
              </a:rPr>
              <a:t> IEEE 802.19 Wireless Coexistence Working Group</a:t>
            </a:r>
            <a:endParaRPr lang="en-GB" sz="2400" dirty="0">
              <a:latin typeface="+mj-lt"/>
            </a:endParaRP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a:t>
            </a:r>
            <a:r>
              <a:rPr lang="tr-TR" sz="2200" b="0" dirty="0"/>
              <a:t>5</a:t>
            </a:r>
            <a:r>
              <a:rPr lang="en-GB" sz="2200" b="0" dirty="0"/>
              <a:t>-07-</a:t>
            </a:r>
            <a:r>
              <a:rPr lang="tr-TR" sz="2200" b="0" dirty="0"/>
              <a:t>31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29451622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Kadir Has </a:t>
                      </a:r>
                      <a:r>
                        <a:rPr lang="tr-TR" sz="1800" dirty="0" err="1">
                          <a:effectLst/>
                          <a:latin typeface="Calibri" panose="020F0502020204030204" pitchFamily="34" charset="0"/>
                          <a:ea typeface="Times New Roman" panose="02020603050405020304" pitchFamily="18" charset="0"/>
                          <a:cs typeface="Calibri" panose="020F0502020204030204" pitchFamily="34" charset="0"/>
                        </a:rPr>
                        <a:t>Uni</a:t>
                      </a:r>
                      <a:r>
                        <a:rPr lang="tr-TR"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Scope and Duties</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400" dirty="0"/>
              <a:t>The 802.19 Wireless Coexistence Working Group (WG) develops standards on wireless coexistence. </a:t>
            </a:r>
          </a:p>
          <a:p>
            <a:pPr>
              <a:buFont typeface="Arial" panose="020B0604020202020204" pitchFamily="34" charset="0"/>
              <a:buChar char="•"/>
            </a:pPr>
            <a:r>
              <a:rPr lang="en-US" sz="2400" dirty="0"/>
              <a:t>The WG votes, as a body, on coexistence assurance (CA) documents in wireless working group letter ballots that include a CA document. </a:t>
            </a:r>
          </a:p>
          <a:p>
            <a:pPr>
              <a:buFont typeface="Arial" panose="020B0604020202020204" pitchFamily="34" charset="0"/>
              <a:buChar char="•"/>
            </a:pPr>
            <a:r>
              <a:rPr lang="en-US" sz="2400" dirty="0"/>
              <a:t>In addition, the WG provides technical advice to the wireless working groups and the IEEE 802 LMSC Executive Committee (EC) upon request. </a:t>
            </a:r>
            <a:endParaRPr lang="en-US" sz="32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a:t>
            </a:r>
            <a:r>
              <a:rPr lang="tr-TR" dirty="0"/>
              <a:t>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Membership</a:t>
            </a:r>
          </a:p>
        </p:txBody>
      </p:sp>
      <p:sp>
        <p:nvSpPr>
          <p:cNvPr id="3" name="Content Placeholder 2"/>
          <p:cNvSpPr>
            <a:spLocks noGrp="1"/>
          </p:cNvSpPr>
          <p:nvPr>
            <p:ph idx="1"/>
          </p:nvPr>
        </p:nvSpPr>
        <p:spPr>
          <a:xfrm>
            <a:off x="731521" y="2438400"/>
            <a:ext cx="8288867" cy="894080"/>
          </a:xfrm>
        </p:spPr>
        <p:txBody>
          <a:bodyPr/>
          <a:lstStyle/>
          <a:p>
            <a:pPr marL="0" indent="0">
              <a:buNone/>
            </a:pPr>
            <a:r>
              <a:rPr lang="en-US" sz="2987" dirty="0"/>
              <a:t>Group has </a:t>
            </a:r>
            <a:r>
              <a:rPr lang="tr-TR" sz="2987" dirty="0"/>
              <a:t>6</a:t>
            </a:r>
            <a:r>
              <a:rPr lang="en-US" sz="2987" dirty="0"/>
              <a:t>3 members. </a:t>
            </a:r>
          </a:p>
          <a:p>
            <a:pPr marL="0" indent="0">
              <a:buNone/>
            </a:pPr>
            <a:endParaRPr lang="en-US" sz="2987" dirty="0"/>
          </a:p>
          <a:p>
            <a:pPr marL="0" indent="0">
              <a:buNone/>
            </a:pPr>
            <a:r>
              <a:rPr lang="en-US" sz="2987" dirty="0"/>
              <a:t>https://www.ieee802.org/19/pub/VoterList.txt</a:t>
            </a:r>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tr-TR" dirty="0"/>
              <a:t>Kadir Has </a:t>
            </a:r>
            <a:r>
              <a:rPr lang="tr-TR" dirty="0" err="1"/>
              <a:t>Uni</a:t>
            </a:r>
            <a:r>
              <a:rPr lang="tr-TR" dirty="0"/>
              <a:t>.</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a:t>
            </a:r>
            <a:r>
              <a:rPr lang="tr-TR" dirty="0"/>
              <a:t>5</a:t>
            </a:r>
            <a:endParaRPr lang="en-GB" dirty="0"/>
          </a:p>
        </p:txBody>
      </p:sp>
    </p:spTree>
    <p:extLst>
      <p:ext uri="{BB962C8B-B14F-4D97-AF65-F5344CB8AC3E}">
        <p14:creationId xmlns:p14="http://schemas.microsoft.com/office/powerpoint/2010/main" val="32541826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2886</TotalTime>
  <Words>270</Words>
  <Application>Microsoft Office PowerPoint</Application>
  <PresentationFormat>Özel</PresentationFormat>
  <Paragraphs>35</Paragraphs>
  <Slides>3</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vt:i4>
      </vt:variant>
    </vt:vector>
  </HeadingPairs>
  <TitlesOfParts>
    <vt:vector size="9" baseType="lpstr">
      <vt:lpstr>Arial</vt:lpstr>
      <vt:lpstr>Arial Unicode MS</vt:lpstr>
      <vt:lpstr>Calibri</vt:lpstr>
      <vt:lpstr>Courier New</vt:lpstr>
      <vt:lpstr>Times New Roman</vt:lpstr>
      <vt:lpstr>Office Theme</vt:lpstr>
      <vt:lpstr>IEEE 802 LMSC annual review of subgroups –  IEEE 802.19 Wireless Coexistence Working Group</vt:lpstr>
      <vt:lpstr>Scope and Duties</vt:lpstr>
      <vt:lpstr>Membership</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180</cp:revision>
  <cp:lastPrinted>2015-01-08T23:35:49Z</cp:lastPrinted>
  <dcterms:created xsi:type="dcterms:W3CDTF">2014-10-30T17:06:39Z</dcterms:created>
  <dcterms:modified xsi:type="dcterms:W3CDTF">2025-07-31T14:32:53Z</dcterms:modified>
</cp:coreProperties>
</file>