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0" r:id="rId12"/>
    <p:sldMasterId id="2147483672" r:id="rId13"/>
    <p:sldMasterId id="2147483674" r:id="rId14"/>
    <p:sldMasterId id="2147483676" r:id="rId15"/>
    <p:sldMasterId id="2147483678" r:id="rId16"/>
    <p:sldMasterId id="2147483680" r:id="rId17"/>
    <p:sldMasterId id="2147483682" r:id="rId18"/>
    <p:sldMasterId id="2147483684" r:id="rId19"/>
    <p:sldMasterId id="2147483686" r:id="rId20"/>
    <p:sldMasterId id="2147483688" r:id="rId21"/>
    <p:sldMasterId id="2147483690" r:id="rId22"/>
  </p:sldMasterIdLst>
  <p:notesMasterIdLst>
    <p:notesMasterId r:id="rId31"/>
  </p:notesMasterIdLst>
  <p:sldIdLst>
    <p:sldId id="256" r:id="rId23"/>
    <p:sldId id="257" r:id="rId24"/>
    <p:sldId id="258" r:id="rId25"/>
    <p:sldId id="259" r:id="rId26"/>
    <p:sldId id="260" r:id="rId27"/>
    <p:sldId id="261" r:id="rId28"/>
    <p:sldId id="262" r:id="rId29"/>
    <p:sldId id="26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06" d="100"/>
          <a:sy n="106" d="100"/>
        </p:scale>
        <p:origin x="1328" y="48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4.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2.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1.xml"/><Relationship Id="rId28" Type="http://schemas.openxmlformats.org/officeDocument/2006/relationships/slide" Target="slides/slide6.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5.xml"/><Relationship Id="rId30" Type="http://schemas.openxmlformats.org/officeDocument/2006/relationships/slide" Target="slides/slide8.xml"/><Relationship Id="rId35" Type="http://schemas.openxmlformats.org/officeDocument/2006/relationships/tableStyles" Target="tableStyles.xml"/><Relationship Id="rId8" Type="http://schemas.openxmlformats.org/officeDocument/2006/relationships/slideMaster" Target="slideMasters/slideMaster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en-US" sz="2400" b="0" strike="noStrike" spc="-1">
                <a:solidFill>
                  <a:schemeClr val="dk1"/>
                </a:solidFill>
                <a:latin typeface="Arial"/>
              </a:rPr>
              <a:t>Click to move the slide</a:t>
            </a:r>
          </a:p>
        </p:txBody>
      </p:sp>
      <p:sp>
        <p:nvSpPr>
          <p:cNvPr id="26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216000">
              <a:buNone/>
            </a:pPr>
            <a:r>
              <a:rPr lang="en-US" sz="2000" b="0" strike="noStrike" spc="-1">
                <a:solidFill>
                  <a:srgbClr val="000000"/>
                </a:solidFill>
                <a:latin typeface="Arial"/>
              </a:rPr>
              <a:t>Click to edit the notes format</a:t>
            </a:r>
          </a:p>
        </p:txBody>
      </p:sp>
      <p:sp>
        <p:nvSpPr>
          <p:cNvPr id="26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en-US" sz="1400" b="0" strike="noStrike" spc="-1">
                <a:solidFill>
                  <a:srgbClr val="000000"/>
                </a:solidFill>
                <a:latin typeface="Times New Roman"/>
              </a:rPr>
              <a:t>&lt;header&gt;</a:t>
            </a:r>
          </a:p>
        </p:txBody>
      </p:sp>
      <p:sp>
        <p:nvSpPr>
          <p:cNvPr id="265"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indent="0" algn="r">
              <a:buNone/>
              <a:defRPr lang="en-US" sz="1400" b="0" strike="noStrike" spc="-1">
                <a:solidFill>
                  <a:srgbClr val="000000"/>
                </a:solidFill>
                <a:latin typeface="Times New Roman"/>
              </a:defRPr>
            </a:lvl1pPr>
          </a:lstStyle>
          <a:p>
            <a:pPr indent="0" algn="r">
              <a:buNone/>
            </a:pPr>
            <a:r>
              <a:rPr lang="en-US" sz="1400" b="0" strike="noStrike" spc="-1">
                <a:solidFill>
                  <a:srgbClr val="000000"/>
                </a:solidFill>
                <a:latin typeface="Times New Roman"/>
              </a:rPr>
              <a:t>&lt;date/time&gt;</a:t>
            </a:r>
          </a:p>
        </p:txBody>
      </p:sp>
      <p:sp>
        <p:nvSpPr>
          <p:cNvPr id="266"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indent="0">
              <a:buNone/>
              <a:defRPr lang="en-US" sz="1400" b="0" strike="noStrike" spc="-1">
                <a:solidFill>
                  <a:srgbClr val="000000"/>
                </a:solidFill>
                <a:latin typeface="Times New Roman"/>
              </a:defRPr>
            </a:lvl1pPr>
          </a:lstStyle>
          <a:p>
            <a:pPr indent="0">
              <a:buNone/>
            </a:pPr>
            <a:r>
              <a:rPr lang="en-US" sz="1400" b="0" strike="noStrike" spc="-1">
                <a:solidFill>
                  <a:srgbClr val="000000"/>
                </a:solidFill>
                <a:latin typeface="Times New Roman"/>
              </a:rPr>
              <a:t>&lt;footer&gt;</a:t>
            </a:r>
          </a:p>
        </p:txBody>
      </p:sp>
      <p:sp>
        <p:nvSpPr>
          <p:cNvPr id="267"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indent="0" algn="r">
              <a:buNone/>
              <a:defRPr lang="en-US" sz="1400" b="0" strike="noStrike" spc="-1">
                <a:solidFill>
                  <a:srgbClr val="000000"/>
                </a:solidFill>
                <a:latin typeface="Times New Roman"/>
              </a:defRPr>
            </a:lvl1pPr>
          </a:lstStyle>
          <a:p>
            <a:pPr indent="0" algn="r">
              <a:buNone/>
            </a:pPr>
            <a:fld id="{CC17959D-F337-4430-9CBC-09823F05BC46}" type="slidenum">
              <a:rPr lang="en-US" sz="1400" b="0" strike="noStrike" spc="-1">
                <a:solidFill>
                  <a:srgbClr val="000000"/>
                </a:solidFill>
                <a:latin typeface="Times New Roman"/>
              </a:rPr>
              <a:t>‹#›</a:t>
            </a:fld>
            <a:endParaRPr lang="en-US"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PlaceHolder 1"/>
          <p:cNvSpPr>
            <a:spLocks noGrp="1" noRot="1" noChangeAspect="1"/>
          </p:cNvSpPr>
          <p:nvPr>
            <p:ph type="sldImg"/>
          </p:nvPr>
        </p:nvSpPr>
        <p:spPr>
          <a:xfrm>
            <a:off x="1143000" y="685800"/>
            <a:ext cx="4572000" cy="3429000"/>
          </a:xfrm>
          <a:prstGeom prst="rect">
            <a:avLst/>
          </a:prstGeom>
          <a:ln w="0">
            <a:noFill/>
          </a:ln>
        </p:spPr>
      </p:sp>
      <p:sp>
        <p:nvSpPr>
          <p:cNvPr id="285" name="PlaceHolder 2"/>
          <p:cNvSpPr>
            <a:spLocks noGrp="1"/>
          </p:cNvSpPr>
          <p:nvPr>
            <p:ph type="body"/>
          </p:nvPr>
        </p:nvSpPr>
        <p:spPr>
          <a:xfrm>
            <a:off x="685800" y="4343400"/>
            <a:ext cx="5486040" cy="4114440"/>
          </a:xfrm>
          <a:prstGeom prst="rect">
            <a:avLst/>
          </a:prstGeom>
          <a:noFill/>
          <a:ln w="0">
            <a:noFill/>
          </a:ln>
        </p:spPr>
        <p:txBody>
          <a:bodyPr lIns="91440" tIns="45720" rIns="91440" bIns="45720" numCol="1" spcCol="0" anchor="t">
            <a:noAutofit/>
          </a:bodyPr>
          <a:lstStyle/>
          <a:p>
            <a:pPr marL="216000" indent="-216000">
              <a:buNone/>
            </a:pPr>
            <a:endParaRPr lang="en-US" sz="1800" b="0" strike="noStrike" spc="-1">
              <a:solidFill>
                <a:srgbClr val="000000"/>
              </a:solidFill>
              <a:latin typeface="Arial"/>
            </a:endParaRPr>
          </a:p>
        </p:txBody>
      </p:sp>
      <p:sp>
        <p:nvSpPr>
          <p:cNvPr id="286" name="PlaceHolder 3"/>
          <p:cNvSpPr>
            <a:spLocks noGrp="1"/>
          </p:cNvSpPr>
          <p:nvPr>
            <p:ph type="sldNum" idx="4"/>
          </p:nvPr>
        </p:nvSpPr>
        <p:spPr>
          <a:xfrm>
            <a:off x="3884760" y="8685360"/>
            <a:ext cx="2971440" cy="456840"/>
          </a:xfrm>
          <a:prstGeom prst="rect">
            <a:avLst/>
          </a:prstGeom>
          <a:noFill/>
          <a:ln w="0">
            <a:noFill/>
          </a:ln>
        </p:spPr>
        <p:txBody>
          <a:bodyPr lIns="91440" tIns="45720" rIns="91440" bIns="45720" numCol="1" spcCol="0" anchor="b">
            <a:noAutofit/>
          </a:bodyPr>
          <a:lstStyle>
            <a:lvl1pPr indent="0" algn="r">
              <a:lnSpc>
                <a:spcPct val="100000"/>
              </a:lnSpc>
              <a:buNone/>
              <a:defRPr lang="en-US" sz="1200" b="0" strike="noStrike" spc="-1">
                <a:solidFill>
                  <a:srgbClr val="000000"/>
                </a:solidFill>
                <a:latin typeface="Times New Roman"/>
              </a:defRPr>
            </a:lvl1pPr>
          </a:lstStyle>
          <a:p>
            <a:pPr indent="0" algn="r">
              <a:lnSpc>
                <a:spcPct val="100000"/>
              </a:lnSpc>
              <a:buNone/>
            </a:pPr>
            <a:fld id="{4DEC3D6C-1D78-42BE-B170-415B3B19331F}" type="slidenum">
              <a:rPr lang="en-US" sz="1200" b="0" strike="noStrike" spc="-1">
                <a:solidFill>
                  <a:srgbClr val="000000"/>
                </a:solidFill>
                <a:latin typeface="Times New Roman"/>
              </a:rPr>
              <a:t>3</a:t>
            </a:fld>
            <a:endParaRPr lang="en-US"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
        <p:nvSpPr>
          <p:cNvPr id="24" name="PlaceHolder 2"/>
          <p:cNvSpPr>
            <a:spLocks noGrp="1"/>
          </p:cNvSpPr>
          <p:nvPr>
            <p:ph type="subTitle"/>
          </p:nvPr>
        </p:nvSpPr>
        <p:spPr>
          <a:xfrm>
            <a:off x="250920" y="1341360"/>
            <a:ext cx="8229240" cy="45255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Content with Caption">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Picture with Caption">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efaul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
        <p:nvSpPr>
          <p:cNvPr id="172" name="PlaceHolder 2"/>
          <p:cNvSpPr>
            <a:spLocks noGrp="1"/>
          </p:cNvSpPr>
          <p:nvPr>
            <p:ph type="subTitle"/>
          </p:nvPr>
        </p:nvSpPr>
        <p:spPr>
          <a:xfrm>
            <a:off x="250920" y="1341360"/>
            <a:ext cx="8229240" cy="45255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Default 1">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efault 2">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Default 3">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
        <p:nvSpPr>
          <p:cNvPr id="198" name="PlaceHolder 2"/>
          <p:cNvSpPr>
            <a:spLocks noGrp="1"/>
          </p:cNvSpPr>
          <p:nvPr>
            <p:ph/>
          </p:nvPr>
        </p:nvSpPr>
        <p:spPr>
          <a:xfrm>
            <a:off x="250920" y="1341360"/>
            <a:ext cx="8229240" cy="452556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chemeClr val="dk1"/>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Default 4">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fault 5">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
        <p:nvSpPr>
          <p:cNvPr id="217" name="PlaceHolder 2"/>
          <p:cNvSpPr>
            <a:spLocks noGrp="1"/>
          </p:cNvSpPr>
          <p:nvPr>
            <p:ph/>
          </p:nvPr>
        </p:nvSpPr>
        <p:spPr>
          <a:xfrm>
            <a:off x="250920" y="1341360"/>
            <a:ext cx="4015800" cy="452556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chemeClr val="dk1"/>
              </a:solidFill>
              <a:latin typeface="Arial"/>
            </a:endParaRPr>
          </a:p>
        </p:txBody>
      </p:sp>
      <p:sp>
        <p:nvSpPr>
          <p:cNvPr id="218" name="PlaceHolder 3"/>
          <p:cNvSpPr>
            <a:spLocks noGrp="1"/>
          </p:cNvSpPr>
          <p:nvPr>
            <p:ph/>
          </p:nvPr>
        </p:nvSpPr>
        <p:spPr>
          <a:xfrm>
            <a:off x="4467960" y="1341360"/>
            <a:ext cx="4015800" cy="452556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chemeClr val="dk1"/>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Default 6">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Default 7">
    <p:spTree>
      <p:nvGrpSpPr>
        <p:cNvPr id="1" name=""/>
        <p:cNvGrpSpPr/>
        <p:nvPr/>
      </p:nvGrpSpPr>
      <p:grpSpPr>
        <a:xfrm>
          <a:off x="0" y="0"/>
          <a:ext cx="0" cy="0"/>
          <a:chOff x="0" y="0"/>
          <a:chExt cx="0" cy="0"/>
        </a:xfrm>
      </p:grpSpPr>
      <p:sp>
        <p:nvSpPr>
          <p:cNvPr id="237"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Default 8">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Default 9">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Default 10">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
        <p:nvSpPr>
          <p:cNvPr id="65" name="PlaceHolder 2"/>
          <p:cNvSpPr>
            <a:spLocks noGrp="1"/>
          </p:cNvSpPr>
          <p:nvPr>
            <p:ph/>
          </p:nvPr>
        </p:nvSpPr>
        <p:spPr>
          <a:xfrm>
            <a:off x="250920" y="1341360"/>
            <a:ext cx="8229240" cy="452556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chemeClr val="dk1"/>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Section Header">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
        <p:nvSpPr>
          <p:cNvPr id="94" name="PlaceHolder 2"/>
          <p:cNvSpPr>
            <a:spLocks noGrp="1"/>
          </p:cNvSpPr>
          <p:nvPr>
            <p:ph/>
          </p:nvPr>
        </p:nvSpPr>
        <p:spPr>
          <a:xfrm>
            <a:off x="250920" y="1341360"/>
            <a:ext cx="4015800" cy="452556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chemeClr val="dk1"/>
              </a:solidFill>
              <a:latin typeface="Arial"/>
            </a:endParaRPr>
          </a:p>
        </p:txBody>
      </p:sp>
      <p:sp>
        <p:nvSpPr>
          <p:cNvPr id="95" name="PlaceHolder 3"/>
          <p:cNvSpPr>
            <a:spLocks noGrp="1"/>
          </p:cNvSpPr>
          <p:nvPr>
            <p:ph/>
          </p:nvPr>
        </p:nvSpPr>
        <p:spPr>
          <a:xfrm>
            <a:off x="4467960" y="1341360"/>
            <a:ext cx="4015800" cy="452556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chemeClr val="dk1"/>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omparison">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404640"/>
            <a:ext cx="8229240" cy="791640"/>
          </a:xfrm>
          <a:prstGeom prst="rect">
            <a:avLst/>
          </a:prstGeom>
          <a:noFill/>
          <a:ln w="0">
            <a:noFill/>
          </a:ln>
        </p:spPr>
        <p:txBody>
          <a:bodyPr lIns="0" tIns="0" rIns="0" bIns="0" anchor="ctr">
            <a:noAutofit/>
          </a:bodyPr>
          <a:lstStyle/>
          <a:p>
            <a:pPr indent="0">
              <a:buNone/>
            </a:pPr>
            <a:endParaRPr lang="en-US" sz="2400" b="0" strike="noStrike" spc="-1">
              <a:solidFill>
                <a:schemeClr val="dk1"/>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8.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1.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3" name="Rectangle 2" hidden="1"/>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4" name="Rectangle 3" hidden="1"/>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3" name="Text Box 7" hidden="1"/>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6F1F77C6-BFC2-4376-8E9A-E17F7CA22596}"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4" name="Text Box 8" hidden="1"/>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5" name="Text Box 9" hidden="1"/>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6" name="Group 20"/>
          <p:cNvGrpSpPr/>
          <p:nvPr/>
        </p:nvGrpSpPr>
        <p:grpSpPr>
          <a:xfrm>
            <a:off x="8317080" y="5877000"/>
            <a:ext cx="793440" cy="709200"/>
            <a:chOff x="8317080" y="5877000"/>
            <a:chExt cx="793440" cy="709200"/>
          </a:xfrm>
        </p:grpSpPr>
        <p:sp>
          <p:nvSpPr>
            <p:cNvPr id="7"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8"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9"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10"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11" name="Rectangle 2"/>
          <p:cNvSpPr/>
          <p:nvPr/>
        </p:nvSpPr>
        <p:spPr>
          <a:xfrm>
            <a:off x="14400" y="6597720"/>
            <a:ext cx="9129240" cy="259920"/>
          </a:xfrm>
          <a:prstGeom prst="rect">
            <a:avLst/>
          </a:prstGeom>
          <a:solidFill>
            <a:srgbClr val="2FAD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2" name="Rectangle 3"/>
          <p:cNvSpPr/>
          <p:nvPr/>
        </p:nvSpPr>
        <p:spPr>
          <a:xfrm>
            <a:off x="3240" y="3240"/>
            <a:ext cx="9135720" cy="259920"/>
          </a:xfrm>
          <a:prstGeom prst="rect">
            <a:avLst/>
          </a:prstGeom>
          <a:solidFill>
            <a:srgbClr val="2FAD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3" name="PlaceHolder 1"/>
          <p:cNvSpPr>
            <a:spLocks noGrp="1"/>
          </p:cNvSpPr>
          <p:nvPr>
            <p:ph type="title"/>
          </p:nvPr>
        </p:nvSpPr>
        <p:spPr>
          <a:xfrm>
            <a:off x="685800" y="2130480"/>
            <a:ext cx="7772040" cy="146952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14" name="Text Box 6"/>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26D55C6E-4206-4AC3-84B5-030302931D57}"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5" name="Text Box 7"/>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sp>
        <p:nvSpPr>
          <p:cNvPr id="16" name="Text Box 8"/>
          <p:cNvSpPr/>
          <p:nvPr/>
        </p:nvSpPr>
        <p:spPr>
          <a:xfrm>
            <a:off x="4320" y="6589800"/>
            <a:ext cx="947737" cy="275545"/>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dirty="0">
                <a:solidFill>
                  <a:schemeClr val="lt1"/>
                </a:solidFill>
                <a:latin typeface="Arial"/>
                <a:ea typeface="ＭＳ Ｐゴシック"/>
              </a:rPr>
              <a:t>Version 4.0</a:t>
            </a:r>
            <a:endParaRPr lang="en-US" sz="1200" b="0" strike="noStrike" spc="-1" dirty="0">
              <a:solidFill>
                <a:srgbClr val="000000"/>
              </a:solidFill>
              <a:latin typeface="Arial"/>
            </a:endParaRPr>
          </a:p>
        </p:txBody>
      </p:sp>
      <p:grpSp>
        <p:nvGrpSpPr>
          <p:cNvPr id="17" name="Group 9"/>
          <p:cNvGrpSpPr/>
          <p:nvPr/>
        </p:nvGrpSpPr>
        <p:grpSpPr>
          <a:xfrm>
            <a:off x="8317080" y="5877000"/>
            <a:ext cx="793440" cy="709200"/>
            <a:chOff x="8317080" y="5877000"/>
            <a:chExt cx="793440" cy="709200"/>
          </a:xfrm>
        </p:grpSpPr>
        <p:sp>
          <p:nvSpPr>
            <p:cNvPr id="18" name="Rectangle 10"/>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9" name="Text Box 11"/>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20" name="Line 12"/>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21" name="Text Box 13"/>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22" name="PlaceHolder 2"/>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a:solidFill>
                  <a:schemeClr val="dk1"/>
                </a:solidFill>
                <a:latin typeface="Arial"/>
              </a:rPr>
              <a:t>Click to edit the outline text format</a:t>
            </a:r>
          </a:p>
          <a:p>
            <a:pPr marL="864000" lvl="1" indent="-324000">
              <a:spcBef>
                <a:spcPts val="1134"/>
              </a:spcBef>
              <a:buClr>
                <a:srgbClr val="000000"/>
              </a:buClr>
              <a:buSzPct val="75000"/>
              <a:buFont typeface="Symbol" charset="2"/>
              <a:buChar char=""/>
            </a:pPr>
            <a:r>
              <a:rPr lang="en-US" sz="2400" b="0" strike="noStrike" spc="-1">
                <a:solidFill>
                  <a:schemeClr val="dk1"/>
                </a:solidFill>
                <a:latin typeface="Arial"/>
              </a:rPr>
              <a:t>Second Outline Level</a:t>
            </a:r>
          </a:p>
          <a:p>
            <a:pPr marL="1296000" lvl="2" indent="-288000">
              <a:spcBef>
                <a:spcPts val="850"/>
              </a:spcBef>
              <a:buClr>
                <a:srgbClr val="000000"/>
              </a:buClr>
              <a:buSzPct val="45000"/>
              <a:buFont typeface="Wingdings" charset="2"/>
              <a:buChar char=""/>
            </a:pPr>
            <a:r>
              <a:rPr lang="en-US" sz="2000" b="0" strike="noStrike" spc="-1">
                <a:solidFill>
                  <a:schemeClr val="dk1"/>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a:solidFill>
                  <a:schemeClr val="dk1"/>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chemeClr val="dk1"/>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chemeClr val="dk1"/>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chemeClr val="dk1"/>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36"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37"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38"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39"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714FB72F-3EE2-47E7-87A2-849A1916579E}"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40"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141"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142" name="Group 20"/>
          <p:cNvGrpSpPr/>
          <p:nvPr/>
        </p:nvGrpSpPr>
        <p:grpSpPr>
          <a:xfrm>
            <a:off x="8317080" y="5877000"/>
            <a:ext cx="793440" cy="709200"/>
            <a:chOff x="8317080" y="5877000"/>
            <a:chExt cx="793440" cy="709200"/>
          </a:xfrm>
        </p:grpSpPr>
        <p:sp>
          <p:nvSpPr>
            <p:cNvPr id="143"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44"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145"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146"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147" name="PlaceHolder 1"/>
          <p:cNvSpPr>
            <a:spLocks noGrp="1"/>
          </p:cNvSpPr>
          <p:nvPr>
            <p:ph type="title"/>
          </p:nvPr>
        </p:nvSpPr>
        <p:spPr>
          <a:xfrm>
            <a:off x="630360" y="457200"/>
            <a:ext cx="2949120" cy="1599840"/>
          </a:xfrm>
          <a:prstGeom prst="rect">
            <a:avLst/>
          </a:prstGeom>
          <a:noFill/>
          <a:ln w="0">
            <a:noFill/>
          </a:ln>
        </p:spPr>
        <p:txBody>
          <a:bodyPr lIns="91440" tIns="45720" rIns="91440" bIns="45720" numCol="1" spcCol="0" anchor="b">
            <a:noAutofit/>
          </a:bodyPr>
          <a:lstStyle/>
          <a:p>
            <a:pPr indent="0" algn="ctr">
              <a:lnSpc>
                <a:spcPct val="100000"/>
              </a:lnSpc>
              <a:buNone/>
            </a:pPr>
            <a:r>
              <a:rPr lang="en-US" sz="3200" b="0" strike="noStrike" spc="-1">
                <a:solidFill>
                  <a:schemeClr val="dk2"/>
                </a:solidFill>
                <a:latin typeface="Arial"/>
              </a:rPr>
              <a:t>Click to edit Master title style</a:t>
            </a:r>
            <a:endParaRPr lang="en-US" sz="3200" b="0" strike="noStrike" spc="-1">
              <a:solidFill>
                <a:schemeClr val="dk1"/>
              </a:solidFill>
              <a:latin typeface="Arial"/>
            </a:endParaRPr>
          </a:p>
        </p:txBody>
      </p:sp>
      <p:sp>
        <p:nvSpPr>
          <p:cNvPr id="148" name="PlaceHolder 2"/>
          <p:cNvSpPr>
            <a:spLocks noGrp="1"/>
          </p:cNvSpPr>
          <p:nvPr>
            <p:ph type="body"/>
          </p:nvPr>
        </p:nvSpPr>
        <p:spPr>
          <a:xfrm>
            <a:off x="3887640" y="987480"/>
            <a:ext cx="4628880" cy="487332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
        <p:nvSpPr>
          <p:cNvPr id="149" name="PlaceHolder 3"/>
          <p:cNvSpPr>
            <a:spLocks noGrp="1"/>
          </p:cNvSpPr>
          <p:nvPr>
            <p:ph type="body"/>
          </p:nvPr>
        </p:nvSpPr>
        <p:spPr>
          <a:xfrm>
            <a:off x="630360" y="2057400"/>
            <a:ext cx="2949120" cy="3811320"/>
          </a:xfrm>
          <a:prstGeom prst="rect">
            <a:avLst/>
          </a:prstGeom>
          <a:noFill/>
          <a:ln w="0">
            <a:noFill/>
          </a:ln>
        </p:spPr>
        <p:txBody>
          <a:bodyPr lIns="91440" tIns="45720" rIns="91440" bIns="45720" numCol="1" spcCol="0" anchor="t">
            <a:noAutofit/>
          </a:bodyPr>
          <a:lstStyle/>
          <a:p>
            <a:pPr indent="0">
              <a:lnSpc>
                <a:spcPct val="100000"/>
              </a:lnSpc>
              <a:spcBef>
                <a:spcPts val="320"/>
              </a:spcBef>
              <a:buNone/>
              <a:tabLst>
                <a:tab pos="0" algn="l"/>
              </a:tabLst>
            </a:pPr>
            <a:r>
              <a:rPr lang="en-US" sz="1600" b="0" strike="noStrike" spc="-1">
                <a:solidFill>
                  <a:schemeClr val="dk1"/>
                </a:solidFill>
                <a:latin typeface="Arial"/>
              </a:rPr>
              <a:t>Click to edit Master text styles</a:t>
            </a:r>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50"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51"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52"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53"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49FCC6B7-E899-4DC7-B52C-D640F1B6F7CD}"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54"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155"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156" name="Group 20"/>
          <p:cNvGrpSpPr/>
          <p:nvPr/>
        </p:nvGrpSpPr>
        <p:grpSpPr>
          <a:xfrm>
            <a:off x="8317080" y="5877000"/>
            <a:ext cx="793440" cy="709200"/>
            <a:chOff x="8317080" y="5877000"/>
            <a:chExt cx="793440" cy="709200"/>
          </a:xfrm>
        </p:grpSpPr>
        <p:sp>
          <p:nvSpPr>
            <p:cNvPr id="157"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58"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159"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160"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161" name="PlaceHolder 1"/>
          <p:cNvSpPr>
            <a:spLocks noGrp="1"/>
          </p:cNvSpPr>
          <p:nvPr>
            <p:ph type="title"/>
          </p:nvPr>
        </p:nvSpPr>
        <p:spPr>
          <a:xfrm>
            <a:off x="630360" y="457200"/>
            <a:ext cx="2949120" cy="1599840"/>
          </a:xfrm>
          <a:prstGeom prst="rect">
            <a:avLst/>
          </a:prstGeom>
          <a:noFill/>
          <a:ln w="0">
            <a:noFill/>
          </a:ln>
        </p:spPr>
        <p:txBody>
          <a:bodyPr lIns="91440" tIns="45720" rIns="91440" bIns="45720" numCol="1" spcCol="0" anchor="b">
            <a:noAutofit/>
          </a:bodyPr>
          <a:lstStyle/>
          <a:p>
            <a:pPr indent="0" algn="ctr">
              <a:lnSpc>
                <a:spcPct val="100000"/>
              </a:lnSpc>
              <a:buNone/>
            </a:pPr>
            <a:r>
              <a:rPr lang="en-US" sz="3200" b="0" strike="noStrike" spc="-1">
                <a:solidFill>
                  <a:schemeClr val="dk2"/>
                </a:solidFill>
                <a:latin typeface="Arial"/>
              </a:rPr>
              <a:t>Click to edit Master title style</a:t>
            </a:r>
            <a:endParaRPr lang="en-US" sz="3200" b="0" strike="noStrike" spc="-1">
              <a:solidFill>
                <a:schemeClr val="dk1"/>
              </a:solidFill>
              <a:latin typeface="Arial"/>
            </a:endParaRPr>
          </a:p>
        </p:txBody>
      </p:sp>
      <p:sp>
        <p:nvSpPr>
          <p:cNvPr id="162" name="PlaceHolder 2"/>
          <p:cNvSpPr>
            <a:spLocks noGrp="1"/>
          </p:cNvSpPr>
          <p:nvPr>
            <p:ph type="body"/>
          </p:nvPr>
        </p:nvSpPr>
        <p:spPr>
          <a:xfrm>
            <a:off x="3887640" y="987480"/>
            <a:ext cx="4628880" cy="4873320"/>
          </a:xfrm>
          <a:prstGeom prst="rect">
            <a:avLst/>
          </a:prstGeom>
          <a:noFill/>
          <a:ln w="0">
            <a:noFill/>
          </a:ln>
        </p:spPr>
        <p:txBody>
          <a:bodyPr lIns="90000" tIns="45000" rIns="90000" bIns="45000" anchor="t">
            <a:noAutofit/>
          </a:bodyPr>
          <a:lstStyle/>
          <a:p>
            <a:pPr marL="432000" indent="-324000">
              <a:spcBef>
                <a:spcPts val="1417"/>
              </a:spcBef>
              <a:buClr>
                <a:srgbClr val="000000"/>
              </a:buClr>
              <a:buSzPct val="45000"/>
              <a:buFont typeface="Wingdings" charset="2"/>
              <a:buChar char=""/>
            </a:pPr>
            <a:r>
              <a:rPr lang="en-US" sz="3200" b="0" strike="noStrike" spc="-1">
                <a:solidFill>
                  <a:schemeClr val="dk1"/>
                </a:solidFill>
                <a:latin typeface="Arial"/>
              </a:rPr>
              <a:t>Click to edit the outline text format</a:t>
            </a:r>
          </a:p>
          <a:p>
            <a:pPr marL="864000" lvl="1" indent="-324000">
              <a:spcBef>
                <a:spcPts val="1134"/>
              </a:spcBef>
              <a:buClr>
                <a:srgbClr val="000000"/>
              </a:buClr>
              <a:buSzPct val="75000"/>
              <a:buFont typeface="Symbol" charset="2"/>
              <a:buChar char=""/>
            </a:pPr>
            <a:r>
              <a:rPr lang="en-US" sz="3200" b="0" strike="noStrike" spc="-1">
                <a:solidFill>
                  <a:schemeClr val="dk1"/>
                </a:solidFill>
                <a:latin typeface="Arial"/>
              </a:rPr>
              <a:t>Second Outline Level</a:t>
            </a:r>
          </a:p>
          <a:p>
            <a:pPr marL="1296000" lvl="2" indent="-288000">
              <a:spcBef>
                <a:spcPts val="850"/>
              </a:spcBef>
              <a:buClr>
                <a:srgbClr val="000000"/>
              </a:buClr>
              <a:buSzPct val="45000"/>
              <a:buFont typeface="Wingdings" charset="2"/>
              <a:buChar char=""/>
            </a:pPr>
            <a:r>
              <a:rPr lang="en-US" sz="3200" b="0" strike="noStrike" spc="-1">
                <a:solidFill>
                  <a:schemeClr val="dk1"/>
                </a:solidFill>
                <a:latin typeface="Arial"/>
              </a:rPr>
              <a:t>Third Outline Level</a:t>
            </a:r>
          </a:p>
          <a:p>
            <a:pPr marL="1728000" lvl="3" indent="-216000">
              <a:spcBef>
                <a:spcPts val="567"/>
              </a:spcBef>
              <a:buClr>
                <a:srgbClr val="000000"/>
              </a:buClr>
              <a:buSzPct val="75000"/>
              <a:buFont typeface="Symbol" charset="2"/>
              <a:buChar char=""/>
            </a:pPr>
            <a:r>
              <a:rPr lang="en-US" sz="3200" b="0" strike="noStrike" spc="-1">
                <a:solidFill>
                  <a:schemeClr val="dk1"/>
                </a:solidFill>
                <a:latin typeface="Arial"/>
              </a:rPr>
              <a:t>Fourth Outline Level</a:t>
            </a:r>
          </a:p>
          <a:p>
            <a:pPr marL="2160000" lvl="4" indent="-216000">
              <a:spcBef>
                <a:spcPts val="283"/>
              </a:spcBef>
              <a:buClr>
                <a:srgbClr val="000000"/>
              </a:buClr>
              <a:buSzPct val="45000"/>
              <a:buFont typeface="Wingdings" charset="2"/>
              <a:buChar char=""/>
            </a:pPr>
            <a:r>
              <a:rPr lang="en-US" sz="3200" b="0" strike="noStrike" spc="-1">
                <a:solidFill>
                  <a:schemeClr val="dk1"/>
                </a:solidFill>
                <a:latin typeface="Arial"/>
              </a:rPr>
              <a:t>Fifth Outline Level</a:t>
            </a:r>
          </a:p>
          <a:p>
            <a:pPr marL="2592000" lvl="5" indent="-216000">
              <a:spcBef>
                <a:spcPts val="283"/>
              </a:spcBef>
              <a:buClr>
                <a:srgbClr val="000000"/>
              </a:buClr>
              <a:buSzPct val="45000"/>
              <a:buFont typeface="Wingdings" charset="2"/>
              <a:buChar char=""/>
            </a:pPr>
            <a:r>
              <a:rPr lang="en-US" sz="3200" b="0" strike="noStrike" spc="-1">
                <a:solidFill>
                  <a:schemeClr val="dk1"/>
                </a:solidFill>
                <a:latin typeface="Arial"/>
              </a:rPr>
              <a:t>Sixth Outline Level</a:t>
            </a:r>
          </a:p>
          <a:p>
            <a:pPr marL="3024000" lvl="6" indent="-216000">
              <a:spcBef>
                <a:spcPts val="283"/>
              </a:spcBef>
              <a:buClr>
                <a:srgbClr val="000000"/>
              </a:buClr>
              <a:buSzPct val="45000"/>
              <a:buFont typeface="Wingdings" charset="2"/>
              <a:buChar char=""/>
            </a:pPr>
            <a:r>
              <a:rPr lang="en-US" sz="3200" b="0" strike="noStrike" spc="-1">
                <a:solidFill>
                  <a:schemeClr val="dk1"/>
                </a:solidFill>
                <a:latin typeface="Arial"/>
              </a:rPr>
              <a:t>Seventh Outline Level</a:t>
            </a:r>
          </a:p>
        </p:txBody>
      </p:sp>
      <p:sp>
        <p:nvSpPr>
          <p:cNvPr id="163" name="PlaceHolder 3"/>
          <p:cNvSpPr>
            <a:spLocks noGrp="1"/>
          </p:cNvSpPr>
          <p:nvPr>
            <p:ph type="body"/>
          </p:nvPr>
        </p:nvSpPr>
        <p:spPr>
          <a:xfrm>
            <a:off x="630360" y="2057400"/>
            <a:ext cx="2949120" cy="3811320"/>
          </a:xfrm>
          <a:prstGeom prst="rect">
            <a:avLst/>
          </a:prstGeom>
          <a:noFill/>
          <a:ln w="0">
            <a:noFill/>
          </a:ln>
        </p:spPr>
        <p:txBody>
          <a:bodyPr lIns="91440" tIns="45720" rIns="91440" bIns="45720" numCol="1" spcCol="0" anchor="t">
            <a:noAutofit/>
          </a:bodyPr>
          <a:lstStyle/>
          <a:p>
            <a:pPr indent="0">
              <a:lnSpc>
                <a:spcPct val="100000"/>
              </a:lnSpc>
              <a:spcBef>
                <a:spcPts val="320"/>
              </a:spcBef>
              <a:buNone/>
              <a:tabLst>
                <a:tab pos="0" algn="l"/>
              </a:tabLst>
            </a:pPr>
            <a:r>
              <a:rPr lang="en-US" sz="1600" b="0" strike="noStrike" spc="-1">
                <a:solidFill>
                  <a:schemeClr val="dk1"/>
                </a:solidFill>
                <a:latin typeface="Arial"/>
              </a:rPr>
              <a:t>Click to edit Master text styles</a:t>
            </a:r>
          </a:p>
        </p:txBody>
      </p:sp>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64"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65"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66"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67"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E942FF35-2A9F-4A98-A6D9-563FCDE26CEC}"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68"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169"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170" name="PlaceHolder 1"/>
          <p:cNvSpPr>
            <a:spLocks noGrp="1"/>
          </p:cNvSpPr>
          <p:nvPr>
            <p:ph type="title"/>
          </p:nvPr>
        </p:nvSpPr>
        <p:spPr>
          <a:xfrm>
            <a:off x="1143000" y="1122480"/>
            <a:ext cx="6857640" cy="2387160"/>
          </a:xfrm>
          <a:prstGeom prst="rect">
            <a:avLst/>
          </a:prstGeom>
          <a:noFill/>
          <a:ln w="0">
            <a:noFill/>
          </a:ln>
        </p:spPr>
        <p:txBody>
          <a:bodyPr lIns="91440" tIns="45720" rIns="91440" bIns="45720" numCol="1" spcCol="0" anchor="b">
            <a:noAutofit/>
          </a:bodyPr>
          <a:lstStyle/>
          <a:p>
            <a:pPr indent="0" algn="ctr">
              <a:lnSpc>
                <a:spcPct val="100000"/>
              </a:lnSpc>
              <a:buNone/>
            </a:pPr>
            <a:r>
              <a:rPr lang="en-US" sz="6000" b="0" strike="noStrike" spc="-1">
                <a:solidFill>
                  <a:schemeClr val="dk2"/>
                </a:solidFill>
                <a:latin typeface="Arial"/>
              </a:rPr>
              <a:t>Click to edit Master title style</a:t>
            </a:r>
            <a:endParaRPr lang="en-US" sz="60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7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73"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74"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75"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76"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CCC67B40-6EB0-4E6E-AA6F-CD3D7712481F}"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77"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178"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179"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180" name="PlaceHolder 2"/>
          <p:cNvSpPr>
            <a:spLocks noGrp="1"/>
          </p:cNvSpPr>
          <p:nvPr>
            <p:ph type="body"/>
          </p:nvPr>
        </p:nvSpPr>
        <p:spPr>
          <a:xfrm>
            <a:off x="628560" y="1825560"/>
            <a:ext cx="7886520" cy="4350960"/>
          </a:xfrm>
          <a:prstGeom prst="rect">
            <a:avLst/>
          </a:prstGeom>
          <a:noFill/>
          <a:ln w="0">
            <a:noFill/>
          </a:ln>
        </p:spPr>
        <p:txBody>
          <a:bodyPr vert="eaVert" lIns="45000" tIns="90000" rIns="45000" bIns="90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81"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82"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83"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84"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76D66C44-20E0-4768-9272-E0519ECC1FA5}"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85"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186"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187" name="PlaceHolder 1"/>
          <p:cNvSpPr>
            <a:spLocks noGrp="1"/>
          </p:cNvSpPr>
          <p:nvPr>
            <p:ph type="title"/>
          </p:nvPr>
        </p:nvSpPr>
        <p:spPr>
          <a:xfrm>
            <a:off x="6629400" y="404640"/>
            <a:ext cx="2057040" cy="5771880"/>
          </a:xfrm>
          <a:prstGeom prst="rect">
            <a:avLst/>
          </a:prstGeom>
          <a:noFill/>
          <a:ln w="0">
            <a:noFill/>
          </a:ln>
        </p:spPr>
        <p:txBody>
          <a:bodyPr vert="eaVert"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188" name="PlaceHolder 2"/>
          <p:cNvSpPr>
            <a:spLocks noGrp="1"/>
          </p:cNvSpPr>
          <p:nvPr>
            <p:ph type="body"/>
          </p:nvPr>
        </p:nvSpPr>
        <p:spPr>
          <a:xfrm>
            <a:off x="457200" y="404640"/>
            <a:ext cx="6019560" cy="5771880"/>
          </a:xfrm>
          <a:prstGeom prst="rect">
            <a:avLst/>
          </a:prstGeom>
          <a:noFill/>
          <a:ln w="0">
            <a:noFill/>
          </a:ln>
        </p:spPr>
        <p:txBody>
          <a:bodyPr vert="eaVert" lIns="45000" tIns="90000" rIns="45000" bIns="90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89"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90"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91"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92"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3839E346-2B8A-484A-8BAE-5E39EA5BAB6C}"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93"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194"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195"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196" name="PlaceHolder 2"/>
          <p:cNvSpPr>
            <a:spLocks noGrp="1"/>
          </p:cNvSpPr>
          <p:nvPr>
            <p:ph type="body"/>
          </p:nvPr>
        </p:nvSpPr>
        <p:spPr>
          <a:xfrm>
            <a:off x="628560" y="1825560"/>
            <a:ext cx="7886520" cy="4350960"/>
          </a:xfrm>
          <a:prstGeom prst="rect">
            <a:avLst/>
          </a:prstGeom>
          <a:noFill/>
          <a:ln w="0">
            <a:noFill/>
          </a:ln>
        </p:spPr>
        <p:txBody>
          <a:bodyPr lIns="90000" tIns="45000" rIns="90000" bIns="45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99"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00"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01"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02"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C0C3AD58-F006-42C9-A8F4-34A2CC1DAD57}"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03"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04"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205" name="PlaceHolder 1"/>
          <p:cNvSpPr>
            <a:spLocks noGrp="1"/>
          </p:cNvSpPr>
          <p:nvPr>
            <p:ph type="title"/>
          </p:nvPr>
        </p:nvSpPr>
        <p:spPr>
          <a:xfrm>
            <a:off x="623880" y="1709640"/>
            <a:ext cx="7886520" cy="2852280"/>
          </a:xfrm>
          <a:prstGeom prst="rect">
            <a:avLst/>
          </a:prstGeom>
          <a:noFill/>
          <a:ln w="0">
            <a:noFill/>
          </a:ln>
        </p:spPr>
        <p:txBody>
          <a:bodyPr lIns="91440" tIns="45720" rIns="91440" bIns="45720" numCol="1" spcCol="0" anchor="b">
            <a:noAutofit/>
          </a:bodyPr>
          <a:lstStyle/>
          <a:p>
            <a:pPr indent="0" algn="ctr">
              <a:lnSpc>
                <a:spcPct val="100000"/>
              </a:lnSpc>
              <a:buNone/>
            </a:pPr>
            <a:r>
              <a:rPr lang="en-US" sz="6000" b="0" strike="noStrike" spc="-1">
                <a:solidFill>
                  <a:schemeClr val="dk2"/>
                </a:solidFill>
                <a:latin typeface="Arial"/>
              </a:rPr>
              <a:t>Click to edit Master title style</a:t>
            </a:r>
            <a:endParaRPr lang="en-US" sz="6000" b="0" strike="noStrike" spc="-1">
              <a:solidFill>
                <a:schemeClr val="dk1"/>
              </a:solidFill>
              <a:latin typeface="Arial"/>
            </a:endParaRPr>
          </a:p>
        </p:txBody>
      </p:sp>
      <p:sp>
        <p:nvSpPr>
          <p:cNvPr id="206" name="PlaceHolder 2"/>
          <p:cNvSpPr>
            <a:spLocks noGrp="1"/>
          </p:cNvSpPr>
          <p:nvPr>
            <p:ph type="body"/>
          </p:nvPr>
        </p:nvSpPr>
        <p:spPr>
          <a:xfrm>
            <a:off x="623880" y="4589640"/>
            <a:ext cx="7886520" cy="1499760"/>
          </a:xfrm>
          <a:prstGeom prst="rect">
            <a:avLst/>
          </a:prstGeom>
          <a:noFill/>
          <a:ln w="0">
            <a:noFill/>
          </a:ln>
        </p:spPr>
        <p:txBody>
          <a:bodyPr lIns="90000" tIns="45000" rIns="90000" bIns="45000" anchor="t">
            <a:noAutofit/>
          </a:bodyPr>
          <a:lstStyle/>
          <a:p>
            <a:pPr indent="0">
              <a:lnSpc>
                <a:spcPct val="100000"/>
              </a:lnSpc>
              <a:spcBef>
                <a:spcPts val="479"/>
              </a:spcBef>
              <a:buNone/>
              <a:tabLst>
                <a:tab pos="0" algn="l"/>
              </a:tabLst>
            </a:pPr>
            <a:r>
              <a:rPr lang="en-US" sz="2400" b="0" strike="noStrike" spc="-1">
                <a:solidFill>
                  <a:schemeClr val="dk1"/>
                </a:solidFill>
                <a:latin typeface="Arial"/>
              </a:rPr>
              <a:t>Click to edit Master text styles</a:t>
            </a:r>
          </a:p>
        </p:txBody>
      </p:sp>
    </p:spTree>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07"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08"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09"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10"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E0E80B51-711A-4CBF-ACC5-9F714BDA3450}"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11"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12"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213"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214" name="PlaceHolder 2"/>
          <p:cNvSpPr>
            <a:spLocks noGrp="1"/>
          </p:cNvSpPr>
          <p:nvPr>
            <p:ph type="body"/>
          </p:nvPr>
        </p:nvSpPr>
        <p:spPr>
          <a:xfrm>
            <a:off x="628560" y="1825560"/>
            <a:ext cx="3866760" cy="4350960"/>
          </a:xfrm>
          <a:prstGeom prst="rect">
            <a:avLst/>
          </a:prstGeom>
          <a:noFill/>
          <a:ln w="0">
            <a:noFill/>
          </a:ln>
        </p:spPr>
        <p:txBody>
          <a:bodyPr lIns="90000" tIns="45000" rIns="90000" bIns="45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
        <p:nvSpPr>
          <p:cNvPr id="215" name="PlaceHolder 3"/>
          <p:cNvSpPr>
            <a:spLocks noGrp="1"/>
          </p:cNvSpPr>
          <p:nvPr>
            <p:ph type="body"/>
          </p:nvPr>
        </p:nvSpPr>
        <p:spPr>
          <a:xfrm>
            <a:off x="4648320" y="1825560"/>
            <a:ext cx="3866760" cy="4350960"/>
          </a:xfrm>
          <a:prstGeom prst="rect">
            <a:avLst/>
          </a:prstGeom>
          <a:noFill/>
          <a:ln w="0">
            <a:noFill/>
          </a:ln>
        </p:spPr>
        <p:txBody>
          <a:bodyPr lIns="90000" tIns="45000" rIns="90000" bIns="45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19"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20"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21"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22"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0D8FB2C9-C8AD-4932-83AA-F8F7030DEA28}"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23"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24"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225" name="PlaceHolder 1"/>
          <p:cNvSpPr>
            <a:spLocks noGrp="1"/>
          </p:cNvSpPr>
          <p:nvPr>
            <p:ph type="title"/>
          </p:nvPr>
        </p:nvSpPr>
        <p:spPr>
          <a:xfrm>
            <a:off x="630360" y="365040"/>
            <a:ext cx="7886520" cy="132516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226" name="PlaceHolder 2"/>
          <p:cNvSpPr>
            <a:spLocks noGrp="1"/>
          </p:cNvSpPr>
          <p:nvPr>
            <p:ph type="body"/>
          </p:nvPr>
        </p:nvSpPr>
        <p:spPr>
          <a:xfrm>
            <a:off x="630360" y="1681200"/>
            <a:ext cx="3868200" cy="823680"/>
          </a:xfrm>
          <a:prstGeom prst="rect">
            <a:avLst/>
          </a:prstGeom>
          <a:noFill/>
          <a:ln w="0">
            <a:noFill/>
          </a:ln>
        </p:spPr>
        <p:txBody>
          <a:bodyPr lIns="90000" tIns="45000" rIns="90000" bIns="45000" anchor="b">
            <a:noAutofit/>
          </a:bodyPr>
          <a:lstStyle/>
          <a:p>
            <a:pPr indent="0">
              <a:lnSpc>
                <a:spcPct val="100000"/>
              </a:lnSpc>
              <a:spcBef>
                <a:spcPts val="479"/>
              </a:spcBef>
              <a:buNone/>
              <a:tabLst>
                <a:tab pos="0" algn="l"/>
              </a:tabLst>
            </a:pPr>
            <a:r>
              <a:rPr lang="en-US" sz="2400" b="1" strike="noStrike" spc="-1">
                <a:solidFill>
                  <a:schemeClr val="dk1"/>
                </a:solidFill>
                <a:latin typeface="Arial"/>
              </a:rPr>
              <a:t>Click to edit Master text styles</a:t>
            </a:r>
            <a:endParaRPr lang="en-US" sz="2400" b="0" strike="noStrike" spc="-1">
              <a:solidFill>
                <a:schemeClr val="dk1"/>
              </a:solidFill>
              <a:latin typeface="Arial"/>
            </a:endParaRPr>
          </a:p>
        </p:txBody>
      </p:sp>
      <p:sp>
        <p:nvSpPr>
          <p:cNvPr id="227" name="PlaceHolder 3"/>
          <p:cNvSpPr>
            <a:spLocks noGrp="1"/>
          </p:cNvSpPr>
          <p:nvPr>
            <p:ph type="body"/>
          </p:nvPr>
        </p:nvSpPr>
        <p:spPr>
          <a:xfrm>
            <a:off x="630360" y="2505240"/>
            <a:ext cx="3868200" cy="3684240"/>
          </a:xfrm>
          <a:prstGeom prst="rect">
            <a:avLst/>
          </a:prstGeom>
          <a:noFill/>
          <a:ln w="0">
            <a:noFill/>
          </a:ln>
        </p:spPr>
        <p:txBody>
          <a:bodyPr lIns="90000" tIns="45000" rIns="90000" bIns="45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
        <p:nvSpPr>
          <p:cNvPr id="228" name="PlaceHolder 4"/>
          <p:cNvSpPr>
            <a:spLocks noGrp="1"/>
          </p:cNvSpPr>
          <p:nvPr>
            <p:ph type="body"/>
          </p:nvPr>
        </p:nvSpPr>
        <p:spPr>
          <a:xfrm>
            <a:off x="4629240" y="1681200"/>
            <a:ext cx="3887280" cy="823680"/>
          </a:xfrm>
          <a:prstGeom prst="rect">
            <a:avLst/>
          </a:prstGeom>
          <a:noFill/>
          <a:ln w="0">
            <a:noFill/>
          </a:ln>
        </p:spPr>
        <p:txBody>
          <a:bodyPr lIns="90000" tIns="45000" rIns="90000" bIns="45000" anchor="b">
            <a:noAutofit/>
          </a:bodyPr>
          <a:lstStyle/>
          <a:p>
            <a:pPr indent="0">
              <a:lnSpc>
                <a:spcPct val="100000"/>
              </a:lnSpc>
              <a:spcBef>
                <a:spcPts val="479"/>
              </a:spcBef>
              <a:buNone/>
              <a:tabLst>
                <a:tab pos="0" algn="l"/>
              </a:tabLst>
            </a:pPr>
            <a:r>
              <a:rPr lang="en-US" sz="2400" b="1" strike="noStrike" spc="-1">
                <a:solidFill>
                  <a:schemeClr val="dk1"/>
                </a:solidFill>
                <a:latin typeface="Arial"/>
              </a:rPr>
              <a:t>Click to edit Master text styles</a:t>
            </a:r>
            <a:endParaRPr lang="en-US" sz="2400" b="0" strike="noStrike" spc="-1">
              <a:solidFill>
                <a:schemeClr val="dk1"/>
              </a:solidFill>
              <a:latin typeface="Arial"/>
            </a:endParaRPr>
          </a:p>
        </p:txBody>
      </p:sp>
      <p:sp>
        <p:nvSpPr>
          <p:cNvPr id="229" name="PlaceHolder 5"/>
          <p:cNvSpPr>
            <a:spLocks noGrp="1"/>
          </p:cNvSpPr>
          <p:nvPr>
            <p:ph type="body"/>
          </p:nvPr>
        </p:nvSpPr>
        <p:spPr>
          <a:xfrm>
            <a:off x="4629240" y="2505240"/>
            <a:ext cx="3887280" cy="3684240"/>
          </a:xfrm>
          <a:prstGeom prst="rect">
            <a:avLst/>
          </a:prstGeom>
          <a:noFill/>
          <a:ln w="0">
            <a:noFill/>
          </a:ln>
        </p:spPr>
        <p:txBody>
          <a:bodyPr lIns="90000" tIns="45000" rIns="90000" bIns="45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30"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31"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32"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33"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52DD2676-0C4C-41E3-BE66-3F79CE115D4D}"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34"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35"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236"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5"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6"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7"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8"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51592D56-B6D0-40AA-81B2-607725CB4BD1}"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9"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30"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31" name="Group 20"/>
          <p:cNvGrpSpPr/>
          <p:nvPr/>
        </p:nvGrpSpPr>
        <p:grpSpPr>
          <a:xfrm>
            <a:off x="8317080" y="5877000"/>
            <a:ext cx="793440" cy="709200"/>
            <a:chOff x="8317080" y="5877000"/>
            <a:chExt cx="793440" cy="709200"/>
          </a:xfrm>
        </p:grpSpPr>
        <p:sp>
          <p:nvSpPr>
            <p:cNvPr id="32"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33"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34"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35"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36"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37" name="PlaceHolder 2"/>
          <p:cNvSpPr>
            <a:spLocks noGrp="1"/>
          </p:cNvSpPr>
          <p:nvPr>
            <p:ph type="body"/>
          </p:nvPr>
        </p:nvSpPr>
        <p:spPr>
          <a:xfrm>
            <a:off x="250920" y="1341360"/>
            <a:ext cx="8229240" cy="4525560"/>
          </a:xfrm>
          <a:prstGeom prst="rect">
            <a:avLst/>
          </a:prstGeom>
          <a:noFill/>
          <a:ln w="0">
            <a:noFill/>
          </a:ln>
        </p:spPr>
        <p:txBody>
          <a:bodyPr vert="eaVert"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38"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39"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40"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41"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E58D3CE6-F7C0-4BFE-889F-56120450C9BC}"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42"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43"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44"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45"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46"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47"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C509DC6E-83E2-4E19-9BEC-9FEF6455DC6F}"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48"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49"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250" name="PlaceHolder 1"/>
          <p:cNvSpPr>
            <a:spLocks noGrp="1"/>
          </p:cNvSpPr>
          <p:nvPr>
            <p:ph type="title"/>
          </p:nvPr>
        </p:nvSpPr>
        <p:spPr>
          <a:xfrm>
            <a:off x="630360" y="457200"/>
            <a:ext cx="2949120" cy="1599840"/>
          </a:xfrm>
          <a:prstGeom prst="rect">
            <a:avLst/>
          </a:prstGeom>
          <a:noFill/>
          <a:ln w="0">
            <a:noFill/>
          </a:ln>
        </p:spPr>
        <p:txBody>
          <a:bodyPr lIns="91440" tIns="45720" rIns="91440" bIns="45720" numCol="1" spcCol="0" anchor="b">
            <a:noAutofit/>
          </a:bodyPr>
          <a:lstStyle/>
          <a:p>
            <a:pPr indent="0" algn="ctr">
              <a:lnSpc>
                <a:spcPct val="100000"/>
              </a:lnSpc>
              <a:buNone/>
            </a:pPr>
            <a:r>
              <a:rPr lang="en-US" sz="3200" b="0" strike="noStrike" spc="-1">
                <a:solidFill>
                  <a:schemeClr val="dk2"/>
                </a:solidFill>
                <a:latin typeface="Arial"/>
              </a:rPr>
              <a:t>Click to edit Master title style</a:t>
            </a:r>
            <a:endParaRPr lang="en-US" sz="3200" b="0" strike="noStrike" spc="-1">
              <a:solidFill>
                <a:schemeClr val="dk1"/>
              </a:solidFill>
              <a:latin typeface="Arial"/>
            </a:endParaRPr>
          </a:p>
        </p:txBody>
      </p:sp>
      <p:sp>
        <p:nvSpPr>
          <p:cNvPr id="251" name="PlaceHolder 2"/>
          <p:cNvSpPr>
            <a:spLocks noGrp="1"/>
          </p:cNvSpPr>
          <p:nvPr>
            <p:ph type="body"/>
          </p:nvPr>
        </p:nvSpPr>
        <p:spPr>
          <a:xfrm>
            <a:off x="3887640" y="987480"/>
            <a:ext cx="4628880" cy="4873320"/>
          </a:xfrm>
          <a:prstGeom prst="rect">
            <a:avLst/>
          </a:prstGeom>
          <a:noFill/>
          <a:ln w="0">
            <a:noFill/>
          </a:ln>
        </p:spPr>
        <p:txBody>
          <a:bodyPr lIns="90000" tIns="45000" rIns="90000" bIns="4500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
        <p:nvSpPr>
          <p:cNvPr id="252" name="PlaceHolder 3"/>
          <p:cNvSpPr>
            <a:spLocks noGrp="1"/>
          </p:cNvSpPr>
          <p:nvPr>
            <p:ph type="body"/>
          </p:nvPr>
        </p:nvSpPr>
        <p:spPr>
          <a:xfrm>
            <a:off x="630360" y="2057400"/>
            <a:ext cx="2949120" cy="3811320"/>
          </a:xfrm>
          <a:prstGeom prst="rect">
            <a:avLst/>
          </a:prstGeom>
          <a:noFill/>
          <a:ln w="0">
            <a:noFill/>
          </a:ln>
        </p:spPr>
        <p:txBody>
          <a:bodyPr lIns="90000" tIns="45000" rIns="90000" bIns="45000" anchor="t">
            <a:noAutofit/>
          </a:bodyPr>
          <a:lstStyle/>
          <a:p>
            <a:pPr indent="0">
              <a:lnSpc>
                <a:spcPct val="100000"/>
              </a:lnSpc>
              <a:spcBef>
                <a:spcPts val="320"/>
              </a:spcBef>
              <a:buNone/>
              <a:tabLst>
                <a:tab pos="0" algn="l"/>
              </a:tabLst>
            </a:pPr>
            <a:r>
              <a:rPr lang="en-US" sz="1600" b="0" strike="noStrike" spc="-1">
                <a:solidFill>
                  <a:schemeClr val="dk1"/>
                </a:solidFill>
                <a:latin typeface="Arial"/>
              </a:rPr>
              <a:t>Click to edit Master text styles</a:t>
            </a: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53"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54"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255"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256"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B20B28F9-FD3D-4EBC-B5F6-3A09E4ACA7BE}"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257"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1.0</a:t>
            </a:r>
            <a:endParaRPr lang="en-US" sz="1200" b="0" strike="noStrike" spc="-1">
              <a:solidFill>
                <a:srgbClr val="000000"/>
              </a:solidFill>
              <a:latin typeface="Arial"/>
            </a:endParaRPr>
          </a:p>
        </p:txBody>
      </p:sp>
      <p:sp>
        <p:nvSpPr>
          <p:cNvPr id="258" name="Text Box 9"/>
          <p:cNvSpPr/>
          <p:nvPr/>
        </p:nvSpPr>
        <p:spPr>
          <a:xfrm>
            <a:off x="0" y="6591240"/>
            <a:ext cx="9143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March 2011 workshop</a:t>
            </a:r>
            <a:endParaRPr lang="en-US" sz="1200" b="0" strike="noStrike" spc="-1">
              <a:solidFill>
                <a:srgbClr val="000000"/>
              </a:solidFill>
              <a:latin typeface="Arial"/>
            </a:endParaRPr>
          </a:p>
        </p:txBody>
      </p:sp>
      <p:sp>
        <p:nvSpPr>
          <p:cNvPr id="259" name="PlaceHolder 1"/>
          <p:cNvSpPr>
            <a:spLocks noGrp="1"/>
          </p:cNvSpPr>
          <p:nvPr>
            <p:ph type="title"/>
          </p:nvPr>
        </p:nvSpPr>
        <p:spPr>
          <a:xfrm>
            <a:off x="630360" y="457200"/>
            <a:ext cx="2949120" cy="1599840"/>
          </a:xfrm>
          <a:prstGeom prst="rect">
            <a:avLst/>
          </a:prstGeom>
          <a:noFill/>
          <a:ln w="0">
            <a:noFill/>
          </a:ln>
        </p:spPr>
        <p:txBody>
          <a:bodyPr lIns="91440" tIns="45720" rIns="91440" bIns="45720" numCol="1" spcCol="0" anchor="b">
            <a:noAutofit/>
          </a:bodyPr>
          <a:lstStyle/>
          <a:p>
            <a:pPr indent="0" algn="ctr">
              <a:lnSpc>
                <a:spcPct val="100000"/>
              </a:lnSpc>
              <a:buNone/>
            </a:pPr>
            <a:r>
              <a:rPr lang="en-US" sz="3200" b="0" strike="noStrike" spc="-1">
                <a:solidFill>
                  <a:schemeClr val="dk2"/>
                </a:solidFill>
                <a:latin typeface="Arial"/>
              </a:rPr>
              <a:t>Click to edit Master title style</a:t>
            </a:r>
            <a:endParaRPr lang="en-US" sz="3200" b="0" strike="noStrike" spc="-1">
              <a:solidFill>
                <a:schemeClr val="dk1"/>
              </a:solidFill>
              <a:latin typeface="Arial"/>
            </a:endParaRPr>
          </a:p>
        </p:txBody>
      </p:sp>
      <p:sp>
        <p:nvSpPr>
          <p:cNvPr id="260" name="PlaceHolder 2"/>
          <p:cNvSpPr>
            <a:spLocks noGrp="1"/>
          </p:cNvSpPr>
          <p:nvPr>
            <p:ph type="body"/>
          </p:nvPr>
        </p:nvSpPr>
        <p:spPr>
          <a:xfrm>
            <a:off x="3887640" y="987480"/>
            <a:ext cx="4628880" cy="4873320"/>
          </a:xfrm>
          <a:prstGeom prst="rect">
            <a:avLst/>
          </a:prstGeom>
          <a:noFill/>
          <a:ln w="0">
            <a:noFill/>
          </a:ln>
        </p:spPr>
        <p:txBody>
          <a:bodyPr lIns="90000" tIns="45000" rIns="90000" bIns="45000" anchor="t">
            <a:noAutofit/>
          </a:bodyPr>
          <a:lstStyle/>
          <a:p>
            <a:pPr marL="432000" indent="-324000">
              <a:spcBef>
                <a:spcPts val="1417"/>
              </a:spcBef>
              <a:buClr>
                <a:srgbClr val="000000"/>
              </a:buClr>
              <a:buSzPct val="45000"/>
              <a:buFont typeface="Wingdings" charset="2"/>
              <a:buChar char=""/>
            </a:pPr>
            <a:r>
              <a:rPr lang="en-US" sz="3200" b="0" strike="noStrike" spc="-1">
                <a:solidFill>
                  <a:schemeClr val="dk1"/>
                </a:solidFill>
                <a:latin typeface="Arial"/>
              </a:rPr>
              <a:t>Click to edit the outline text format</a:t>
            </a:r>
          </a:p>
          <a:p>
            <a:pPr marL="864000" lvl="1" indent="-324000">
              <a:spcBef>
                <a:spcPts val="1134"/>
              </a:spcBef>
              <a:buClr>
                <a:srgbClr val="000000"/>
              </a:buClr>
              <a:buSzPct val="75000"/>
              <a:buFont typeface="Symbol" charset="2"/>
              <a:buChar char=""/>
            </a:pPr>
            <a:r>
              <a:rPr lang="en-US" sz="3200" b="0" strike="noStrike" spc="-1">
                <a:solidFill>
                  <a:schemeClr val="dk1"/>
                </a:solidFill>
                <a:latin typeface="Arial"/>
              </a:rPr>
              <a:t>Second Outline Level</a:t>
            </a:r>
          </a:p>
          <a:p>
            <a:pPr marL="1296000" lvl="2" indent="-288000">
              <a:spcBef>
                <a:spcPts val="850"/>
              </a:spcBef>
              <a:buClr>
                <a:srgbClr val="000000"/>
              </a:buClr>
              <a:buSzPct val="45000"/>
              <a:buFont typeface="Wingdings" charset="2"/>
              <a:buChar char=""/>
            </a:pPr>
            <a:r>
              <a:rPr lang="en-US" sz="3200" b="0" strike="noStrike" spc="-1">
                <a:solidFill>
                  <a:schemeClr val="dk1"/>
                </a:solidFill>
                <a:latin typeface="Arial"/>
              </a:rPr>
              <a:t>Third Outline Level</a:t>
            </a:r>
          </a:p>
          <a:p>
            <a:pPr marL="1728000" lvl="3" indent="-216000">
              <a:spcBef>
                <a:spcPts val="567"/>
              </a:spcBef>
              <a:buClr>
                <a:srgbClr val="000000"/>
              </a:buClr>
              <a:buSzPct val="75000"/>
              <a:buFont typeface="Symbol" charset="2"/>
              <a:buChar char=""/>
            </a:pPr>
            <a:r>
              <a:rPr lang="en-US" sz="3200" b="0" strike="noStrike" spc="-1">
                <a:solidFill>
                  <a:schemeClr val="dk1"/>
                </a:solidFill>
                <a:latin typeface="Arial"/>
              </a:rPr>
              <a:t>Fourth Outline Level</a:t>
            </a:r>
          </a:p>
          <a:p>
            <a:pPr marL="2160000" lvl="4" indent="-216000">
              <a:spcBef>
                <a:spcPts val="283"/>
              </a:spcBef>
              <a:buClr>
                <a:srgbClr val="000000"/>
              </a:buClr>
              <a:buSzPct val="45000"/>
              <a:buFont typeface="Wingdings" charset="2"/>
              <a:buChar char=""/>
            </a:pPr>
            <a:r>
              <a:rPr lang="en-US" sz="3200" b="0" strike="noStrike" spc="-1">
                <a:solidFill>
                  <a:schemeClr val="dk1"/>
                </a:solidFill>
                <a:latin typeface="Arial"/>
              </a:rPr>
              <a:t>Fifth Outline Level</a:t>
            </a:r>
          </a:p>
          <a:p>
            <a:pPr marL="2592000" lvl="5" indent="-216000">
              <a:spcBef>
                <a:spcPts val="283"/>
              </a:spcBef>
              <a:buClr>
                <a:srgbClr val="000000"/>
              </a:buClr>
              <a:buSzPct val="45000"/>
              <a:buFont typeface="Wingdings" charset="2"/>
              <a:buChar char=""/>
            </a:pPr>
            <a:r>
              <a:rPr lang="en-US" sz="3200" b="0" strike="noStrike" spc="-1">
                <a:solidFill>
                  <a:schemeClr val="dk1"/>
                </a:solidFill>
                <a:latin typeface="Arial"/>
              </a:rPr>
              <a:t>Sixth Outline Level</a:t>
            </a:r>
          </a:p>
          <a:p>
            <a:pPr marL="3024000" lvl="6" indent="-216000">
              <a:spcBef>
                <a:spcPts val="283"/>
              </a:spcBef>
              <a:buClr>
                <a:srgbClr val="000000"/>
              </a:buClr>
              <a:buSzPct val="45000"/>
              <a:buFont typeface="Wingdings" charset="2"/>
              <a:buChar char=""/>
            </a:pPr>
            <a:r>
              <a:rPr lang="en-US" sz="3200" b="0" strike="noStrike" spc="-1">
                <a:solidFill>
                  <a:schemeClr val="dk1"/>
                </a:solidFill>
                <a:latin typeface="Arial"/>
              </a:rPr>
              <a:t>Seventh Outline Level</a:t>
            </a:r>
          </a:p>
        </p:txBody>
      </p:sp>
      <p:sp>
        <p:nvSpPr>
          <p:cNvPr id="261" name="PlaceHolder 3"/>
          <p:cNvSpPr>
            <a:spLocks noGrp="1"/>
          </p:cNvSpPr>
          <p:nvPr>
            <p:ph type="body"/>
          </p:nvPr>
        </p:nvSpPr>
        <p:spPr>
          <a:xfrm>
            <a:off x="630360" y="2057400"/>
            <a:ext cx="2949120" cy="3811320"/>
          </a:xfrm>
          <a:prstGeom prst="rect">
            <a:avLst/>
          </a:prstGeom>
          <a:noFill/>
          <a:ln w="0">
            <a:noFill/>
          </a:ln>
        </p:spPr>
        <p:txBody>
          <a:bodyPr lIns="90000" tIns="45000" rIns="90000" bIns="45000" anchor="t">
            <a:noAutofit/>
          </a:bodyPr>
          <a:lstStyle/>
          <a:p>
            <a:pPr indent="0">
              <a:lnSpc>
                <a:spcPct val="100000"/>
              </a:lnSpc>
              <a:spcBef>
                <a:spcPts val="320"/>
              </a:spcBef>
              <a:buNone/>
              <a:tabLst>
                <a:tab pos="0" algn="l"/>
              </a:tabLst>
            </a:pPr>
            <a:r>
              <a:rPr lang="en-US" sz="1600" b="0" strike="noStrike" spc="-1">
                <a:solidFill>
                  <a:schemeClr val="dk1"/>
                </a:solidFill>
                <a:latin typeface="Arial"/>
              </a:rPr>
              <a:t>Click to edit Master text styles</a:t>
            </a:r>
          </a:p>
        </p:txBody>
      </p:sp>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8"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39"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40"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41"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66A78A96-CAD0-4414-ACFF-F68250E02715}"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42"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43"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44" name="Group 20"/>
          <p:cNvGrpSpPr/>
          <p:nvPr/>
        </p:nvGrpSpPr>
        <p:grpSpPr>
          <a:xfrm>
            <a:off x="8317080" y="5877000"/>
            <a:ext cx="793440" cy="709200"/>
            <a:chOff x="8317080" y="5877000"/>
            <a:chExt cx="793440" cy="709200"/>
          </a:xfrm>
        </p:grpSpPr>
        <p:sp>
          <p:nvSpPr>
            <p:cNvPr id="45"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46"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47"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48"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49" name="PlaceHolder 1"/>
          <p:cNvSpPr>
            <a:spLocks noGrp="1"/>
          </p:cNvSpPr>
          <p:nvPr>
            <p:ph type="title"/>
          </p:nvPr>
        </p:nvSpPr>
        <p:spPr>
          <a:xfrm>
            <a:off x="6578640" y="404640"/>
            <a:ext cx="2107800" cy="5462280"/>
          </a:xfrm>
          <a:prstGeom prst="rect">
            <a:avLst/>
          </a:prstGeom>
          <a:noFill/>
          <a:ln w="0">
            <a:noFill/>
          </a:ln>
        </p:spPr>
        <p:txBody>
          <a:bodyPr vert="eaVert"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50" name="PlaceHolder 2"/>
          <p:cNvSpPr>
            <a:spLocks noGrp="1"/>
          </p:cNvSpPr>
          <p:nvPr>
            <p:ph type="body"/>
          </p:nvPr>
        </p:nvSpPr>
        <p:spPr>
          <a:xfrm>
            <a:off x="250920" y="404640"/>
            <a:ext cx="6175080" cy="5462280"/>
          </a:xfrm>
          <a:prstGeom prst="rect">
            <a:avLst/>
          </a:prstGeom>
          <a:noFill/>
          <a:ln w="0">
            <a:noFill/>
          </a:ln>
        </p:spPr>
        <p:txBody>
          <a:bodyPr vert="eaVert"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1"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52"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53"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54"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33C7B1C8-2C40-4E3F-9820-3BFA283E3B5F}"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55" name="Text Box 8"/>
          <p:cNvSpPr/>
          <p:nvPr/>
        </p:nvSpPr>
        <p:spPr>
          <a:xfrm>
            <a:off x="4320" y="6589800"/>
            <a:ext cx="947737" cy="275545"/>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dirty="0">
                <a:solidFill>
                  <a:schemeClr val="lt1"/>
                </a:solidFill>
                <a:latin typeface="Arial"/>
                <a:ea typeface="ＭＳ Ｐゴシック"/>
              </a:rPr>
              <a:t>Version 4.0</a:t>
            </a:r>
            <a:endParaRPr lang="en-US" sz="1200" b="0" strike="noStrike" spc="-1" dirty="0">
              <a:solidFill>
                <a:srgbClr val="000000"/>
              </a:solidFill>
              <a:latin typeface="Arial"/>
            </a:endParaRPr>
          </a:p>
        </p:txBody>
      </p:sp>
      <p:sp>
        <p:nvSpPr>
          <p:cNvPr id="56"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57" name="Group 20"/>
          <p:cNvGrpSpPr/>
          <p:nvPr/>
        </p:nvGrpSpPr>
        <p:grpSpPr>
          <a:xfrm>
            <a:off x="8317080" y="5877000"/>
            <a:ext cx="793440" cy="709200"/>
            <a:chOff x="8317080" y="5877000"/>
            <a:chExt cx="793440" cy="709200"/>
          </a:xfrm>
        </p:grpSpPr>
        <p:sp>
          <p:nvSpPr>
            <p:cNvPr id="58"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59"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60"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61"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62"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63" name="PlaceHolder 2"/>
          <p:cNvSpPr>
            <a:spLocks noGrp="1"/>
          </p:cNvSpPr>
          <p:nvPr>
            <p:ph type="body"/>
          </p:nvPr>
        </p:nvSpPr>
        <p:spPr>
          <a:xfrm>
            <a:off x="250920" y="1341360"/>
            <a:ext cx="8229240" cy="452556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6"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67"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68"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69"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8EA986F8-FCED-433B-8801-2C8EB07177B8}"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70" name="Text Box 8"/>
          <p:cNvSpPr/>
          <p:nvPr/>
        </p:nvSpPr>
        <p:spPr>
          <a:xfrm>
            <a:off x="4320" y="6589800"/>
            <a:ext cx="947737" cy="275545"/>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dirty="0">
                <a:solidFill>
                  <a:schemeClr val="lt1"/>
                </a:solidFill>
                <a:latin typeface="Arial"/>
                <a:ea typeface="ＭＳ Ｐゴシック"/>
              </a:rPr>
              <a:t>Version 4.0</a:t>
            </a:r>
            <a:endParaRPr lang="en-US" sz="1200" b="0" strike="noStrike" spc="-1" dirty="0">
              <a:solidFill>
                <a:srgbClr val="000000"/>
              </a:solidFill>
              <a:latin typeface="Arial"/>
            </a:endParaRPr>
          </a:p>
        </p:txBody>
      </p:sp>
      <p:sp>
        <p:nvSpPr>
          <p:cNvPr id="71"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72" name="Group 20"/>
          <p:cNvGrpSpPr/>
          <p:nvPr/>
        </p:nvGrpSpPr>
        <p:grpSpPr>
          <a:xfrm>
            <a:off x="8317080" y="5877000"/>
            <a:ext cx="793440" cy="709200"/>
            <a:chOff x="8317080" y="5877000"/>
            <a:chExt cx="793440" cy="709200"/>
          </a:xfrm>
        </p:grpSpPr>
        <p:sp>
          <p:nvSpPr>
            <p:cNvPr id="73"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74"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75"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76"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77" name="PlaceHolder 1"/>
          <p:cNvSpPr>
            <a:spLocks noGrp="1"/>
          </p:cNvSpPr>
          <p:nvPr>
            <p:ph type="title"/>
          </p:nvPr>
        </p:nvSpPr>
        <p:spPr>
          <a:xfrm>
            <a:off x="623880" y="1709640"/>
            <a:ext cx="7886520" cy="2852280"/>
          </a:xfrm>
          <a:prstGeom prst="rect">
            <a:avLst/>
          </a:prstGeom>
          <a:noFill/>
          <a:ln w="0">
            <a:noFill/>
          </a:ln>
        </p:spPr>
        <p:txBody>
          <a:bodyPr lIns="91440" tIns="45720" rIns="91440" bIns="45720" numCol="1" spcCol="0" anchor="b">
            <a:noAutofit/>
          </a:bodyPr>
          <a:lstStyle/>
          <a:p>
            <a:pPr indent="0" algn="ctr">
              <a:lnSpc>
                <a:spcPct val="100000"/>
              </a:lnSpc>
              <a:buNone/>
            </a:pPr>
            <a:r>
              <a:rPr lang="en-US" sz="6000" b="0" strike="noStrike" spc="-1">
                <a:solidFill>
                  <a:schemeClr val="dk2"/>
                </a:solidFill>
                <a:latin typeface="Arial"/>
              </a:rPr>
              <a:t>Click to edit Master title style</a:t>
            </a:r>
            <a:endParaRPr lang="en-US" sz="6000" b="0" strike="noStrike" spc="-1">
              <a:solidFill>
                <a:schemeClr val="dk1"/>
              </a:solidFill>
              <a:latin typeface="Arial"/>
            </a:endParaRPr>
          </a:p>
        </p:txBody>
      </p:sp>
      <p:sp>
        <p:nvSpPr>
          <p:cNvPr id="78" name="PlaceHolder 2"/>
          <p:cNvSpPr>
            <a:spLocks noGrp="1"/>
          </p:cNvSpPr>
          <p:nvPr>
            <p:ph type="body"/>
          </p:nvPr>
        </p:nvSpPr>
        <p:spPr>
          <a:xfrm>
            <a:off x="623880" y="4589640"/>
            <a:ext cx="7886520" cy="1499760"/>
          </a:xfrm>
          <a:prstGeom prst="rect">
            <a:avLst/>
          </a:prstGeom>
          <a:noFill/>
          <a:ln w="0">
            <a:noFill/>
          </a:ln>
        </p:spPr>
        <p:txBody>
          <a:bodyPr lIns="91440" tIns="45720" rIns="91440" bIns="45720" numCol="1" spcCol="0" anchor="t">
            <a:noAutofit/>
          </a:bodyPr>
          <a:lstStyle/>
          <a:p>
            <a:pPr indent="0">
              <a:lnSpc>
                <a:spcPct val="100000"/>
              </a:lnSpc>
              <a:spcBef>
                <a:spcPts val="479"/>
              </a:spcBef>
              <a:buNone/>
              <a:tabLst>
                <a:tab pos="0" algn="l"/>
              </a:tabLst>
            </a:pPr>
            <a:r>
              <a:rPr lang="en-US" sz="2400" b="0" strike="noStrike" spc="-1">
                <a:solidFill>
                  <a:schemeClr val="dk1"/>
                </a:solidFill>
                <a:latin typeface="Arial"/>
              </a:rPr>
              <a:t>Click to edit Master text styles</a:t>
            </a:r>
          </a:p>
        </p:txBody>
      </p:sp>
    </p:spTree>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9"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80"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81"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82"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8DEF8C40-2C3C-4B06-82EE-D043FE241B86}"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83"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84"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85" name="Group 20"/>
          <p:cNvGrpSpPr/>
          <p:nvPr/>
        </p:nvGrpSpPr>
        <p:grpSpPr>
          <a:xfrm>
            <a:off x="8317080" y="5877000"/>
            <a:ext cx="793440" cy="709200"/>
            <a:chOff x="8317080" y="5877000"/>
            <a:chExt cx="793440" cy="709200"/>
          </a:xfrm>
        </p:grpSpPr>
        <p:sp>
          <p:nvSpPr>
            <p:cNvPr id="86"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87"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88"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89"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90"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91" name="PlaceHolder 2"/>
          <p:cNvSpPr>
            <a:spLocks noGrp="1"/>
          </p:cNvSpPr>
          <p:nvPr>
            <p:ph type="body"/>
          </p:nvPr>
        </p:nvSpPr>
        <p:spPr>
          <a:xfrm>
            <a:off x="250920" y="1341360"/>
            <a:ext cx="4038120" cy="452556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
        <p:nvSpPr>
          <p:cNvPr id="92" name="PlaceHolder 3"/>
          <p:cNvSpPr>
            <a:spLocks noGrp="1"/>
          </p:cNvSpPr>
          <p:nvPr>
            <p:ph type="body"/>
          </p:nvPr>
        </p:nvSpPr>
        <p:spPr>
          <a:xfrm>
            <a:off x="4441680" y="1341360"/>
            <a:ext cx="4038120" cy="452556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96"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97"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98"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99"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8C92A452-3B37-4387-B413-64E56D79CD77}"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00"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101"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102" name="Group 20"/>
          <p:cNvGrpSpPr/>
          <p:nvPr/>
        </p:nvGrpSpPr>
        <p:grpSpPr>
          <a:xfrm>
            <a:off x="8317080" y="5877000"/>
            <a:ext cx="793440" cy="709200"/>
            <a:chOff x="8317080" y="5877000"/>
            <a:chExt cx="793440" cy="709200"/>
          </a:xfrm>
        </p:grpSpPr>
        <p:sp>
          <p:nvSpPr>
            <p:cNvPr id="103"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04"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105"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106"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107" name="PlaceHolder 1"/>
          <p:cNvSpPr>
            <a:spLocks noGrp="1"/>
          </p:cNvSpPr>
          <p:nvPr>
            <p:ph type="title"/>
          </p:nvPr>
        </p:nvSpPr>
        <p:spPr>
          <a:xfrm>
            <a:off x="630360" y="365040"/>
            <a:ext cx="7886520" cy="132516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
        <p:nvSpPr>
          <p:cNvPr id="108" name="PlaceHolder 2"/>
          <p:cNvSpPr>
            <a:spLocks noGrp="1"/>
          </p:cNvSpPr>
          <p:nvPr>
            <p:ph type="body"/>
          </p:nvPr>
        </p:nvSpPr>
        <p:spPr>
          <a:xfrm>
            <a:off x="630360" y="1681200"/>
            <a:ext cx="3868200" cy="823680"/>
          </a:xfrm>
          <a:prstGeom prst="rect">
            <a:avLst/>
          </a:prstGeom>
          <a:noFill/>
          <a:ln w="0">
            <a:noFill/>
          </a:ln>
        </p:spPr>
        <p:txBody>
          <a:bodyPr lIns="91440" tIns="45720" rIns="91440" bIns="45720" numCol="1" spcCol="0" anchor="b">
            <a:noAutofit/>
          </a:bodyPr>
          <a:lstStyle/>
          <a:p>
            <a:pPr indent="0">
              <a:lnSpc>
                <a:spcPct val="100000"/>
              </a:lnSpc>
              <a:spcBef>
                <a:spcPts val="479"/>
              </a:spcBef>
              <a:buNone/>
              <a:tabLst>
                <a:tab pos="0" algn="l"/>
              </a:tabLst>
            </a:pPr>
            <a:r>
              <a:rPr lang="en-US" sz="2400" b="1" strike="noStrike" spc="-1">
                <a:solidFill>
                  <a:schemeClr val="dk1"/>
                </a:solidFill>
                <a:latin typeface="Arial"/>
              </a:rPr>
              <a:t>Click to edit Master text styles</a:t>
            </a:r>
            <a:endParaRPr lang="en-US" sz="2400" b="0" strike="noStrike" spc="-1">
              <a:solidFill>
                <a:schemeClr val="dk1"/>
              </a:solidFill>
              <a:latin typeface="Arial"/>
            </a:endParaRPr>
          </a:p>
        </p:txBody>
      </p:sp>
      <p:sp>
        <p:nvSpPr>
          <p:cNvPr id="109" name="PlaceHolder 3"/>
          <p:cNvSpPr>
            <a:spLocks noGrp="1"/>
          </p:cNvSpPr>
          <p:nvPr>
            <p:ph type="body"/>
          </p:nvPr>
        </p:nvSpPr>
        <p:spPr>
          <a:xfrm>
            <a:off x="630360" y="2505240"/>
            <a:ext cx="3868200" cy="368424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
        <p:nvSpPr>
          <p:cNvPr id="110" name="PlaceHolder 4"/>
          <p:cNvSpPr>
            <a:spLocks noGrp="1"/>
          </p:cNvSpPr>
          <p:nvPr>
            <p:ph type="body"/>
          </p:nvPr>
        </p:nvSpPr>
        <p:spPr>
          <a:xfrm>
            <a:off x="4629240" y="1681200"/>
            <a:ext cx="3887280" cy="823680"/>
          </a:xfrm>
          <a:prstGeom prst="rect">
            <a:avLst/>
          </a:prstGeom>
          <a:noFill/>
          <a:ln w="0">
            <a:noFill/>
          </a:ln>
        </p:spPr>
        <p:txBody>
          <a:bodyPr lIns="91440" tIns="45720" rIns="91440" bIns="45720" numCol="1" spcCol="0" anchor="b">
            <a:noAutofit/>
          </a:bodyPr>
          <a:lstStyle/>
          <a:p>
            <a:pPr indent="0">
              <a:lnSpc>
                <a:spcPct val="100000"/>
              </a:lnSpc>
              <a:spcBef>
                <a:spcPts val="479"/>
              </a:spcBef>
              <a:buNone/>
              <a:tabLst>
                <a:tab pos="0" algn="l"/>
              </a:tabLst>
            </a:pPr>
            <a:r>
              <a:rPr lang="en-US" sz="2400" b="1" strike="noStrike" spc="-1">
                <a:solidFill>
                  <a:schemeClr val="dk1"/>
                </a:solidFill>
                <a:latin typeface="Arial"/>
              </a:rPr>
              <a:t>Click to edit Master text styles</a:t>
            </a:r>
            <a:endParaRPr lang="en-US" sz="2400" b="0" strike="noStrike" spc="-1">
              <a:solidFill>
                <a:schemeClr val="dk1"/>
              </a:solidFill>
              <a:latin typeface="Arial"/>
            </a:endParaRPr>
          </a:p>
        </p:txBody>
      </p:sp>
      <p:sp>
        <p:nvSpPr>
          <p:cNvPr id="111" name="PlaceHolder 5"/>
          <p:cNvSpPr>
            <a:spLocks noGrp="1"/>
          </p:cNvSpPr>
          <p:nvPr>
            <p:ph type="body"/>
          </p:nvPr>
        </p:nvSpPr>
        <p:spPr>
          <a:xfrm>
            <a:off x="4629240" y="2505240"/>
            <a:ext cx="3887280" cy="368424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Click to edit Master text styles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Second level</a:t>
            </a:r>
          </a:p>
          <a:p>
            <a:pPr marL="1143000" lvl="2" indent="-228600">
              <a:lnSpc>
                <a:spcPct val="100000"/>
              </a:lnSpc>
              <a:spcBef>
                <a:spcPts val="479"/>
              </a:spcBef>
              <a:buClr>
                <a:srgbClr val="000000"/>
              </a:buClr>
              <a:buFont typeface="Symbol" charset="2"/>
              <a:buChar char=""/>
            </a:pPr>
            <a:r>
              <a:rPr lang="en-US" sz="2400" b="0" strike="noStrike" spc="-1">
                <a:solidFill>
                  <a:schemeClr val="dk1"/>
                </a:solidFill>
                <a:latin typeface="Arial"/>
              </a:rPr>
              <a:t>Third level</a:t>
            </a:r>
          </a:p>
          <a:p>
            <a:pPr marL="1600200" lvl="3" indent="-228600">
              <a:lnSpc>
                <a:spcPct val="100000"/>
              </a:lnSpc>
              <a:spcBef>
                <a:spcPts val="400"/>
              </a:spcBef>
              <a:buClr>
                <a:srgbClr val="000000"/>
              </a:buClr>
              <a:buFont typeface="Symbol" charset="2"/>
              <a:buChar char=""/>
            </a:pPr>
            <a:r>
              <a:rPr lang="en-US" sz="2000" b="0" strike="noStrike" spc="-1">
                <a:solidFill>
                  <a:schemeClr val="dk1"/>
                </a:solidFill>
                <a:latin typeface="Arial"/>
              </a:rPr>
              <a:t>Fourth level</a:t>
            </a:r>
          </a:p>
          <a:p>
            <a:pPr marL="2057400" lvl="4" indent="-228600">
              <a:lnSpc>
                <a:spcPct val="100000"/>
              </a:lnSpc>
              <a:spcBef>
                <a:spcPts val="400"/>
              </a:spcBef>
              <a:buClr>
                <a:srgbClr val="000000"/>
              </a:buClr>
              <a:buFont typeface="OpenSymbol"/>
              <a:buChar char="»"/>
            </a:pPr>
            <a:r>
              <a:rPr lang="en-US" sz="2000" b="0" strike="noStrike" spc="-1">
                <a:solidFill>
                  <a:schemeClr val="dk1"/>
                </a:solidFill>
                <a:latin typeface="Arial"/>
              </a:rPr>
              <a:t>Fifth level</a:t>
            </a:r>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2"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13"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14"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15"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C9477C70-CFAC-4CAD-BC68-51A61D0BFA3A}"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16"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117"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118" name="Group 20"/>
          <p:cNvGrpSpPr/>
          <p:nvPr/>
        </p:nvGrpSpPr>
        <p:grpSpPr>
          <a:xfrm>
            <a:off x="8317080" y="5877000"/>
            <a:ext cx="793440" cy="709200"/>
            <a:chOff x="8317080" y="5877000"/>
            <a:chExt cx="793440" cy="709200"/>
          </a:xfrm>
        </p:grpSpPr>
        <p:sp>
          <p:nvSpPr>
            <p:cNvPr id="119"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20"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121"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122"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
        <p:nvSpPr>
          <p:cNvPr id="123"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Click to edit Master title style</a:t>
            </a:r>
            <a:endParaRPr lang="en-US" sz="36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25" name="Rectangle 2"/>
          <p:cNvSpPr/>
          <p:nvPr/>
        </p:nvSpPr>
        <p:spPr>
          <a:xfrm>
            <a:off x="0" y="6603840"/>
            <a:ext cx="9138960" cy="259920"/>
          </a:xfrm>
          <a:prstGeom prst="rect">
            <a:avLst/>
          </a:prstGeom>
          <a:solidFill>
            <a:srgbClr val="2FB1DF"/>
          </a:solidFill>
          <a:ln w="9525">
            <a:solidFill>
              <a:srgbClr val="2FB1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26" name="Rectangle 3"/>
          <p:cNvSpPr/>
          <p:nvPr/>
        </p:nvSpPr>
        <p:spPr>
          <a:xfrm>
            <a:off x="3240" y="3240"/>
            <a:ext cx="9135720" cy="259920"/>
          </a:xfrm>
          <a:prstGeom prst="rect">
            <a:avLst/>
          </a:prstGeom>
          <a:solidFill>
            <a:srgbClr val="2FB1DF"/>
          </a:solidFill>
          <a:ln w="9525">
            <a:solidFill>
              <a:srgbClr val="2FADDF"/>
            </a:solidFill>
            <a:miter/>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27" name="Line 6"/>
          <p:cNvSpPr/>
          <p:nvPr/>
        </p:nvSpPr>
        <p:spPr>
          <a:xfrm>
            <a:off x="395280" y="1268280"/>
            <a:ext cx="8353080" cy="360"/>
          </a:xfrm>
          <a:prstGeom prst="line">
            <a:avLst/>
          </a:prstGeom>
          <a:ln w="9525">
            <a:solidFill>
              <a:srgbClr val="2FADDF"/>
            </a:solidFill>
            <a:round/>
          </a:ln>
        </p:spPr>
        <p:style>
          <a:lnRef idx="0">
            <a:scrgbClr r="0" g="0" b="0"/>
          </a:lnRef>
          <a:fillRef idx="0">
            <a:scrgbClr r="0" g="0" b="0"/>
          </a:fillRef>
          <a:effectRef idx="0">
            <a:scrgbClr r="0" g="0" b="0"/>
          </a:effectRef>
          <a:fontRef idx="minor"/>
        </p:style>
        <p:txBody>
          <a:bodyPr lIns="90000" tIns="-44640" rIns="90000" bIns="-44640" anchor="t">
            <a:noAutofit/>
          </a:bodyPr>
          <a:lstStyle/>
          <a:p>
            <a:endParaRPr lang="en-US" sz="2400" b="0" strike="noStrike" spc="-1">
              <a:solidFill>
                <a:schemeClr val="dk1"/>
              </a:solidFill>
              <a:latin typeface="Arial"/>
              <a:ea typeface="ＭＳ Ｐゴシック"/>
            </a:endParaRPr>
          </a:p>
        </p:txBody>
      </p:sp>
      <p:sp>
        <p:nvSpPr>
          <p:cNvPr id="128" name="Text Box 7"/>
          <p:cNvSpPr/>
          <p:nvPr/>
        </p:nvSpPr>
        <p:spPr>
          <a:xfrm>
            <a:off x="7958160" y="6589800"/>
            <a:ext cx="1150560" cy="455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spcBef>
                <a:spcPts val="601"/>
              </a:spcBef>
            </a:pPr>
            <a:r>
              <a:rPr lang="en-US" sz="1200" b="0" strike="noStrike" spc="-1">
                <a:solidFill>
                  <a:schemeClr val="lt1"/>
                </a:solidFill>
                <a:latin typeface="Arial"/>
                <a:ea typeface="ＭＳ Ｐゴシック"/>
              </a:rPr>
              <a:t>Page </a:t>
            </a:r>
            <a:fld id="{7DEC2F15-51B7-4BA2-9600-DB9DBAC0BC77}" type="slidenum">
              <a:rPr lang="en-US" sz="1200" b="0" strike="noStrike" spc="-1">
                <a:solidFill>
                  <a:schemeClr val="lt1"/>
                </a:solidFill>
                <a:latin typeface="Arial"/>
                <a:ea typeface="ＭＳ Ｐゴシック"/>
              </a:rPr>
              <a:t>‹#›</a:t>
            </a:fld>
            <a:endParaRPr lang="en-US" sz="1200" b="0" strike="noStrike" spc="-1">
              <a:solidFill>
                <a:srgbClr val="000000"/>
              </a:solidFill>
              <a:latin typeface="Arial"/>
            </a:endParaRPr>
          </a:p>
        </p:txBody>
      </p:sp>
      <p:sp>
        <p:nvSpPr>
          <p:cNvPr id="129" name="Text Box 8"/>
          <p:cNvSpPr/>
          <p:nvPr/>
        </p:nvSpPr>
        <p:spPr>
          <a:xfrm>
            <a:off x="4320" y="6589800"/>
            <a:ext cx="943200" cy="2725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1200" b="0" strike="noStrike" spc="-1">
                <a:solidFill>
                  <a:schemeClr val="lt1"/>
                </a:solidFill>
                <a:latin typeface="Arial"/>
                <a:ea typeface="ＭＳ Ｐゴシック"/>
              </a:rPr>
              <a:t>Version 3.0</a:t>
            </a:r>
            <a:endParaRPr lang="en-US" sz="1200" b="0" strike="noStrike" spc="-1">
              <a:solidFill>
                <a:srgbClr val="000000"/>
              </a:solidFill>
              <a:latin typeface="Arial"/>
            </a:endParaRPr>
          </a:p>
        </p:txBody>
      </p:sp>
      <p:sp>
        <p:nvSpPr>
          <p:cNvPr id="130" name="Text Box 9"/>
          <p:cNvSpPr/>
          <p:nvPr/>
        </p:nvSpPr>
        <p:spPr>
          <a:xfrm>
            <a:off x="34920" y="6591240"/>
            <a:ext cx="907236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en-US" sz="1200" b="0" strike="noStrike" spc="-1">
                <a:solidFill>
                  <a:schemeClr val="lt1"/>
                </a:solidFill>
                <a:latin typeface="Arial"/>
                <a:ea typeface="ＭＳ Ｐゴシック"/>
              </a:rPr>
              <a:t>IEEE 802 July 2025 Plenary</a:t>
            </a:r>
            <a:endParaRPr lang="en-US" sz="1200" b="0" strike="noStrike" spc="-1">
              <a:solidFill>
                <a:srgbClr val="000000"/>
              </a:solidFill>
              <a:latin typeface="Arial"/>
            </a:endParaRPr>
          </a:p>
        </p:txBody>
      </p:sp>
      <p:grpSp>
        <p:nvGrpSpPr>
          <p:cNvPr id="131" name="Group 20"/>
          <p:cNvGrpSpPr/>
          <p:nvPr/>
        </p:nvGrpSpPr>
        <p:grpSpPr>
          <a:xfrm>
            <a:off x="8317080" y="5877000"/>
            <a:ext cx="793440" cy="709200"/>
            <a:chOff x="8317080" y="5877000"/>
            <a:chExt cx="793440" cy="709200"/>
          </a:xfrm>
        </p:grpSpPr>
        <p:sp>
          <p:nvSpPr>
            <p:cNvPr id="132" name="Rectangle 18"/>
            <p:cNvSpPr/>
            <p:nvPr/>
          </p:nvSpPr>
          <p:spPr>
            <a:xfrm>
              <a:off x="8317080" y="5938920"/>
              <a:ext cx="720360" cy="576000"/>
            </a:xfrm>
            <a:prstGeom prst="rect">
              <a:avLst/>
            </a:prstGeom>
            <a:solidFill>
              <a:srgbClr val="2FB1DF"/>
            </a:solidFill>
            <a:ln w="0">
              <a:noFill/>
            </a:ln>
          </p:spPr>
          <p:style>
            <a:lnRef idx="0">
              <a:scrgbClr r="0" g="0" b="0"/>
            </a:lnRef>
            <a:fillRef idx="0">
              <a:scrgbClr r="0" g="0" b="0"/>
            </a:fillRef>
            <a:effectRef idx="0">
              <a:scrgbClr r="0" g="0" b="0"/>
            </a:effectRef>
            <a:fontRef idx="minor"/>
          </p:style>
          <p:txBody>
            <a:bodyPr wrap="none" lIns="90000" tIns="45000" rIns="90000" bIns="45000" anchor="ctr">
              <a:noAutofit/>
            </a:bodyPr>
            <a:lstStyle/>
            <a:p>
              <a:pPr>
                <a:lnSpc>
                  <a:spcPct val="100000"/>
                </a:lnSpc>
              </a:pPr>
              <a:endParaRPr lang="en-US" sz="2400" b="0" strike="noStrike" spc="-1">
                <a:solidFill>
                  <a:schemeClr val="dk1"/>
                </a:solidFill>
                <a:latin typeface="Arial"/>
                <a:ea typeface="ＭＳ Ｐゴシック"/>
              </a:endParaRPr>
            </a:p>
          </p:txBody>
        </p:sp>
        <p:sp>
          <p:nvSpPr>
            <p:cNvPr id="133" name="Text Box 15"/>
            <p:cNvSpPr/>
            <p:nvPr/>
          </p:nvSpPr>
          <p:spPr>
            <a:xfrm>
              <a:off x="8332560" y="5877000"/>
              <a:ext cx="766440" cy="43992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pPr>
              <a:r>
                <a:rPr lang="en-US" sz="2300" b="1" strike="noStrike" spc="-1">
                  <a:solidFill>
                    <a:schemeClr val="lt1"/>
                  </a:solidFill>
                  <a:latin typeface="Arial"/>
                  <a:ea typeface="ＭＳ Ｐゴシック"/>
                </a:rPr>
                <a:t>EEE</a:t>
              </a:r>
              <a:endParaRPr lang="en-US" sz="2300" b="0" strike="noStrike" spc="-1">
                <a:solidFill>
                  <a:srgbClr val="000000"/>
                </a:solidFill>
                <a:latin typeface="Arial"/>
              </a:endParaRPr>
            </a:p>
          </p:txBody>
        </p:sp>
        <p:sp>
          <p:nvSpPr>
            <p:cNvPr id="134" name="Line 17"/>
            <p:cNvSpPr/>
            <p:nvPr/>
          </p:nvSpPr>
          <p:spPr>
            <a:xfrm>
              <a:off x="8385120" y="5972040"/>
              <a:ext cx="360" cy="503280"/>
            </a:xfrm>
            <a:prstGeom prst="line">
              <a:avLst/>
            </a:prstGeom>
            <a:ln w="38100">
              <a:solidFill>
                <a:srgbClr val="333399"/>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2400" b="0" strike="noStrike" spc="-1">
                <a:solidFill>
                  <a:schemeClr val="dk1"/>
                </a:solidFill>
                <a:latin typeface="Arial"/>
                <a:ea typeface="ＭＳ Ｐゴシック"/>
              </a:endParaRPr>
            </a:p>
          </p:txBody>
        </p:sp>
        <p:sp>
          <p:nvSpPr>
            <p:cNvPr id="135" name="Text Box 19"/>
            <p:cNvSpPr/>
            <p:nvPr/>
          </p:nvSpPr>
          <p:spPr>
            <a:xfrm>
              <a:off x="8340840" y="6129360"/>
              <a:ext cx="769680" cy="45684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noAutofit/>
            </a:bodyPr>
            <a:lstStyle/>
            <a:p>
              <a:pPr>
                <a:lnSpc>
                  <a:spcPct val="100000"/>
                </a:lnSpc>
              </a:pPr>
              <a:r>
                <a:rPr lang="en-US" sz="2400" b="1" strike="noStrike" spc="-1">
                  <a:solidFill>
                    <a:schemeClr val="lt1"/>
                  </a:solidFill>
                  <a:latin typeface="Arial"/>
                  <a:ea typeface="ＭＳ Ｐゴシック"/>
                </a:rPr>
                <a:t>802</a:t>
              </a:r>
              <a:endParaRPr lang="en-US" sz="2400" b="0" strike="noStrike" spc="-1">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1.ieee802.org/yangsters"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1.ieee802.org/yangster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PlaceHolder 1"/>
          <p:cNvSpPr>
            <a:spLocks noGrp="1"/>
          </p:cNvSpPr>
          <p:nvPr>
            <p:ph type="title"/>
          </p:nvPr>
        </p:nvSpPr>
        <p:spPr>
          <a:xfrm>
            <a:off x="685800" y="2130480"/>
            <a:ext cx="7772040" cy="146952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dirty="0">
                <a:solidFill>
                  <a:schemeClr val="dk2"/>
                </a:solidFill>
                <a:latin typeface="Arial"/>
              </a:rPr>
              <a:t>Proposal IEEE 802 YANG SC</a:t>
            </a:r>
            <a:endParaRPr lang="en-US" sz="3600" b="0" strike="noStrike" spc="-1" dirty="0">
              <a:solidFill>
                <a:schemeClr val="dk1"/>
              </a:solidFill>
              <a:latin typeface="Arial"/>
            </a:endParaRPr>
          </a:p>
        </p:txBody>
      </p:sp>
      <p:sp>
        <p:nvSpPr>
          <p:cNvPr id="269" name="PlaceHolder 2"/>
          <p:cNvSpPr>
            <a:spLocks noGrp="1"/>
          </p:cNvSpPr>
          <p:nvPr>
            <p:ph type="subTitle"/>
          </p:nvPr>
        </p:nvSpPr>
        <p:spPr>
          <a:xfrm>
            <a:off x="1371600" y="3886200"/>
            <a:ext cx="6400440" cy="1752120"/>
          </a:xfrm>
          <a:prstGeom prst="rect">
            <a:avLst/>
          </a:prstGeom>
          <a:noFill/>
          <a:ln w="0">
            <a:noFill/>
          </a:ln>
        </p:spPr>
        <p:txBody>
          <a:bodyPr lIns="91440" tIns="45720" rIns="91440" bIns="45720" numCol="1" spcCol="0" anchor="t">
            <a:noAutofit/>
          </a:bodyPr>
          <a:lstStyle/>
          <a:p>
            <a:pPr indent="0" algn="ctr">
              <a:lnSpc>
                <a:spcPct val="100000"/>
              </a:lnSpc>
              <a:spcBef>
                <a:spcPts val="641"/>
              </a:spcBef>
              <a:buNone/>
              <a:tabLst>
                <a:tab pos="0" algn="l"/>
              </a:tabLst>
            </a:pPr>
            <a:r>
              <a:rPr lang="en-US" sz="3200" b="0" strike="noStrike" spc="-1">
                <a:solidFill>
                  <a:schemeClr val="dk1"/>
                </a:solidFill>
                <a:latin typeface="Arial"/>
              </a:rPr>
              <a:t>Scott Mansfield (Ericsson)</a:t>
            </a:r>
            <a:endParaRPr lang="en-US" sz="3200" b="0" strike="noStrike" spc="-1">
              <a:solidFill>
                <a:srgbClr val="000000"/>
              </a:solidFill>
              <a:latin typeface="Arial"/>
            </a:endParaRPr>
          </a:p>
          <a:p>
            <a:pPr indent="0" algn="ctr">
              <a:lnSpc>
                <a:spcPct val="100000"/>
              </a:lnSpc>
              <a:spcBef>
                <a:spcPts val="641"/>
              </a:spcBef>
              <a:buNone/>
              <a:tabLst>
                <a:tab pos="0" algn="l"/>
              </a:tabLst>
            </a:pPr>
            <a:r>
              <a:rPr lang="en-US" sz="3200" b="0" strike="noStrike" spc="-1">
                <a:solidFill>
                  <a:schemeClr val="dk1"/>
                </a:solidFill>
                <a:latin typeface="Arial"/>
              </a:rPr>
              <a:t>IEEE 802.1 YANGsters Chair</a:t>
            </a:r>
            <a:endParaRPr lang="en-US" sz="3200" b="0" strike="noStrike" spc="-1">
              <a:solidFill>
                <a:srgbClr val="000000"/>
              </a:solidFill>
              <a:latin typeface="Arial"/>
            </a:endParaRPr>
          </a:p>
          <a:p>
            <a:pPr indent="0" algn="ctr">
              <a:lnSpc>
                <a:spcPct val="100000"/>
              </a:lnSpc>
              <a:spcBef>
                <a:spcPts val="641"/>
              </a:spcBef>
              <a:buNone/>
              <a:tabLst>
                <a:tab pos="0" algn="l"/>
              </a:tabLst>
            </a:pPr>
            <a:r>
              <a:rPr lang="en-US" sz="3200" b="0" strike="noStrike" spc="-1">
                <a:solidFill>
                  <a:schemeClr val="dk1"/>
                </a:solidFill>
                <a:latin typeface="Arial"/>
              </a:rPr>
              <a:t>scott.mansfield@ieee.org</a:t>
            </a:r>
            <a:endParaRPr lang="en-US" sz="3200" b="0" strike="noStrike" spc="-1">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PlaceHolder 1"/>
          <p:cNvSpPr>
            <a:spLocks noGrp="1"/>
          </p:cNvSpPr>
          <p:nvPr>
            <p:ph type="title"/>
          </p:nvPr>
        </p:nvSpPr>
        <p:spPr>
          <a:xfrm>
            <a:off x="628560" y="332640"/>
            <a:ext cx="7886520" cy="99396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YANG SC Information for LMSC</a:t>
            </a:r>
            <a:endParaRPr lang="en-US" sz="3600" b="0" strike="noStrike" spc="-1">
              <a:solidFill>
                <a:schemeClr val="dk1"/>
              </a:solidFill>
              <a:latin typeface="Arial"/>
            </a:endParaRPr>
          </a:p>
        </p:txBody>
      </p:sp>
      <p:sp>
        <p:nvSpPr>
          <p:cNvPr id="271" name="PlaceHolder 2"/>
          <p:cNvSpPr>
            <a:spLocks noGrp="1"/>
          </p:cNvSpPr>
          <p:nvPr>
            <p:ph/>
          </p:nvPr>
        </p:nvSpPr>
        <p:spPr>
          <a:xfrm>
            <a:off x="475920" y="1484640"/>
            <a:ext cx="8191440" cy="5040360"/>
          </a:xfrm>
          <a:prstGeom prst="rect">
            <a:avLst/>
          </a:prstGeom>
          <a:noFill/>
          <a:ln w="0">
            <a:noFill/>
          </a:ln>
        </p:spPr>
        <p:txBody>
          <a:bodyPr lIns="91440" tIns="45720" rIns="91440" bIns="45720" numCol="1" spcCol="0" anchor="t">
            <a:noAutofit/>
          </a:bodyPr>
          <a:lstStyle/>
          <a:p>
            <a:pPr marL="343080" indent="-343080">
              <a:lnSpc>
                <a:spcPct val="100000"/>
              </a:lnSpc>
              <a:spcBef>
                <a:spcPts val="320"/>
              </a:spcBef>
              <a:buClr>
                <a:srgbClr val="000000"/>
              </a:buClr>
              <a:buFont typeface="Symbol" charset="2"/>
              <a:buChar char=""/>
            </a:pPr>
            <a:r>
              <a:rPr lang="en-US" sz="1600" b="0" strike="noStrike" spc="-1">
                <a:solidFill>
                  <a:schemeClr val="dk1"/>
                </a:solidFill>
                <a:latin typeface="Arial"/>
              </a:rPr>
              <a:t>Scope and Duties</a:t>
            </a: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Discussing common practice for YANG models supporting IEEE 802 protocols</a:t>
            </a:r>
          </a:p>
          <a:p>
            <a:pPr marL="1143000" lvl="2" indent="-228600">
              <a:lnSpc>
                <a:spcPct val="100000"/>
              </a:lnSpc>
              <a:spcBef>
                <a:spcPts val="241"/>
              </a:spcBef>
              <a:buClr>
                <a:srgbClr val="000000"/>
              </a:buClr>
              <a:buFont typeface="Symbol" charset="2"/>
              <a:buChar char=""/>
            </a:pPr>
            <a:r>
              <a:rPr lang="en-US" sz="1200" b="0" strike="noStrike" spc="-1">
                <a:solidFill>
                  <a:schemeClr val="dk1"/>
                </a:solidFill>
                <a:latin typeface="Arial"/>
              </a:rPr>
              <a:t>Includes, but is not limited to, URN root, style, structure, tooling and process</a:t>
            </a: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Coordination with IETF, ITU-T, and BBF related to compatibility and usage of the IEEE 802 YANG modules</a:t>
            </a:r>
          </a:p>
          <a:p>
            <a:pPr marL="343080" indent="-343080">
              <a:lnSpc>
                <a:spcPct val="100000"/>
              </a:lnSpc>
              <a:spcBef>
                <a:spcPts val="320"/>
              </a:spcBef>
              <a:buClr>
                <a:srgbClr val="000000"/>
              </a:buClr>
              <a:buFont typeface="Symbol" charset="2"/>
              <a:buChar char=""/>
            </a:pPr>
            <a:r>
              <a:rPr lang="en-US" sz="1600" b="0" strike="noStrike" spc="-1">
                <a:solidFill>
                  <a:schemeClr val="dk1"/>
                </a:solidFill>
                <a:latin typeface="Arial"/>
              </a:rPr>
              <a:t>Membership</a:t>
            </a: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Any 802 participant can attend and there are no members</a:t>
            </a: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The primary attendees are expected to be editors of existing IEEE 802 YANG projects, other experts interested in YANG are welcome</a:t>
            </a: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Policy on reciprocal attendance rights for 802 WGs is per home WG</a:t>
            </a:r>
          </a:p>
          <a:p>
            <a:pPr marL="343080" indent="-343080">
              <a:lnSpc>
                <a:spcPct val="100000"/>
              </a:lnSpc>
              <a:spcBef>
                <a:spcPts val="320"/>
              </a:spcBef>
              <a:buClr>
                <a:srgbClr val="000000"/>
              </a:buClr>
              <a:buFont typeface="Symbol" charset="2"/>
              <a:buChar char=""/>
            </a:pPr>
            <a:r>
              <a:rPr lang="en-US" sz="1600" b="0" strike="noStrike" spc="-1">
                <a:solidFill>
                  <a:schemeClr val="dk1"/>
                </a:solidFill>
                <a:latin typeface="Arial"/>
              </a:rPr>
              <a:t>Deliverables</a:t>
            </a:r>
          </a:p>
          <a:p>
            <a:pPr marL="743040" lvl="1" indent="-285840">
              <a:lnSpc>
                <a:spcPct val="100000"/>
              </a:lnSpc>
              <a:spcBef>
                <a:spcPts val="281"/>
              </a:spcBef>
              <a:buClr>
                <a:srgbClr val="000000"/>
              </a:buClr>
              <a:buFont typeface="Symbol" charset="2"/>
              <a:buChar char=""/>
            </a:pPr>
            <a:r>
              <a:rPr lang="en-GB" sz="1400" b="0" strike="noStrike" spc="-1">
                <a:solidFill>
                  <a:schemeClr val="dk1"/>
                </a:solidFill>
                <a:latin typeface="Arial"/>
              </a:rPr>
              <a:t>Status report documents presented to the 802 LMSC at plenary sessions</a:t>
            </a:r>
            <a:endParaRPr lang="en-US" sz="1400" b="0" strike="noStrike" spc="-1">
              <a:solidFill>
                <a:schemeClr val="dk1"/>
              </a:solidFill>
              <a:latin typeface="Arial"/>
            </a:endParaRPr>
          </a:p>
          <a:p>
            <a:pPr marL="743040" lvl="1" indent="-285840">
              <a:lnSpc>
                <a:spcPct val="100000"/>
              </a:lnSpc>
              <a:spcBef>
                <a:spcPts val="281"/>
              </a:spcBef>
              <a:buClr>
                <a:srgbClr val="000000"/>
              </a:buClr>
              <a:buFont typeface="Symbol" charset="2"/>
              <a:buChar char=""/>
            </a:pPr>
            <a:r>
              <a:rPr lang="en-GB" sz="1400" b="0" strike="noStrike" spc="-1">
                <a:solidFill>
                  <a:schemeClr val="dk1"/>
                </a:solidFill>
                <a:latin typeface="Arial"/>
              </a:rPr>
              <a:t>YANG SC meeting agendas, minutes</a:t>
            </a:r>
            <a:endParaRPr lang="en-US" sz="1400" b="0" strike="noStrike" spc="-1">
              <a:solidFill>
                <a:schemeClr val="dk1"/>
              </a:solidFill>
              <a:latin typeface="Arial"/>
            </a:endParaRPr>
          </a:p>
          <a:p>
            <a:pPr marL="743040" lvl="1" indent="-285840">
              <a:lnSpc>
                <a:spcPct val="100000"/>
              </a:lnSpc>
              <a:spcBef>
                <a:spcPts val="281"/>
              </a:spcBef>
              <a:buClr>
                <a:srgbClr val="000000"/>
              </a:buClr>
              <a:buFont typeface="Symbol" charset="2"/>
              <a:buChar char=""/>
            </a:pPr>
            <a:r>
              <a:rPr lang="en-GB" sz="1400" b="0" strike="noStrike" spc="-1">
                <a:solidFill>
                  <a:schemeClr val="dk1"/>
                </a:solidFill>
                <a:latin typeface="Arial"/>
              </a:rPr>
              <a:t>YANG SC website (utilize existing YANGsters site </a:t>
            </a:r>
            <a:r>
              <a:rPr lang="en-GB" sz="1400" b="0" u="sng" strike="noStrike" spc="-1">
                <a:solidFill>
                  <a:schemeClr val="dk1"/>
                </a:solidFill>
                <a:uFillTx/>
                <a:latin typeface="Arial"/>
                <a:hlinkClick r:id="rId2"/>
              </a:rPr>
              <a:t>https://1.ieee802.org/yangsters</a:t>
            </a:r>
            <a:r>
              <a:rPr lang="en-GB" sz="1400" b="0" strike="noStrike" spc="-1">
                <a:solidFill>
                  <a:schemeClr val="dk1"/>
                </a:solidFill>
                <a:latin typeface="Arial"/>
              </a:rPr>
              <a:t>)</a:t>
            </a:r>
            <a:endParaRPr lang="en-US" sz="1400" b="0" strike="noStrike" spc="-1">
              <a:solidFill>
                <a:schemeClr val="dk1"/>
              </a:solidFill>
              <a:latin typeface="Arial"/>
            </a:endParaRPr>
          </a:p>
          <a:p>
            <a:pPr marL="343080" indent="-343080">
              <a:lnSpc>
                <a:spcPct val="100000"/>
              </a:lnSpc>
              <a:spcBef>
                <a:spcPts val="320"/>
              </a:spcBef>
              <a:buClr>
                <a:srgbClr val="000000"/>
              </a:buClr>
              <a:buFont typeface="Symbol" charset="2"/>
              <a:buChar char=""/>
            </a:pPr>
            <a:r>
              <a:rPr lang="en-US" sz="1600" b="0" strike="noStrike" spc="-1">
                <a:solidFill>
                  <a:schemeClr val="dk1"/>
                </a:solidFill>
                <a:latin typeface="Arial"/>
              </a:rPr>
              <a:t>Voting in the YANG SC</a:t>
            </a: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The YANG SC works by consensus (as agreed by the chair)</a:t>
            </a:r>
          </a:p>
          <a:p>
            <a:pPr marL="343080" indent="-343080">
              <a:lnSpc>
                <a:spcPct val="100000"/>
              </a:lnSpc>
              <a:spcBef>
                <a:spcPts val="320"/>
              </a:spcBef>
              <a:buClr>
                <a:srgbClr val="000000"/>
              </a:buClr>
              <a:buFont typeface="Symbol" charset="2"/>
              <a:buChar char=""/>
            </a:pPr>
            <a:r>
              <a:rPr lang="en-GB" sz="1600" b="0" strike="noStrike" spc="-1">
                <a:solidFill>
                  <a:schemeClr val="dk1"/>
                </a:solidFill>
                <a:latin typeface="Arial"/>
              </a:rPr>
              <a:t>Parliamentary procedures for approval to move any deliverables to the Standards Committee for action</a:t>
            </a:r>
            <a:endParaRPr lang="en-US" sz="1600" b="0" strike="noStrike" spc="-1">
              <a:solidFill>
                <a:schemeClr val="dk1"/>
              </a:solidFill>
              <a:latin typeface="Arial"/>
            </a:endParaRPr>
          </a:p>
          <a:p>
            <a:pPr marL="743040" lvl="1" indent="-285840">
              <a:lnSpc>
                <a:spcPct val="100000"/>
              </a:lnSpc>
              <a:spcBef>
                <a:spcPts val="281"/>
              </a:spcBef>
              <a:buClr>
                <a:srgbClr val="000000"/>
              </a:buClr>
              <a:buFont typeface="Symbol" charset="2"/>
              <a:buChar char=""/>
            </a:pPr>
            <a:r>
              <a:rPr lang="en-US" sz="1400" b="0" strike="noStrike" spc="-1">
                <a:solidFill>
                  <a:schemeClr val="dk1"/>
                </a:solidFill>
                <a:latin typeface="Arial"/>
              </a:rPr>
              <a:t>Any motions necessary are handled by the standards committee</a:t>
            </a:r>
          </a:p>
          <a:p>
            <a:pPr indent="0">
              <a:lnSpc>
                <a:spcPct val="100000"/>
              </a:lnSpc>
              <a:spcBef>
                <a:spcPts val="320"/>
              </a:spcBef>
              <a:buNone/>
            </a:pPr>
            <a:endParaRPr lang="en-US" sz="1600" b="0" strike="noStrike" spc="-1">
              <a:solidFill>
                <a:schemeClr val="dk1"/>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Motion</a:t>
            </a:r>
            <a:endParaRPr lang="en-US" sz="3600" b="0" strike="noStrike" spc="-1">
              <a:solidFill>
                <a:schemeClr val="dk1"/>
              </a:solidFill>
              <a:latin typeface="Arial"/>
            </a:endParaRPr>
          </a:p>
        </p:txBody>
      </p:sp>
      <p:sp>
        <p:nvSpPr>
          <p:cNvPr id="273" name="PlaceHolder 2"/>
          <p:cNvSpPr>
            <a:spLocks noGrp="1"/>
          </p:cNvSpPr>
          <p:nvPr>
            <p:ph/>
          </p:nvPr>
        </p:nvSpPr>
        <p:spPr>
          <a:xfrm>
            <a:off x="250920" y="1341360"/>
            <a:ext cx="8229240" cy="4525560"/>
          </a:xfrm>
          <a:prstGeom prst="rect">
            <a:avLst/>
          </a:prstGeom>
          <a:noFill/>
          <a:ln w="0">
            <a:noFill/>
          </a:ln>
        </p:spPr>
        <p:txBody>
          <a:bodyPr lIns="91440" tIns="45720" rIns="91440" bIns="45720" numCol="1" spcCol="0" anchor="t">
            <a:noAutofit/>
          </a:bodyPr>
          <a:lstStyle/>
          <a:p>
            <a:pPr indent="0">
              <a:lnSpc>
                <a:spcPct val="100000"/>
              </a:lnSpc>
              <a:spcBef>
                <a:spcPts val="641"/>
              </a:spcBef>
              <a:buNone/>
              <a:tabLst>
                <a:tab pos="0" algn="l"/>
              </a:tabLst>
            </a:pPr>
            <a:r>
              <a:rPr lang="en-US" sz="3200" b="0" strike="noStrike" spc="-1" dirty="0">
                <a:solidFill>
                  <a:schemeClr val="dk1"/>
                </a:solidFill>
                <a:latin typeface="Arial"/>
              </a:rPr>
              <a:t>Motion: The IEEE 802 LMSC approves the creation of an IEEE 802 YANG Standing Committee (YANG SC) with the scope of work, deliverables, membership, voting in the subgroup, and parliamentary procedures for approval to move any deliverables to the Standards Committee for action detailed on slide 2 of ec-25-0xyz-00.</a:t>
            </a:r>
          </a:p>
          <a:p>
            <a:pPr indent="0">
              <a:lnSpc>
                <a:spcPct val="100000"/>
              </a:lnSpc>
              <a:spcBef>
                <a:spcPts val="641"/>
              </a:spcBef>
              <a:buNone/>
              <a:tabLst>
                <a:tab pos="0" algn="l"/>
              </a:tabLst>
            </a:pPr>
            <a:r>
              <a:rPr lang="en-US" sz="3200" b="0" strike="noStrike" spc="-1" dirty="0">
                <a:solidFill>
                  <a:schemeClr val="dk1"/>
                </a:solidFill>
                <a:latin typeface="Arial"/>
              </a:rPr>
              <a:t>Moved: Second:</a:t>
            </a:r>
          </a:p>
          <a:p>
            <a:pPr indent="0">
              <a:lnSpc>
                <a:spcPct val="100000"/>
              </a:lnSpc>
              <a:spcBef>
                <a:spcPts val="641"/>
              </a:spcBef>
              <a:buNone/>
              <a:tabLst>
                <a:tab pos="0" algn="l"/>
              </a:tabLst>
            </a:pPr>
            <a:endParaRPr lang="en-US" sz="3200" b="0" strike="noStrike" spc="-1" dirty="0">
              <a:solidFill>
                <a:schemeClr val="dk1"/>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PlaceHolder 1"/>
          <p:cNvSpPr>
            <a:spLocks noGrp="1"/>
          </p:cNvSpPr>
          <p:nvPr>
            <p:ph type="title"/>
          </p:nvPr>
        </p:nvSpPr>
        <p:spPr>
          <a:xfrm>
            <a:off x="623880" y="1709640"/>
            <a:ext cx="7886520" cy="2852280"/>
          </a:xfrm>
          <a:prstGeom prst="rect">
            <a:avLst/>
          </a:prstGeom>
          <a:noFill/>
          <a:ln w="0">
            <a:noFill/>
          </a:ln>
        </p:spPr>
        <p:txBody>
          <a:bodyPr lIns="91440" tIns="45720" rIns="91440" bIns="45720" numCol="1" spcCol="0" anchor="b">
            <a:noAutofit/>
          </a:bodyPr>
          <a:lstStyle/>
          <a:p>
            <a:pPr indent="0" algn="ctr">
              <a:lnSpc>
                <a:spcPct val="100000"/>
              </a:lnSpc>
              <a:buNone/>
            </a:pPr>
            <a:r>
              <a:rPr lang="en-US" sz="6000" b="0" strike="noStrike" spc="-1">
                <a:solidFill>
                  <a:schemeClr val="dk2"/>
                </a:solidFill>
                <a:latin typeface="Arial"/>
              </a:rPr>
              <a:t>Background Material</a:t>
            </a:r>
            <a:br>
              <a:rPr sz="6000"/>
            </a:br>
            <a:endParaRPr lang="en-US" sz="6000" b="0" strike="noStrike" spc="-1">
              <a:solidFill>
                <a:schemeClr val="dk1"/>
              </a:solidFill>
              <a:latin typeface="Arial"/>
            </a:endParaRPr>
          </a:p>
        </p:txBody>
      </p:sp>
      <p:sp>
        <p:nvSpPr>
          <p:cNvPr id="275" name="PlaceHolder 2"/>
          <p:cNvSpPr>
            <a:spLocks noGrp="1"/>
          </p:cNvSpPr>
          <p:nvPr>
            <p:ph/>
          </p:nvPr>
        </p:nvSpPr>
        <p:spPr>
          <a:xfrm>
            <a:off x="623880" y="4589640"/>
            <a:ext cx="7886520" cy="1499760"/>
          </a:xfrm>
          <a:prstGeom prst="rect">
            <a:avLst/>
          </a:prstGeom>
          <a:noFill/>
          <a:ln w="0">
            <a:noFill/>
          </a:ln>
        </p:spPr>
        <p:txBody>
          <a:bodyPr lIns="91440" tIns="45720" rIns="91440" bIns="45720" numCol="1" spcCol="0" anchor="t">
            <a:noAutofit/>
          </a:bodyPr>
          <a:lstStyle/>
          <a:p>
            <a:pPr indent="0">
              <a:spcBef>
                <a:spcPts val="1417"/>
              </a:spcBef>
              <a:buNone/>
            </a:pPr>
            <a:endParaRPr lang="en-US" sz="2400" b="0" strike="noStrike" spc="-1">
              <a:solidFill>
                <a:schemeClr val="dk1"/>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What is YANG?</a:t>
            </a:r>
            <a:endParaRPr lang="en-US" sz="3600" b="0" strike="noStrike" spc="-1">
              <a:solidFill>
                <a:schemeClr val="dk1"/>
              </a:solidFill>
              <a:latin typeface="Arial"/>
            </a:endParaRPr>
          </a:p>
        </p:txBody>
      </p:sp>
      <p:sp>
        <p:nvSpPr>
          <p:cNvPr id="277" name="PlaceHolder 2"/>
          <p:cNvSpPr>
            <a:spLocks noGrp="1"/>
          </p:cNvSpPr>
          <p:nvPr>
            <p:ph/>
          </p:nvPr>
        </p:nvSpPr>
        <p:spPr>
          <a:xfrm>
            <a:off x="250920" y="1341360"/>
            <a:ext cx="8229240" cy="4525560"/>
          </a:xfrm>
          <a:prstGeom prst="rect">
            <a:avLst/>
          </a:prstGeom>
          <a:noFill/>
          <a:ln w="0">
            <a:noFill/>
          </a:ln>
        </p:spPr>
        <p:txBody>
          <a:bodyPr lIns="91440" tIns="45720" rIns="91440" bIns="45720" numCol="1" spcCol="0" anchor="t">
            <a:noAutofit/>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YANG is a data modeling language used to model configuration data, state data, Remote Procedure Calls, and notifications for network management protocols.</a:t>
            </a:r>
          </a:p>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Defined in IETF RFC 7950</a:t>
            </a:r>
          </a:p>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Tooling, guidelines, and many examples and use-cases are available</a:t>
            </a:r>
          </a:p>
          <a:p>
            <a:pPr indent="0">
              <a:lnSpc>
                <a:spcPct val="100000"/>
              </a:lnSpc>
              <a:spcBef>
                <a:spcPts val="641"/>
              </a:spcBef>
              <a:buNone/>
            </a:pPr>
            <a:endParaRPr lang="en-US" sz="3200" b="0" strike="noStrike" spc="-1">
              <a:solidFill>
                <a:schemeClr val="dk1"/>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YANGsters Introduction</a:t>
            </a:r>
            <a:endParaRPr lang="en-US" sz="3600" b="0" strike="noStrike" spc="-1">
              <a:solidFill>
                <a:schemeClr val="dk1"/>
              </a:solidFill>
              <a:latin typeface="Arial"/>
            </a:endParaRPr>
          </a:p>
        </p:txBody>
      </p:sp>
      <p:sp>
        <p:nvSpPr>
          <p:cNvPr id="279" name="PlaceHolder 2"/>
          <p:cNvSpPr>
            <a:spLocks noGrp="1"/>
          </p:cNvSpPr>
          <p:nvPr>
            <p:ph/>
          </p:nvPr>
        </p:nvSpPr>
        <p:spPr>
          <a:xfrm>
            <a:off x="250920" y="1341360"/>
            <a:ext cx="8229240" cy="4525560"/>
          </a:xfrm>
          <a:prstGeom prst="rect">
            <a:avLst/>
          </a:prstGeom>
          <a:noFill/>
          <a:ln w="0">
            <a:noFill/>
          </a:ln>
        </p:spPr>
        <p:txBody>
          <a:bodyPr lIns="91440" tIns="45720" rIns="91440" bIns="45720" numCol="1" spcCol="0" anchor="t">
            <a:noAutofit/>
          </a:bodyPr>
          <a:lstStyle/>
          <a:p>
            <a:pPr marL="343080" indent="-343080">
              <a:lnSpc>
                <a:spcPct val="100000"/>
              </a:lnSpc>
              <a:spcBef>
                <a:spcPts val="561"/>
              </a:spcBef>
              <a:buClr>
                <a:srgbClr val="000000"/>
              </a:buClr>
              <a:buFont typeface="Symbol" charset="2"/>
              <a:buChar char=""/>
            </a:pPr>
            <a:r>
              <a:rPr lang="en-US" sz="2800" b="0" strike="noStrike" spc="-1">
                <a:solidFill>
                  <a:schemeClr val="dk1"/>
                </a:solidFill>
                <a:latin typeface="Arial"/>
              </a:rPr>
              <a:t>Started in 2017</a:t>
            </a:r>
          </a:p>
          <a:p>
            <a:pPr marL="743040" lvl="1" indent="-285840">
              <a:lnSpc>
                <a:spcPct val="100000"/>
              </a:lnSpc>
              <a:spcBef>
                <a:spcPts val="479"/>
              </a:spcBef>
              <a:buClr>
                <a:srgbClr val="000000"/>
              </a:buClr>
              <a:buFont typeface="Symbol" charset="2"/>
              <a:buChar char=""/>
            </a:pPr>
            <a:r>
              <a:rPr lang="en-US" sz="2400" b="0" strike="noStrike" spc="-1">
                <a:solidFill>
                  <a:schemeClr val="dk1"/>
                </a:solidFill>
                <a:latin typeface="Arial"/>
              </a:rPr>
              <a:t>As a sub-group of IEEE802.1</a:t>
            </a:r>
          </a:p>
          <a:p>
            <a:pPr marL="343080" indent="-343080">
              <a:lnSpc>
                <a:spcPct val="100000"/>
              </a:lnSpc>
              <a:spcBef>
                <a:spcPts val="561"/>
              </a:spcBef>
              <a:buClr>
                <a:srgbClr val="000000"/>
              </a:buClr>
              <a:buFont typeface="Symbol" charset="2"/>
              <a:buChar char=""/>
            </a:pPr>
            <a:r>
              <a:rPr lang="en-US" sz="2800" b="0" u="sng" strike="noStrike" spc="-1">
                <a:solidFill>
                  <a:schemeClr val="dk1"/>
                </a:solidFill>
                <a:uFillTx/>
                <a:latin typeface="Arial"/>
                <a:hlinkClick r:id="rId2"/>
              </a:rPr>
              <a:t>https://1.ieee802.org/yangsters/</a:t>
            </a:r>
            <a:endParaRPr lang="en-US" sz="2800" b="0" strike="noStrike" spc="-1">
              <a:solidFill>
                <a:schemeClr val="dk1"/>
              </a:solidFill>
              <a:latin typeface="Arial"/>
            </a:endParaRPr>
          </a:p>
          <a:p>
            <a:pPr marL="743040" lvl="1" indent="-285840">
              <a:lnSpc>
                <a:spcPct val="100000"/>
              </a:lnSpc>
              <a:spcBef>
                <a:spcPts val="479"/>
              </a:spcBef>
              <a:buClr>
                <a:srgbClr val="000000"/>
              </a:buClr>
              <a:buFont typeface="Symbol" charset="2"/>
              <a:buChar char=""/>
            </a:pPr>
            <a:r>
              <a:rPr lang="en-US" sz="2400" b="0" strike="noStrike" spc="-1">
                <a:solidFill>
                  <a:schemeClr val="dk1"/>
                </a:solidFill>
                <a:latin typeface="Arial"/>
              </a:rPr>
              <a:t>This group is responsible for discussing common practice for YANG models supporting IEEE 802 protocols.  This common practice includes, but is not limited to, URN root, style, structure, tooling and process.  While the primary attendees are expected to be editors of existing IEEE 802 YANG projects, other experts interested in YANG are welcome.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How YANG is developed in IEEE 802.1 and IEEE 802.3</a:t>
            </a:r>
            <a:endParaRPr lang="en-US" sz="3600" b="0" strike="noStrike" spc="-1">
              <a:solidFill>
                <a:schemeClr val="dk1"/>
              </a:solidFill>
              <a:latin typeface="Arial"/>
            </a:endParaRPr>
          </a:p>
        </p:txBody>
      </p:sp>
      <p:sp>
        <p:nvSpPr>
          <p:cNvPr id="281" name="PlaceHolder 2"/>
          <p:cNvSpPr>
            <a:spLocks noGrp="1"/>
          </p:cNvSpPr>
          <p:nvPr>
            <p:ph/>
          </p:nvPr>
        </p:nvSpPr>
        <p:spPr>
          <a:xfrm>
            <a:off x="250920" y="1341360"/>
            <a:ext cx="8229240" cy="4525560"/>
          </a:xfrm>
          <a:prstGeom prst="rect">
            <a:avLst/>
          </a:prstGeom>
          <a:noFill/>
          <a:ln w="0">
            <a:noFill/>
          </a:ln>
        </p:spPr>
        <p:txBody>
          <a:bodyPr lIns="91440" tIns="45720" rIns="91440" bIns="45720" numCol="1" spcCol="0" anchor="t">
            <a:normAutofit fontScale="79367" lnSpcReduction="20000"/>
          </a:bodyPr>
          <a:lstStyle/>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IEEE 802.1</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YANG is developed as an integral part of the IEEE Standard 802.1 project that is developing the protocol. </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The authoritative source for the YANG is the published Standard.</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Modification of existing YANG is handled by the maintenance process and/or work started by a PAR.</a:t>
            </a:r>
          </a:p>
          <a:p>
            <a:pPr marL="343080" indent="-343080">
              <a:lnSpc>
                <a:spcPct val="100000"/>
              </a:lnSpc>
              <a:spcBef>
                <a:spcPts val="641"/>
              </a:spcBef>
              <a:buClr>
                <a:srgbClr val="000000"/>
              </a:buClr>
              <a:buFont typeface="Symbol" charset="2"/>
              <a:buChar char=""/>
            </a:pPr>
            <a:r>
              <a:rPr lang="en-US" sz="3200" b="0" strike="noStrike" spc="-1">
                <a:solidFill>
                  <a:schemeClr val="dk1"/>
                </a:solidFill>
                <a:latin typeface="Arial"/>
              </a:rPr>
              <a:t>IEEE 802.3</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Historically, YANG has been developed after the protocol standardization has completed.</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YANG roll-ups occur in the maintenance process.</a:t>
            </a:r>
          </a:p>
          <a:p>
            <a:pPr marL="743040" lvl="1" indent="-285840">
              <a:lnSpc>
                <a:spcPct val="100000"/>
              </a:lnSpc>
              <a:spcBef>
                <a:spcPts val="561"/>
              </a:spcBef>
              <a:buClr>
                <a:srgbClr val="000000"/>
              </a:buClr>
              <a:buFont typeface="Symbol" charset="2"/>
              <a:buChar char=""/>
            </a:pPr>
            <a:r>
              <a:rPr lang="en-US" sz="2800" b="0" strike="noStrike" spc="-1">
                <a:solidFill>
                  <a:schemeClr val="dk1"/>
                </a:solidFill>
                <a:latin typeface="Arial"/>
              </a:rPr>
              <a:t>New initiative under consideration to move the YANG out of the 802.3 Standard and do the development and publication in open-source leveraging an IEEE Tier 3 open-source project.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PlaceHolder 1"/>
          <p:cNvSpPr>
            <a:spLocks noGrp="1"/>
          </p:cNvSpPr>
          <p:nvPr>
            <p:ph type="title"/>
          </p:nvPr>
        </p:nvSpPr>
        <p:spPr>
          <a:xfrm>
            <a:off x="457200" y="404640"/>
            <a:ext cx="8229240" cy="791640"/>
          </a:xfrm>
          <a:prstGeom prst="rect">
            <a:avLst/>
          </a:prstGeom>
          <a:noFill/>
          <a:ln w="0">
            <a:noFill/>
          </a:ln>
        </p:spPr>
        <p:txBody>
          <a:bodyPr lIns="91440" tIns="45720" rIns="91440" bIns="45720" numCol="1" spcCol="0" anchor="ctr">
            <a:noAutofit/>
          </a:bodyPr>
          <a:lstStyle/>
          <a:p>
            <a:pPr indent="0" algn="ctr">
              <a:lnSpc>
                <a:spcPct val="100000"/>
              </a:lnSpc>
              <a:buNone/>
            </a:pPr>
            <a:r>
              <a:rPr lang="en-US" sz="3600" b="0" strike="noStrike" spc="-1">
                <a:solidFill>
                  <a:schemeClr val="dk2"/>
                </a:solidFill>
                <a:latin typeface="Arial"/>
              </a:rPr>
              <a:t>Becoming a Standing Committee</a:t>
            </a:r>
            <a:endParaRPr lang="en-US" sz="3600" b="0" strike="noStrike" spc="-1">
              <a:solidFill>
                <a:schemeClr val="dk1"/>
              </a:solidFill>
              <a:latin typeface="Arial"/>
            </a:endParaRPr>
          </a:p>
        </p:txBody>
      </p:sp>
      <p:sp>
        <p:nvSpPr>
          <p:cNvPr id="283" name="PlaceHolder 2"/>
          <p:cNvSpPr>
            <a:spLocks noGrp="1"/>
          </p:cNvSpPr>
          <p:nvPr>
            <p:ph/>
          </p:nvPr>
        </p:nvSpPr>
        <p:spPr>
          <a:xfrm>
            <a:off x="250920" y="1341360"/>
            <a:ext cx="8229240" cy="4525560"/>
          </a:xfrm>
          <a:prstGeom prst="rect">
            <a:avLst/>
          </a:prstGeom>
          <a:noFill/>
          <a:ln w="0">
            <a:noFill/>
          </a:ln>
        </p:spPr>
        <p:txBody>
          <a:bodyPr lIns="91440" tIns="45720" rIns="91440" bIns="45720" numCol="1" spcCol="0" anchor="t">
            <a:noAutofit/>
          </a:bodyPr>
          <a:lstStyle/>
          <a:p>
            <a:pPr marL="343080" indent="-343080">
              <a:lnSpc>
                <a:spcPct val="100000"/>
              </a:lnSpc>
              <a:spcBef>
                <a:spcPts val="479"/>
              </a:spcBef>
              <a:buClr>
                <a:srgbClr val="000000"/>
              </a:buClr>
              <a:buFont typeface="Symbol" charset="2"/>
              <a:buChar char=""/>
            </a:pPr>
            <a:r>
              <a:rPr lang="en-US" sz="2400" b="0" strike="noStrike" spc="-1">
                <a:solidFill>
                  <a:schemeClr val="dk1"/>
                </a:solidFill>
                <a:latin typeface="Arial"/>
              </a:rPr>
              <a:t>What changes with YANGsters as a Standing Committee</a:t>
            </a:r>
          </a:p>
          <a:p>
            <a:pPr marL="743040" lvl="1" indent="-285840">
              <a:lnSpc>
                <a:spcPct val="100000"/>
              </a:lnSpc>
              <a:spcBef>
                <a:spcPts val="400"/>
              </a:spcBef>
              <a:buClr>
                <a:srgbClr val="000000"/>
              </a:buClr>
              <a:buFont typeface="Symbol" charset="2"/>
              <a:buChar char=""/>
            </a:pPr>
            <a:r>
              <a:rPr lang="en-US" sz="2000" b="0" strike="noStrike" spc="-1">
                <a:solidFill>
                  <a:schemeClr val="dk1"/>
                </a:solidFill>
                <a:latin typeface="Arial"/>
              </a:rPr>
              <a:t>802 becomes the parent</a:t>
            </a:r>
          </a:p>
          <a:p>
            <a:pPr marL="743040" lvl="1" indent="-285840">
              <a:lnSpc>
                <a:spcPct val="100000"/>
              </a:lnSpc>
              <a:spcBef>
                <a:spcPts val="400"/>
              </a:spcBef>
              <a:buClr>
                <a:srgbClr val="000000"/>
              </a:buClr>
              <a:buFont typeface="Symbol" charset="2"/>
              <a:buChar char=""/>
            </a:pPr>
            <a:r>
              <a:rPr lang="en-US" sz="2000" b="0" strike="noStrike" spc="-1">
                <a:solidFill>
                  <a:schemeClr val="dk1"/>
                </a:solidFill>
                <a:latin typeface="Arial"/>
              </a:rPr>
              <a:t>More visibility for the 802 standards committee</a:t>
            </a:r>
          </a:p>
          <a:p>
            <a:pPr marL="1143000" lvl="2" indent="-228600">
              <a:lnSpc>
                <a:spcPct val="100000"/>
              </a:lnSpc>
              <a:spcBef>
                <a:spcPts val="360"/>
              </a:spcBef>
              <a:buClr>
                <a:srgbClr val="000000"/>
              </a:buClr>
              <a:buFont typeface="Symbol" charset="2"/>
              <a:buChar char=""/>
            </a:pPr>
            <a:r>
              <a:rPr lang="en-US" sz="1800" b="0" strike="noStrike" spc="-1">
                <a:solidFill>
                  <a:schemeClr val="dk1"/>
                </a:solidFill>
                <a:latin typeface="Arial"/>
              </a:rPr>
              <a:t>Which may lead to better coordination and reduced duplication of effort</a:t>
            </a:r>
          </a:p>
          <a:p>
            <a:pPr marL="343080" indent="-343080">
              <a:lnSpc>
                <a:spcPct val="100000"/>
              </a:lnSpc>
              <a:spcBef>
                <a:spcPts val="479"/>
              </a:spcBef>
              <a:buClr>
                <a:srgbClr val="000000"/>
              </a:buClr>
              <a:buFont typeface="Symbol" charset="2"/>
              <a:buChar char=""/>
            </a:pPr>
            <a:r>
              <a:rPr lang="en-US" sz="2400" b="0" strike="noStrike" spc="-1">
                <a:solidFill>
                  <a:schemeClr val="dk1"/>
                </a:solidFill>
                <a:latin typeface="Arial"/>
              </a:rPr>
              <a:t>What stays the same</a:t>
            </a:r>
          </a:p>
          <a:p>
            <a:pPr marL="743040" lvl="1" indent="-285840">
              <a:lnSpc>
                <a:spcPct val="100000"/>
              </a:lnSpc>
              <a:spcBef>
                <a:spcPts val="400"/>
              </a:spcBef>
              <a:buClr>
                <a:srgbClr val="000000"/>
              </a:buClr>
              <a:buFont typeface="Symbol" charset="2"/>
              <a:buChar char=""/>
            </a:pPr>
            <a:r>
              <a:rPr lang="en-US" sz="2000" b="0" strike="noStrike" spc="-1">
                <a:solidFill>
                  <a:schemeClr val="dk1"/>
                </a:solidFill>
                <a:latin typeface="Arial"/>
              </a:rPr>
              <a:t>Each working group still needs to develop YANG using their way of working.</a:t>
            </a:r>
          </a:p>
          <a:p>
            <a:pPr marL="743040" lvl="1" indent="-285840">
              <a:lnSpc>
                <a:spcPct val="100000"/>
              </a:lnSpc>
              <a:spcBef>
                <a:spcPts val="400"/>
              </a:spcBef>
              <a:buClr>
                <a:srgbClr val="000000"/>
              </a:buClr>
              <a:buFont typeface="Symbol" charset="2"/>
              <a:buChar char=""/>
            </a:pPr>
            <a:r>
              <a:rPr lang="en-US" sz="2000" b="0" strike="noStrike" spc="-1">
                <a:solidFill>
                  <a:schemeClr val="dk1"/>
                </a:solidFill>
                <a:latin typeface="Arial"/>
              </a:rPr>
              <a:t>802.1 would still develop as the protocol is developed.</a:t>
            </a:r>
          </a:p>
          <a:p>
            <a:pPr marL="743040" lvl="1" indent="-285840">
              <a:lnSpc>
                <a:spcPct val="100000"/>
              </a:lnSpc>
              <a:spcBef>
                <a:spcPts val="400"/>
              </a:spcBef>
              <a:buClr>
                <a:srgbClr val="000000"/>
              </a:buClr>
              <a:buFont typeface="Symbol" charset="2"/>
              <a:buChar char=""/>
            </a:pPr>
            <a:r>
              <a:rPr lang="en-US" sz="2000" b="0" strike="noStrike" spc="-1">
                <a:solidFill>
                  <a:schemeClr val="dk1"/>
                </a:solidFill>
                <a:latin typeface="Arial"/>
              </a:rPr>
              <a:t>802.3 will either continue with the maintenance process or build a new way of working based on open-source </a:t>
            </a:r>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0.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3.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4.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5.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6.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7.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8.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19.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0.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1.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23.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3.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4.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5.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6.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7.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8.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ppt/theme/theme9.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17538</TotalTime>
  <Words>585</Words>
  <Application>Microsoft Macintosh PowerPoint</Application>
  <PresentationFormat>On-screen Show (4:3)</PresentationFormat>
  <Paragraphs>53</Paragraphs>
  <Slides>8</Slides>
  <Notes>1</Notes>
  <HiddenSlides>0</HiddenSlides>
  <MMClips>0</MMClips>
  <ScaleCrop>false</ScaleCrop>
  <HeadingPairs>
    <vt:vector size="6" baseType="variant">
      <vt:variant>
        <vt:lpstr>Fonts Used</vt:lpstr>
      </vt:variant>
      <vt:variant>
        <vt:i4>5</vt:i4>
      </vt:variant>
      <vt:variant>
        <vt:lpstr>Theme</vt:lpstr>
      </vt:variant>
      <vt:variant>
        <vt:i4>22</vt:i4>
      </vt:variant>
      <vt:variant>
        <vt:lpstr>Slide Titles</vt:lpstr>
      </vt:variant>
      <vt:variant>
        <vt:i4>8</vt:i4>
      </vt:variant>
    </vt:vector>
  </HeadingPairs>
  <TitlesOfParts>
    <vt:vector size="35" baseType="lpstr">
      <vt:lpstr>Arial</vt:lpstr>
      <vt:lpstr>OpenSymbol</vt:lpstr>
      <vt:lpstr>Symbol</vt:lpstr>
      <vt:lpstr>Times New Roman</vt:lpstr>
      <vt:lpstr>Wingdings</vt:lpstr>
      <vt:lpstr>Title slide</vt:lpstr>
      <vt:lpstr>Title slide</vt:lpstr>
      <vt:lpstr>Title slide</vt:lpstr>
      <vt:lpstr>Title slide</vt:lpstr>
      <vt:lpstr>Title slide</vt:lpstr>
      <vt:lpstr>Title slide</vt:lpstr>
      <vt:lpstr>Title slide</vt:lpstr>
      <vt:lpstr>Title slide</vt:lpstr>
      <vt:lpstr>Title slide</vt:lpstr>
      <vt:lpstr>Title slide</vt:lpstr>
      <vt:lpstr>Title slide</vt:lpstr>
      <vt:lpstr>Title only</vt:lpstr>
      <vt:lpstr>Title only</vt:lpstr>
      <vt:lpstr>Title only</vt:lpstr>
      <vt:lpstr>Title only</vt:lpstr>
      <vt:lpstr>Title only</vt:lpstr>
      <vt:lpstr>Title only</vt:lpstr>
      <vt:lpstr>Title only</vt:lpstr>
      <vt:lpstr>Title only</vt:lpstr>
      <vt:lpstr>Title only</vt:lpstr>
      <vt:lpstr>Title only</vt:lpstr>
      <vt:lpstr>Title only</vt:lpstr>
      <vt:lpstr>Proposal IEEE 802 YANG SC</vt:lpstr>
      <vt:lpstr>YANG SC Information for LMSC</vt:lpstr>
      <vt:lpstr>Motion</vt:lpstr>
      <vt:lpstr>Background Material </vt:lpstr>
      <vt:lpstr>What is YANG?</vt:lpstr>
      <vt:lpstr>YANGsters Introduction</vt:lpstr>
      <vt:lpstr>How YANG is developed in IEEE 802.1 and IEEE 802.3</vt:lpstr>
      <vt:lpstr>Becoming a Standing Committee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dc:description/>
  <cp:lastModifiedBy>Scott Mansfield</cp:lastModifiedBy>
  <cp:revision>454</cp:revision>
  <dcterms:created xsi:type="dcterms:W3CDTF">2009-09-07T19:24:44Z</dcterms:created>
  <dcterms:modified xsi:type="dcterms:W3CDTF">2025-07-30T13:57:09Z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On-screen Show (4:3)</vt:lpwstr>
  </property>
  <property fmtid="{D5CDD505-2E9C-101B-9397-08002B2CF9AE}" pid="4" name="Slides">
    <vt:i4>8</vt:i4>
  </property>
</Properties>
</file>