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5"/>
  </p:notesMasterIdLst>
  <p:handoutMasterIdLst>
    <p:handoutMasterId r:id="rId6"/>
  </p:handoutMasterIdLst>
  <p:sldIdLst>
    <p:sldId id="256" r:id="rId3"/>
    <p:sldId id="686" r:id="rId4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6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9F"/>
    <a:srgbClr val="006799"/>
    <a:srgbClr val="F9EAE8"/>
    <a:srgbClr val="BFD9E5"/>
    <a:srgbClr val="A6A6A6"/>
    <a:srgbClr val="000000"/>
    <a:srgbClr val="005582"/>
    <a:srgbClr val="B2D1E0"/>
    <a:srgbClr val="7FB3CC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83" autoAdjust="0"/>
    <p:restoredTop sz="96357" autoAdjust="0"/>
  </p:normalViewPr>
  <p:slideViewPr>
    <p:cSldViewPr snapToGrid="0" snapToObjects="1">
      <p:cViewPr varScale="1">
        <p:scale>
          <a:sx n="67" d="100"/>
          <a:sy n="67" d="100"/>
        </p:scale>
        <p:origin x="60" y="196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49" d="100"/>
          <a:sy n="49" d="100"/>
        </p:scale>
        <p:origin x="2740" y="40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31/07/2025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23 July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 July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tr-TR" dirty="0" err="1">
                <a:latin typeface="Verdana" panose="020B0604030504040204" pitchFamily="34" charset="0"/>
              </a:rPr>
              <a:t>July</a:t>
            </a:r>
            <a:r>
              <a:rPr lang="en-US" dirty="0">
                <a:latin typeface="Verdana" panose="020B0604030504040204" pitchFamily="34" charset="0"/>
              </a:rPr>
              <a:t>2025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ec-2</a:t>
            </a:r>
            <a:r>
              <a:rPr lang="tr-TR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5</a:t>
            </a:r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-0</a:t>
            </a:r>
            <a:r>
              <a:rPr lang="tr-TR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145</a:t>
            </a:r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-0</a:t>
            </a:r>
            <a:r>
              <a:rPr lang="tr-TR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2</a:t>
            </a:r>
            <a:r>
              <a:rPr lang="en-US" sz="10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-PVIS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2B3E0-4863-61BD-F4C9-763C9812595B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338375" y="69913"/>
            <a:ext cx="750238" cy="5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</a:t>
            </a:r>
            <a:r>
              <a:rPr lang="tr-TR" dirty="0" err="1">
                <a:solidFill>
                  <a:srgbClr val="006799"/>
                </a:solidFill>
              </a:rPr>
              <a:t>July</a:t>
            </a:r>
            <a:r>
              <a:rPr lang="en-US" dirty="0">
                <a:solidFill>
                  <a:srgbClr val="006799"/>
                </a:solidFill>
              </a:rPr>
              <a:t> 2025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</a:t>
            </a:r>
            <a:r>
              <a:rPr lang="tr-TR" dirty="0">
                <a:solidFill>
                  <a:srgbClr val="006799"/>
                </a:solidFill>
              </a:rPr>
              <a:t> </a:t>
            </a:r>
            <a:r>
              <a:rPr lang="tr-TR" dirty="0" err="1">
                <a:solidFill>
                  <a:srgbClr val="006799"/>
                </a:solidFill>
              </a:rPr>
              <a:t>Updates</a:t>
            </a:r>
            <a:endParaRPr lang="en-US" dirty="0">
              <a:solidFill>
                <a:srgbClr val="006799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July</a:t>
            </a:r>
            <a:r>
              <a:rPr lang="en-US" dirty="0"/>
              <a:t> 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public visibility and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r>
              <a:rPr lang="en-AU" sz="1400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14810</TotalTime>
  <Words>201</Words>
  <Application>Microsoft Office PowerPoint</Application>
  <PresentationFormat>Geniş ekran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2025 Public Visibility  Standing Committee Updates</vt:lpstr>
      <vt:lpstr>802 Public Visibility SC Scope, Duties, Membership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Tunçer Baykaş</cp:lastModifiedBy>
  <cp:revision>198</cp:revision>
  <dcterms:created xsi:type="dcterms:W3CDTF">2012-11-14T18:53:32Z</dcterms:created>
  <dcterms:modified xsi:type="dcterms:W3CDTF">2025-08-01T12:43:10Z</dcterms:modified>
</cp:coreProperties>
</file>