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78" r:id="rId2"/>
    <p:sldId id="488" r:id="rId3"/>
    <p:sldId id="489" r:id="rId4"/>
    <p:sldId id="606" r:id="rId5"/>
    <p:sldId id="2004" r:id="rId6"/>
    <p:sldId id="1987" r:id="rId7"/>
    <p:sldId id="1997" r:id="rId8"/>
    <p:sldId id="2033" r:id="rId9"/>
    <p:sldId id="2017" r:id="rId10"/>
    <p:sldId id="2001" r:id="rId11"/>
    <p:sldId id="2032" r:id="rId12"/>
    <p:sldId id="422" r:id="rId13"/>
    <p:sldId id="579" r:id="rId14"/>
    <p:sldId id="580" r:id="rId15"/>
    <p:sldId id="2046" r:id="rId16"/>
    <p:sldId id="2015" r:id="rId17"/>
    <p:sldId id="1991" r:id="rId18"/>
    <p:sldId id="1992" r:id="rId19"/>
    <p:sldId id="2047" r:id="rId20"/>
    <p:sldId id="2030" r:id="rId21"/>
    <p:sldId id="2014" r:id="rId22"/>
    <p:sldId id="2031" r:id="rId23"/>
    <p:sldId id="1993" r:id="rId24"/>
    <p:sldId id="377" r:id="rId25"/>
    <p:sldId id="1999" r:id="rId26"/>
    <p:sldId id="2013" r:id="rId27"/>
    <p:sldId id="2027" r:id="rId2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802 LMSC Monday Opening Meeting" id="{60C8A1DD-480C-49A6-8C62-66D5172C2187}">
          <p14:sldIdLst>
            <p14:sldId id="606"/>
            <p14:sldId id="2004"/>
            <p14:sldId id="1987"/>
            <p14:sldId id="1997"/>
            <p14:sldId id="2033"/>
            <p14:sldId id="2017"/>
            <p14:sldId id="2001"/>
            <p14:sldId id="2032"/>
          </p14:sldIdLst>
        </p14:section>
        <p14:section name="Future Venue Adhocs" id="{AFBED5D7-F413-4D94-A24A-B339DF6B7506}">
          <p14:sldIdLst>
            <p14:sldId id="422"/>
            <p14:sldId id="579"/>
            <p14:sldId id="580"/>
            <p14:sldId id="2046"/>
          </p14:sldIdLst>
        </p14:section>
        <p14:section name="802 LMSC Friday Closing Meeting" id="{43319FEA-8DE9-4C83-AB5E-EF738D9EA210}">
          <p14:sldIdLst>
            <p14:sldId id="2015"/>
            <p14:sldId id="1991"/>
            <p14:sldId id="1992"/>
            <p14:sldId id="2047"/>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1999"/>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B4B9F7-6631-411E-B6B1-5076B1103720}" v="28" dt="2025-07-27T23:37:07.0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5" autoAdjust="0"/>
    <p:restoredTop sz="89402" autoAdjust="0"/>
  </p:normalViewPr>
  <p:slideViewPr>
    <p:cSldViewPr>
      <p:cViewPr varScale="1">
        <p:scale>
          <a:sx n="74" d="100"/>
          <a:sy n="74" d="100"/>
        </p:scale>
        <p:origin x="84" y="378"/>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7B4B9F7-6631-411E-B6B1-5076B1103720}"/>
    <pc:docChg chg="undo custSel addSld delSld modSld modMainMaster delSection modSection">
      <pc:chgData name="Jon Rosdahl" userId="2820f357-2dd4-4127-8713-e0bfde0fd756" providerId="ADAL" clId="{C7B4B9F7-6631-411E-B6B1-5076B1103720}" dt="2025-07-27T23:38:01.800" v="686" actId="20577"/>
      <pc:docMkLst>
        <pc:docMk/>
      </pc:docMkLst>
      <pc:sldChg chg="modSp mod modNotesTx">
        <pc:chgData name="Jon Rosdahl" userId="2820f357-2dd4-4127-8713-e0bfde0fd756" providerId="ADAL" clId="{C7B4B9F7-6631-411E-B6B1-5076B1103720}" dt="2025-07-27T21:15:34.359" v="18" actId="20577"/>
        <pc:sldMkLst>
          <pc:docMk/>
          <pc:sldMk cId="0" sldId="278"/>
        </pc:sldMkLst>
        <pc:spChg chg="mod">
          <ac:chgData name="Jon Rosdahl" userId="2820f357-2dd4-4127-8713-e0bfde0fd756" providerId="ADAL" clId="{C7B4B9F7-6631-411E-B6B1-5076B1103720}" dt="2025-07-27T21:15:34.359" v="18" actId="20577"/>
          <ac:spMkLst>
            <pc:docMk/>
            <pc:sldMk cId="0" sldId="278"/>
            <ac:spMk id="111620" creationId="{13920269-E2C7-FAD1-29AE-5FAF7F00091F}"/>
          </ac:spMkLst>
        </pc:spChg>
      </pc:sldChg>
      <pc:sldChg chg="del">
        <pc:chgData name="Jon Rosdahl" userId="2820f357-2dd4-4127-8713-e0bfde0fd756" providerId="ADAL" clId="{C7B4B9F7-6631-411E-B6B1-5076B1103720}" dt="2025-07-27T22:12:53.310" v="109" actId="47"/>
        <pc:sldMkLst>
          <pc:docMk/>
          <pc:sldMk cId="3706501002" sldId="290"/>
        </pc:sldMkLst>
      </pc:sldChg>
      <pc:sldChg chg="modSp mod modNotesTx">
        <pc:chgData name="Jon Rosdahl" userId="2820f357-2dd4-4127-8713-e0bfde0fd756" providerId="ADAL" clId="{C7B4B9F7-6631-411E-B6B1-5076B1103720}" dt="2025-07-27T23:31:39.272" v="657" actId="20577"/>
        <pc:sldMkLst>
          <pc:docMk/>
          <pc:sldMk cId="2761304245" sldId="377"/>
        </pc:sldMkLst>
        <pc:spChg chg="mod">
          <ac:chgData name="Jon Rosdahl" userId="2820f357-2dd4-4127-8713-e0bfde0fd756" providerId="ADAL" clId="{C7B4B9F7-6631-411E-B6B1-5076B1103720}" dt="2025-07-27T23:29:28.892" v="611" actId="20577"/>
          <ac:spMkLst>
            <pc:docMk/>
            <pc:sldMk cId="2761304245" sldId="377"/>
            <ac:spMk id="2" creationId="{591236A4-908E-4FA0-BD93-01C0DC1C8239}"/>
          </ac:spMkLst>
        </pc:spChg>
        <pc:spChg chg="mod">
          <ac:chgData name="Jon Rosdahl" userId="2820f357-2dd4-4127-8713-e0bfde0fd756" providerId="ADAL" clId="{C7B4B9F7-6631-411E-B6B1-5076B1103720}" dt="2025-07-27T23:31:12.745" v="653" actId="6549"/>
          <ac:spMkLst>
            <pc:docMk/>
            <pc:sldMk cId="2761304245" sldId="377"/>
            <ac:spMk id="3" creationId="{2915EE7F-D148-4722-88EB-C5D46D3CB511}"/>
          </ac:spMkLst>
        </pc:spChg>
      </pc:sldChg>
      <pc:sldChg chg="modSp mod">
        <pc:chgData name="Jon Rosdahl" userId="2820f357-2dd4-4127-8713-e0bfde0fd756" providerId="ADAL" clId="{C7B4B9F7-6631-411E-B6B1-5076B1103720}" dt="2025-07-27T23:06:40.361" v="264" actId="6549"/>
        <pc:sldMkLst>
          <pc:docMk/>
          <pc:sldMk cId="3373978571" sldId="579"/>
        </pc:sldMkLst>
        <pc:spChg chg="mod">
          <ac:chgData name="Jon Rosdahl" userId="2820f357-2dd4-4127-8713-e0bfde0fd756" providerId="ADAL" clId="{C7B4B9F7-6631-411E-B6B1-5076B1103720}" dt="2025-07-27T23:06:40.361" v="264" actId="6549"/>
          <ac:spMkLst>
            <pc:docMk/>
            <pc:sldMk cId="3373978571" sldId="579"/>
            <ac:spMk id="3" creationId="{00000000-0000-0000-0000-000000000000}"/>
          </ac:spMkLst>
        </pc:spChg>
      </pc:sldChg>
      <pc:sldChg chg="modSp mod">
        <pc:chgData name="Jon Rosdahl" userId="2820f357-2dd4-4127-8713-e0bfde0fd756" providerId="ADAL" clId="{C7B4B9F7-6631-411E-B6B1-5076B1103720}" dt="2025-07-27T23:08:22.145" v="334" actId="20577"/>
        <pc:sldMkLst>
          <pc:docMk/>
          <pc:sldMk cId="1303961553" sldId="580"/>
        </pc:sldMkLst>
        <pc:spChg chg="mod">
          <ac:chgData name="Jon Rosdahl" userId="2820f357-2dd4-4127-8713-e0bfde0fd756" providerId="ADAL" clId="{C7B4B9F7-6631-411E-B6B1-5076B1103720}" dt="2025-07-27T23:08:22.145" v="334" actId="20577"/>
          <ac:spMkLst>
            <pc:docMk/>
            <pc:sldMk cId="1303961553" sldId="580"/>
            <ac:spMk id="2" creationId="{00000000-0000-0000-0000-000000000000}"/>
          </ac:spMkLst>
        </pc:spChg>
        <pc:spChg chg="mod">
          <ac:chgData name="Jon Rosdahl" userId="2820f357-2dd4-4127-8713-e0bfde0fd756" providerId="ADAL" clId="{C7B4B9F7-6631-411E-B6B1-5076B1103720}" dt="2025-07-27T23:08:01.297" v="320" actId="20577"/>
          <ac:spMkLst>
            <pc:docMk/>
            <pc:sldMk cId="1303961553" sldId="580"/>
            <ac:spMk id="3" creationId="{00000000-0000-0000-0000-000000000000}"/>
          </ac:spMkLst>
        </pc:spChg>
      </pc:sldChg>
      <pc:sldChg chg="modSp mod">
        <pc:chgData name="Jon Rosdahl" userId="2820f357-2dd4-4127-8713-e0bfde0fd756" providerId="ADAL" clId="{C7B4B9F7-6631-411E-B6B1-5076B1103720}" dt="2025-07-27T23:38:01.800" v="686" actId="20577"/>
        <pc:sldMkLst>
          <pc:docMk/>
          <pc:sldMk cId="4147266254" sldId="606"/>
        </pc:sldMkLst>
        <pc:spChg chg="mod">
          <ac:chgData name="Jon Rosdahl" userId="2820f357-2dd4-4127-8713-e0bfde0fd756" providerId="ADAL" clId="{C7B4B9F7-6631-411E-B6B1-5076B1103720}" dt="2025-07-27T23:38:01.800" v="686" actId="20577"/>
          <ac:spMkLst>
            <pc:docMk/>
            <pc:sldMk cId="4147266254" sldId="606"/>
            <ac:spMk id="3" creationId="{79B66A02-BFC4-28B8-40C4-26FF2742C963}"/>
          </ac:spMkLst>
        </pc:spChg>
      </pc:sldChg>
      <pc:sldChg chg="modSp mod">
        <pc:chgData name="Jon Rosdahl" userId="2820f357-2dd4-4127-8713-e0bfde0fd756" providerId="ADAL" clId="{C7B4B9F7-6631-411E-B6B1-5076B1103720}" dt="2025-07-27T22:16:25.705" v="162" actId="20577"/>
        <pc:sldMkLst>
          <pc:docMk/>
          <pc:sldMk cId="338080187" sldId="1987"/>
        </pc:sldMkLst>
        <pc:spChg chg="mod">
          <ac:chgData name="Jon Rosdahl" userId="2820f357-2dd4-4127-8713-e0bfde0fd756" providerId="ADAL" clId="{C7B4B9F7-6631-411E-B6B1-5076B1103720}" dt="2025-07-27T22:16:25.705" v="162" actId="20577"/>
          <ac:spMkLst>
            <pc:docMk/>
            <pc:sldMk cId="338080187" sldId="1987"/>
            <ac:spMk id="2" creationId="{78DF5B60-07B7-9DB2-7567-F41C9F75A8AE}"/>
          </ac:spMkLst>
        </pc:spChg>
      </pc:sldChg>
      <pc:sldChg chg="addSp delSp modSp mod">
        <pc:chgData name="Jon Rosdahl" userId="2820f357-2dd4-4127-8713-e0bfde0fd756" providerId="ADAL" clId="{C7B4B9F7-6631-411E-B6B1-5076B1103720}" dt="2025-07-27T23:20:03.157" v="458" actId="6549"/>
        <pc:sldMkLst>
          <pc:docMk/>
          <pc:sldMk cId="988748528" sldId="1991"/>
        </pc:sldMkLst>
        <pc:spChg chg="mod">
          <ac:chgData name="Jon Rosdahl" userId="2820f357-2dd4-4127-8713-e0bfde0fd756" providerId="ADAL" clId="{C7B4B9F7-6631-411E-B6B1-5076B1103720}" dt="2025-07-27T23:19:08.028" v="429" actId="20577"/>
          <ac:spMkLst>
            <pc:docMk/>
            <pc:sldMk cId="988748528" sldId="1991"/>
            <ac:spMk id="2" creationId="{BB861C1A-D57D-3F9C-158C-2A4143075486}"/>
          </ac:spMkLst>
        </pc:spChg>
        <pc:spChg chg="del">
          <ac:chgData name="Jon Rosdahl" userId="2820f357-2dd4-4127-8713-e0bfde0fd756" providerId="ADAL" clId="{C7B4B9F7-6631-411E-B6B1-5076B1103720}" dt="2025-07-27T23:19:12.945" v="430" actId="478"/>
          <ac:spMkLst>
            <pc:docMk/>
            <pc:sldMk cId="988748528" sldId="1991"/>
            <ac:spMk id="3" creationId="{49ED3C88-451E-31A0-40F3-B2629308DEC2}"/>
          </ac:spMkLst>
        </pc:spChg>
        <pc:spChg chg="mod">
          <ac:chgData name="Jon Rosdahl" userId="2820f357-2dd4-4127-8713-e0bfde0fd756" providerId="ADAL" clId="{C7B4B9F7-6631-411E-B6B1-5076B1103720}" dt="2025-07-27T23:20:03.157" v="458" actId="6549"/>
          <ac:spMkLst>
            <pc:docMk/>
            <pc:sldMk cId="988748528" sldId="1991"/>
            <ac:spMk id="4" creationId="{2574052F-AC15-5EAE-AD1D-921F05235D40}"/>
          </ac:spMkLst>
        </pc:spChg>
        <pc:spChg chg="add mod">
          <ac:chgData name="Jon Rosdahl" userId="2820f357-2dd4-4127-8713-e0bfde0fd756" providerId="ADAL" clId="{C7B4B9F7-6631-411E-B6B1-5076B1103720}" dt="2025-07-27T23:19:12.945" v="430" actId="478"/>
          <ac:spMkLst>
            <pc:docMk/>
            <pc:sldMk cId="988748528" sldId="1991"/>
            <ac:spMk id="5" creationId="{B058D0BD-3020-A105-8792-3DC748D3AA4A}"/>
          </ac:spMkLst>
        </pc:spChg>
      </pc:sldChg>
      <pc:sldChg chg="addSp delSp modSp mod modNotesTx">
        <pc:chgData name="Jon Rosdahl" userId="2820f357-2dd4-4127-8713-e0bfde0fd756" providerId="ADAL" clId="{C7B4B9F7-6631-411E-B6B1-5076B1103720}" dt="2025-07-27T23:21:21.111" v="499" actId="6549"/>
        <pc:sldMkLst>
          <pc:docMk/>
          <pc:sldMk cId="1433606321" sldId="1992"/>
        </pc:sldMkLst>
        <pc:spChg chg="mod">
          <ac:chgData name="Jon Rosdahl" userId="2820f357-2dd4-4127-8713-e0bfde0fd756" providerId="ADAL" clId="{C7B4B9F7-6631-411E-B6B1-5076B1103720}" dt="2025-07-27T23:20:28.517" v="459"/>
          <ac:spMkLst>
            <pc:docMk/>
            <pc:sldMk cId="1433606321" sldId="1992"/>
            <ac:spMk id="2" creationId="{59E318FC-1D66-22BA-489E-88C34FDBCB14}"/>
          </ac:spMkLst>
        </pc:spChg>
        <pc:spChg chg="mod">
          <ac:chgData name="Jon Rosdahl" userId="2820f357-2dd4-4127-8713-e0bfde0fd756" providerId="ADAL" clId="{C7B4B9F7-6631-411E-B6B1-5076B1103720}" dt="2025-07-27T23:21:08.364" v="497" actId="6549"/>
          <ac:spMkLst>
            <pc:docMk/>
            <pc:sldMk cId="1433606321" sldId="1992"/>
            <ac:spMk id="3" creationId="{A34899DF-D1C3-AE78-5A88-55A92A05B05B}"/>
          </ac:spMkLst>
        </pc:spChg>
        <pc:spChg chg="add mod">
          <ac:chgData name="Jon Rosdahl" userId="2820f357-2dd4-4127-8713-e0bfde0fd756" providerId="ADAL" clId="{C7B4B9F7-6631-411E-B6B1-5076B1103720}" dt="2025-07-27T23:21:13.522" v="498" actId="478"/>
          <ac:spMkLst>
            <pc:docMk/>
            <pc:sldMk cId="1433606321" sldId="1992"/>
            <ac:spMk id="4" creationId="{863CD567-5D93-B666-EF60-430407EF92E9}"/>
          </ac:spMkLst>
        </pc:spChg>
        <pc:spChg chg="del">
          <ac:chgData name="Jon Rosdahl" userId="2820f357-2dd4-4127-8713-e0bfde0fd756" providerId="ADAL" clId="{C7B4B9F7-6631-411E-B6B1-5076B1103720}" dt="2025-07-27T23:21:13.522" v="498" actId="478"/>
          <ac:spMkLst>
            <pc:docMk/>
            <pc:sldMk cId="1433606321" sldId="1992"/>
            <ac:spMk id="8" creationId="{EF97BF04-AC0F-4529-92C2-5D18A1968D83}"/>
          </ac:spMkLst>
        </pc:spChg>
      </pc:sldChg>
      <pc:sldChg chg="modSp mod">
        <pc:chgData name="Jon Rosdahl" userId="2820f357-2dd4-4127-8713-e0bfde0fd756" providerId="ADAL" clId="{C7B4B9F7-6631-411E-B6B1-5076B1103720}" dt="2025-07-27T23:29:17.569" v="603" actId="400"/>
        <pc:sldMkLst>
          <pc:docMk/>
          <pc:sldMk cId="0" sldId="1993"/>
        </pc:sldMkLst>
        <pc:spChg chg="mod">
          <ac:chgData name="Jon Rosdahl" userId="2820f357-2dd4-4127-8713-e0bfde0fd756" providerId="ADAL" clId="{C7B4B9F7-6631-411E-B6B1-5076B1103720}" dt="2025-07-27T23:29:17.569" v="603" actId="400"/>
          <ac:spMkLst>
            <pc:docMk/>
            <pc:sldMk cId="0" sldId="1993"/>
            <ac:spMk id="2" creationId="{82277739-66B6-40EB-9580-9458386E0E7F}"/>
          </ac:spMkLst>
        </pc:spChg>
      </pc:sldChg>
      <pc:sldChg chg="addSp delSp modSp mod modClrScheme chgLayout">
        <pc:chgData name="Jon Rosdahl" userId="2820f357-2dd4-4127-8713-e0bfde0fd756" providerId="ADAL" clId="{C7B4B9F7-6631-411E-B6B1-5076B1103720}" dt="2025-07-27T23:02:58.745" v="239" actId="20577"/>
        <pc:sldMkLst>
          <pc:docMk/>
          <pc:sldMk cId="2294323399" sldId="1997"/>
        </pc:sldMkLst>
        <pc:spChg chg="mod">
          <ac:chgData name="Jon Rosdahl" userId="2820f357-2dd4-4127-8713-e0bfde0fd756" providerId="ADAL" clId="{C7B4B9F7-6631-411E-B6B1-5076B1103720}" dt="2025-07-27T23:02:58.745" v="239" actId="20577"/>
          <ac:spMkLst>
            <pc:docMk/>
            <pc:sldMk cId="2294323399" sldId="1997"/>
            <ac:spMk id="2" creationId="{1858F31B-E4CA-3BBD-0907-E98E8B6B7CAB}"/>
          </ac:spMkLst>
        </pc:spChg>
        <pc:spChg chg="mod ord">
          <ac:chgData name="Jon Rosdahl" userId="2820f357-2dd4-4127-8713-e0bfde0fd756" providerId="ADAL" clId="{C7B4B9F7-6631-411E-B6B1-5076B1103720}" dt="2025-07-27T23:02:46.031" v="233" actId="20577"/>
          <ac:spMkLst>
            <pc:docMk/>
            <pc:sldMk cId="2294323399" sldId="1997"/>
            <ac:spMk id="3" creationId="{FAF850E7-70D2-B978-1495-BEEB40D33460}"/>
          </ac:spMkLst>
        </pc:spChg>
        <pc:picChg chg="add mod">
          <ac:chgData name="Jon Rosdahl" userId="2820f357-2dd4-4127-8713-e0bfde0fd756" providerId="ADAL" clId="{C7B4B9F7-6631-411E-B6B1-5076B1103720}" dt="2025-07-27T22:53:51.869" v="178" actId="1076"/>
          <ac:picMkLst>
            <pc:docMk/>
            <pc:sldMk cId="2294323399" sldId="1997"/>
            <ac:picMk id="4" creationId="{8649BCE6-70FA-E318-AA44-32246B932CD3}"/>
          </ac:picMkLst>
        </pc:picChg>
        <pc:picChg chg="del">
          <ac:chgData name="Jon Rosdahl" userId="2820f357-2dd4-4127-8713-e0bfde0fd756" providerId="ADAL" clId="{C7B4B9F7-6631-411E-B6B1-5076B1103720}" dt="2025-07-27T22:53:33.423" v="173" actId="478"/>
          <ac:picMkLst>
            <pc:docMk/>
            <pc:sldMk cId="2294323399" sldId="1997"/>
            <ac:picMk id="5" creationId="{72EA7289-0B89-3306-F4DD-22CD9FAC4E92}"/>
          </ac:picMkLst>
        </pc:picChg>
        <pc:picChg chg="add mod">
          <ac:chgData name="Jon Rosdahl" userId="2820f357-2dd4-4127-8713-e0bfde0fd756" providerId="ADAL" clId="{C7B4B9F7-6631-411E-B6B1-5076B1103720}" dt="2025-07-27T23:01:30.901" v="231" actId="14100"/>
          <ac:picMkLst>
            <pc:docMk/>
            <pc:sldMk cId="2294323399" sldId="1997"/>
            <ac:picMk id="6" creationId="{D1F4CB64-8D38-EB52-111E-9260281CFD25}"/>
          </ac:picMkLst>
        </pc:picChg>
      </pc:sldChg>
      <pc:sldChg chg="del">
        <pc:chgData name="Jon Rosdahl" userId="2820f357-2dd4-4127-8713-e0bfde0fd756" providerId="ADAL" clId="{C7B4B9F7-6631-411E-B6B1-5076B1103720}" dt="2025-07-27T23:32:37.478" v="659" actId="47"/>
        <pc:sldMkLst>
          <pc:docMk/>
          <pc:sldMk cId="995652619" sldId="2002"/>
        </pc:sldMkLst>
      </pc:sldChg>
      <pc:sldChg chg="modSp mod">
        <pc:chgData name="Jon Rosdahl" userId="2820f357-2dd4-4127-8713-e0bfde0fd756" providerId="ADAL" clId="{C7B4B9F7-6631-411E-B6B1-5076B1103720}" dt="2025-07-27T22:01:53.847" v="107" actId="20577"/>
        <pc:sldMkLst>
          <pc:docMk/>
          <pc:sldMk cId="4074324379" sldId="2004"/>
        </pc:sldMkLst>
        <pc:spChg chg="mod">
          <ac:chgData name="Jon Rosdahl" userId="2820f357-2dd4-4127-8713-e0bfde0fd756" providerId="ADAL" clId="{C7B4B9F7-6631-411E-B6B1-5076B1103720}" dt="2025-07-27T21:59:38.984" v="97" actId="20577"/>
          <ac:spMkLst>
            <pc:docMk/>
            <pc:sldMk cId="4074324379" sldId="2004"/>
            <ac:spMk id="2" creationId="{4A3A9A8F-A5B7-C8F3-39E0-285E9A654610}"/>
          </ac:spMkLst>
        </pc:spChg>
        <pc:spChg chg="mod">
          <ac:chgData name="Jon Rosdahl" userId="2820f357-2dd4-4127-8713-e0bfde0fd756" providerId="ADAL" clId="{C7B4B9F7-6631-411E-B6B1-5076B1103720}" dt="2025-07-27T22:01:53.847" v="107" actId="20577"/>
          <ac:spMkLst>
            <pc:docMk/>
            <pc:sldMk cId="4074324379" sldId="2004"/>
            <ac:spMk id="3" creationId="{1A01C68D-5761-B6D6-F9B0-B58286FFD8B0}"/>
          </ac:spMkLst>
        </pc:spChg>
      </pc:sldChg>
      <pc:sldChg chg="del">
        <pc:chgData name="Jon Rosdahl" userId="2820f357-2dd4-4127-8713-e0bfde0fd756" providerId="ADAL" clId="{C7B4B9F7-6631-411E-B6B1-5076B1103720}" dt="2025-07-27T23:23:51.692" v="511" actId="47"/>
        <pc:sldMkLst>
          <pc:docMk/>
          <pc:sldMk cId="2295854632" sldId="2007"/>
        </pc:sldMkLst>
      </pc:sldChg>
      <pc:sldChg chg="modSp mod">
        <pc:chgData name="Jon Rosdahl" userId="2820f357-2dd4-4127-8713-e0bfde0fd756" providerId="ADAL" clId="{C7B4B9F7-6631-411E-B6B1-5076B1103720}" dt="2025-07-27T23:11:24.512" v="403" actId="6549"/>
        <pc:sldMkLst>
          <pc:docMk/>
          <pc:sldMk cId="831560631" sldId="2015"/>
        </pc:sldMkLst>
        <pc:spChg chg="mod">
          <ac:chgData name="Jon Rosdahl" userId="2820f357-2dd4-4127-8713-e0bfde0fd756" providerId="ADAL" clId="{C7B4B9F7-6631-411E-B6B1-5076B1103720}" dt="2025-07-27T23:11:24.512" v="403" actId="6549"/>
          <ac:spMkLst>
            <pc:docMk/>
            <pc:sldMk cId="831560631" sldId="2015"/>
            <ac:spMk id="3" creationId="{79B66A02-BFC4-28B8-40C4-26FF2742C963}"/>
          </ac:spMkLst>
        </pc:spChg>
      </pc:sldChg>
      <pc:sldChg chg="del">
        <pc:chgData name="Jon Rosdahl" userId="2820f357-2dd4-4127-8713-e0bfde0fd756" providerId="ADAL" clId="{C7B4B9F7-6631-411E-B6B1-5076B1103720}" dt="2025-07-27T23:32:01.766" v="658" actId="47"/>
        <pc:sldMkLst>
          <pc:docMk/>
          <pc:sldMk cId="2495907237" sldId="2016"/>
        </pc:sldMkLst>
      </pc:sldChg>
      <pc:sldChg chg="delSp modSp add del mod">
        <pc:chgData name="Jon Rosdahl" userId="2820f357-2dd4-4127-8713-e0bfde0fd756" providerId="ADAL" clId="{C7B4B9F7-6631-411E-B6B1-5076B1103720}" dt="2025-07-27T23:04:10.146" v="247" actId="478"/>
        <pc:sldMkLst>
          <pc:docMk/>
          <pc:sldMk cId="757999706" sldId="2017"/>
        </pc:sldMkLst>
        <pc:spChg chg="del mod">
          <ac:chgData name="Jon Rosdahl" userId="2820f357-2dd4-4127-8713-e0bfde0fd756" providerId="ADAL" clId="{C7B4B9F7-6631-411E-B6B1-5076B1103720}" dt="2025-07-27T23:03:48.353" v="242" actId="478"/>
          <ac:spMkLst>
            <pc:docMk/>
            <pc:sldMk cId="757999706" sldId="2017"/>
            <ac:spMk id="3" creationId="{AD9B6CA2-7564-EF5D-1CFC-ECA3141FE622}"/>
          </ac:spMkLst>
        </pc:spChg>
        <pc:spChg chg="del mod">
          <ac:chgData name="Jon Rosdahl" userId="2820f357-2dd4-4127-8713-e0bfde0fd756" providerId="ADAL" clId="{C7B4B9F7-6631-411E-B6B1-5076B1103720}" dt="2025-07-27T23:04:02.440" v="245" actId="478"/>
          <ac:spMkLst>
            <pc:docMk/>
            <pc:sldMk cId="757999706" sldId="2017"/>
            <ac:spMk id="4" creationId="{0552E1F7-479A-A151-FBC2-612037C321F5}"/>
          </ac:spMkLst>
        </pc:spChg>
        <pc:spChg chg="del mod">
          <ac:chgData name="Jon Rosdahl" userId="2820f357-2dd4-4127-8713-e0bfde0fd756" providerId="ADAL" clId="{C7B4B9F7-6631-411E-B6B1-5076B1103720}" dt="2025-07-27T23:04:10.146" v="247" actId="478"/>
          <ac:spMkLst>
            <pc:docMk/>
            <pc:sldMk cId="757999706" sldId="2017"/>
            <ac:spMk id="5" creationId="{100AADD9-ACBC-0491-40E7-8D9CF8751632}"/>
          </ac:spMkLst>
        </pc:spChg>
        <pc:spChg chg="mod">
          <ac:chgData name="Jon Rosdahl" userId="2820f357-2dd4-4127-8713-e0bfde0fd756" providerId="ADAL" clId="{C7B4B9F7-6631-411E-B6B1-5076B1103720}" dt="2025-07-27T23:03:58.947" v="244" actId="14100"/>
          <ac:spMkLst>
            <pc:docMk/>
            <pc:sldMk cId="757999706" sldId="2017"/>
            <ac:spMk id="8" creationId="{BABB8EDA-4C9B-BACF-CD7D-805D4554F0BE}"/>
          </ac:spMkLst>
        </pc:spChg>
      </pc:sldChg>
      <pc:sldChg chg="del">
        <pc:chgData name="Jon Rosdahl" userId="2820f357-2dd4-4127-8713-e0bfde0fd756" providerId="ADAL" clId="{C7B4B9F7-6631-411E-B6B1-5076B1103720}" dt="2025-07-27T22:12:47.517" v="108" actId="47"/>
        <pc:sldMkLst>
          <pc:docMk/>
          <pc:sldMk cId="1441489224" sldId="2018"/>
        </pc:sldMkLst>
      </pc:sldChg>
      <pc:sldChg chg="del">
        <pc:chgData name="Jon Rosdahl" userId="2820f357-2dd4-4127-8713-e0bfde0fd756" providerId="ADAL" clId="{C7B4B9F7-6631-411E-B6B1-5076B1103720}" dt="2025-07-27T23:05:54.083" v="252" actId="47"/>
        <pc:sldMkLst>
          <pc:docMk/>
          <pc:sldMk cId="2848618161" sldId="2019"/>
        </pc:sldMkLst>
      </pc:sldChg>
      <pc:sldChg chg="del">
        <pc:chgData name="Jon Rosdahl" userId="2820f357-2dd4-4127-8713-e0bfde0fd756" providerId="ADAL" clId="{C7B4B9F7-6631-411E-B6B1-5076B1103720}" dt="2025-07-27T23:05:51.114" v="251" actId="47"/>
        <pc:sldMkLst>
          <pc:docMk/>
          <pc:sldMk cId="2814786597" sldId="2020"/>
        </pc:sldMkLst>
      </pc:sldChg>
      <pc:sldChg chg="del">
        <pc:chgData name="Jon Rosdahl" userId="2820f357-2dd4-4127-8713-e0bfde0fd756" providerId="ADAL" clId="{C7B4B9F7-6631-411E-B6B1-5076B1103720}" dt="2025-07-27T23:05:35.067" v="249" actId="47"/>
        <pc:sldMkLst>
          <pc:docMk/>
          <pc:sldMk cId="693640900" sldId="2021"/>
        </pc:sldMkLst>
      </pc:sldChg>
      <pc:sldChg chg="del">
        <pc:chgData name="Jon Rosdahl" userId="2820f357-2dd4-4127-8713-e0bfde0fd756" providerId="ADAL" clId="{C7B4B9F7-6631-411E-B6B1-5076B1103720}" dt="2025-07-27T23:05:48.473" v="250" actId="47"/>
        <pc:sldMkLst>
          <pc:docMk/>
          <pc:sldMk cId="2909531802" sldId="2022"/>
        </pc:sldMkLst>
      </pc:sldChg>
      <pc:sldChg chg="del">
        <pc:chgData name="Jon Rosdahl" userId="2820f357-2dd4-4127-8713-e0bfde0fd756" providerId="ADAL" clId="{C7B4B9F7-6631-411E-B6B1-5076B1103720}" dt="2025-07-27T23:05:02.006" v="248" actId="47"/>
        <pc:sldMkLst>
          <pc:docMk/>
          <pc:sldMk cId="786157314" sldId="2023"/>
        </pc:sldMkLst>
      </pc:sldChg>
      <pc:sldChg chg="del">
        <pc:chgData name="Jon Rosdahl" userId="2820f357-2dd4-4127-8713-e0bfde0fd756" providerId="ADAL" clId="{C7B4B9F7-6631-411E-B6B1-5076B1103720}" dt="2025-07-27T23:06:49.209" v="265" actId="47"/>
        <pc:sldMkLst>
          <pc:docMk/>
          <pc:sldMk cId="2822043539" sldId="2025"/>
        </pc:sldMkLst>
      </pc:sldChg>
      <pc:sldChg chg="modSp mod">
        <pc:chgData name="Jon Rosdahl" userId="2820f357-2dd4-4127-8713-e0bfde0fd756" providerId="ADAL" clId="{C7B4B9F7-6631-411E-B6B1-5076B1103720}" dt="2025-07-27T23:24:39.660" v="518" actId="20577"/>
        <pc:sldMkLst>
          <pc:docMk/>
          <pc:sldMk cId="1729037966" sldId="2031"/>
        </pc:sldMkLst>
        <pc:spChg chg="mod">
          <ac:chgData name="Jon Rosdahl" userId="2820f357-2dd4-4127-8713-e0bfde0fd756" providerId="ADAL" clId="{C7B4B9F7-6631-411E-B6B1-5076B1103720}" dt="2025-07-27T23:24:39.660" v="518" actId="20577"/>
          <ac:spMkLst>
            <pc:docMk/>
            <pc:sldMk cId="1729037966" sldId="2031"/>
            <ac:spMk id="2" creationId="{184AE036-9BB4-68C9-3C76-EFE35464EAFB}"/>
          </ac:spMkLst>
        </pc:spChg>
      </pc:sldChg>
      <pc:sldChg chg="del">
        <pc:chgData name="Jon Rosdahl" userId="2820f357-2dd4-4127-8713-e0bfde0fd756" providerId="ADAL" clId="{C7B4B9F7-6631-411E-B6B1-5076B1103720}" dt="2025-07-27T23:21:26.367" v="500" actId="47"/>
        <pc:sldMkLst>
          <pc:docMk/>
          <pc:sldMk cId="2617145682" sldId="2035"/>
        </pc:sldMkLst>
      </pc:sldChg>
      <pc:sldChg chg="del">
        <pc:chgData name="Jon Rosdahl" userId="2820f357-2dd4-4127-8713-e0bfde0fd756" providerId="ADAL" clId="{C7B4B9F7-6631-411E-B6B1-5076B1103720}" dt="2025-07-27T23:23:09.701" v="507" actId="47"/>
        <pc:sldMkLst>
          <pc:docMk/>
          <pc:sldMk cId="1666691966" sldId="2036"/>
        </pc:sldMkLst>
      </pc:sldChg>
      <pc:sldChg chg="del">
        <pc:chgData name="Jon Rosdahl" userId="2820f357-2dd4-4127-8713-e0bfde0fd756" providerId="ADAL" clId="{C7B4B9F7-6631-411E-B6B1-5076B1103720}" dt="2025-07-27T23:07:03.701" v="266" actId="47"/>
        <pc:sldMkLst>
          <pc:docMk/>
          <pc:sldMk cId="1452093780" sldId="2037"/>
        </pc:sldMkLst>
      </pc:sldChg>
      <pc:sldChg chg="del">
        <pc:chgData name="Jon Rosdahl" userId="2820f357-2dd4-4127-8713-e0bfde0fd756" providerId="ADAL" clId="{C7B4B9F7-6631-411E-B6B1-5076B1103720}" dt="2025-07-27T23:23:51.692" v="511" actId="47"/>
        <pc:sldMkLst>
          <pc:docMk/>
          <pc:sldMk cId="3805096801" sldId="2038"/>
        </pc:sldMkLst>
      </pc:sldChg>
      <pc:sldChg chg="del">
        <pc:chgData name="Jon Rosdahl" userId="2820f357-2dd4-4127-8713-e0bfde0fd756" providerId="ADAL" clId="{C7B4B9F7-6631-411E-B6B1-5076B1103720}" dt="2025-07-27T23:23:51.692" v="511" actId="47"/>
        <pc:sldMkLst>
          <pc:docMk/>
          <pc:sldMk cId="1976088692" sldId="2039"/>
        </pc:sldMkLst>
      </pc:sldChg>
      <pc:sldChg chg="del">
        <pc:chgData name="Jon Rosdahl" userId="2820f357-2dd4-4127-8713-e0bfde0fd756" providerId="ADAL" clId="{C7B4B9F7-6631-411E-B6B1-5076B1103720}" dt="2025-07-27T23:23:58.795" v="512" actId="47"/>
        <pc:sldMkLst>
          <pc:docMk/>
          <pc:sldMk cId="641805273" sldId="2040"/>
        </pc:sldMkLst>
      </pc:sldChg>
      <pc:sldChg chg="del">
        <pc:chgData name="Jon Rosdahl" userId="2820f357-2dd4-4127-8713-e0bfde0fd756" providerId="ADAL" clId="{C7B4B9F7-6631-411E-B6B1-5076B1103720}" dt="2025-07-27T23:23:58.795" v="512" actId="47"/>
        <pc:sldMkLst>
          <pc:docMk/>
          <pc:sldMk cId="2041158886" sldId="2041"/>
        </pc:sldMkLst>
      </pc:sldChg>
      <pc:sldChg chg="del">
        <pc:chgData name="Jon Rosdahl" userId="2820f357-2dd4-4127-8713-e0bfde0fd756" providerId="ADAL" clId="{C7B4B9F7-6631-411E-B6B1-5076B1103720}" dt="2025-07-27T23:23:43.017" v="510" actId="47"/>
        <pc:sldMkLst>
          <pc:docMk/>
          <pc:sldMk cId="3988824305" sldId="2042"/>
        </pc:sldMkLst>
      </pc:sldChg>
      <pc:sldChg chg="del">
        <pc:chgData name="Jon Rosdahl" userId="2820f357-2dd4-4127-8713-e0bfde0fd756" providerId="ADAL" clId="{C7B4B9F7-6631-411E-B6B1-5076B1103720}" dt="2025-07-27T23:23:10.690" v="508" actId="47"/>
        <pc:sldMkLst>
          <pc:docMk/>
          <pc:sldMk cId="943022502" sldId="2044"/>
        </pc:sldMkLst>
      </pc:sldChg>
      <pc:sldChg chg="del">
        <pc:chgData name="Jon Rosdahl" userId="2820f357-2dd4-4127-8713-e0bfde0fd756" providerId="ADAL" clId="{C7B4B9F7-6631-411E-B6B1-5076B1103720}" dt="2025-07-27T23:23:16.669" v="509" actId="47"/>
        <pc:sldMkLst>
          <pc:docMk/>
          <pc:sldMk cId="3658408513" sldId="2045"/>
        </pc:sldMkLst>
      </pc:sldChg>
      <pc:sldChg chg="delSp modSp add mod">
        <pc:chgData name="Jon Rosdahl" userId="2820f357-2dd4-4127-8713-e0bfde0fd756" providerId="ADAL" clId="{C7B4B9F7-6631-411E-B6B1-5076B1103720}" dt="2025-07-27T23:09:08.331" v="341" actId="478"/>
        <pc:sldMkLst>
          <pc:docMk/>
          <pc:sldMk cId="4098158167" sldId="2046"/>
        </pc:sldMkLst>
        <pc:spChg chg="del mod">
          <ac:chgData name="Jon Rosdahl" userId="2820f357-2dd4-4127-8713-e0bfde0fd756" providerId="ADAL" clId="{C7B4B9F7-6631-411E-B6B1-5076B1103720}" dt="2025-07-27T23:08:54.367" v="336" actId="478"/>
          <ac:spMkLst>
            <pc:docMk/>
            <pc:sldMk cId="4098158167" sldId="2046"/>
            <ac:spMk id="3" creationId="{AD9B6CA2-7564-EF5D-1CFC-ECA3141FE622}"/>
          </ac:spMkLst>
        </pc:spChg>
        <pc:spChg chg="del mod">
          <ac:chgData name="Jon Rosdahl" userId="2820f357-2dd4-4127-8713-e0bfde0fd756" providerId="ADAL" clId="{C7B4B9F7-6631-411E-B6B1-5076B1103720}" dt="2025-07-27T23:09:03.793" v="339" actId="478"/>
          <ac:spMkLst>
            <pc:docMk/>
            <pc:sldMk cId="4098158167" sldId="2046"/>
            <ac:spMk id="4" creationId="{0552E1F7-479A-A151-FBC2-612037C321F5}"/>
          </ac:spMkLst>
        </pc:spChg>
        <pc:spChg chg="del mod">
          <ac:chgData name="Jon Rosdahl" userId="2820f357-2dd4-4127-8713-e0bfde0fd756" providerId="ADAL" clId="{C7B4B9F7-6631-411E-B6B1-5076B1103720}" dt="2025-07-27T23:09:08.331" v="341" actId="478"/>
          <ac:spMkLst>
            <pc:docMk/>
            <pc:sldMk cId="4098158167" sldId="2046"/>
            <ac:spMk id="5" creationId="{100AADD9-ACBC-0491-40E7-8D9CF8751632}"/>
          </ac:spMkLst>
        </pc:spChg>
        <pc:spChg chg="mod">
          <ac:chgData name="Jon Rosdahl" userId="2820f357-2dd4-4127-8713-e0bfde0fd756" providerId="ADAL" clId="{C7B4B9F7-6631-411E-B6B1-5076B1103720}" dt="2025-07-27T23:08:58.627" v="337" actId="14100"/>
          <ac:spMkLst>
            <pc:docMk/>
            <pc:sldMk cId="4098158167" sldId="2046"/>
            <ac:spMk id="8" creationId="{BABB8EDA-4C9B-BACF-CD7D-805D4554F0BE}"/>
          </ac:spMkLst>
        </pc:spChg>
      </pc:sldChg>
      <pc:sldChg chg="delSp modSp add mod">
        <pc:chgData name="Jon Rosdahl" userId="2820f357-2dd4-4127-8713-e0bfde0fd756" providerId="ADAL" clId="{C7B4B9F7-6631-411E-B6B1-5076B1103720}" dt="2025-07-27T23:21:58.649" v="506" actId="478"/>
        <pc:sldMkLst>
          <pc:docMk/>
          <pc:sldMk cId="269614639" sldId="2047"/>
        </pc:sldMkLst>
        <pc:spChg chg="del mod">
          <ac:chgData name="Jon Rosdahl" userId="2820f357-2dd4-4127-8713-e0bfde0fd756" providerId="ADAL" clId="{C7B4B9F7-6631-411E-B6B1-5076B1103720}" dt="2025-07-27T23:21:46.308" v="502" actId="478"/>
          <ac:spMkLst>
            <pc:docMk/>
            <pc:sldMk cId="269614639" sldId="2047"/>
            <ac:spMk id="3" creationId="{AD9B6CA2-7564-EF5D-1CFC-ECA3141FE622}"/>
          </ac:spMkLst>
        </pc:spChg>
        <pc:spChg chg="del mod">
          <ac:chgData name="Jon Rosdahl" userId="2820f357-2dd4-4127-8713-e0bfde0fd756" providerId="ADAL" clId="{C7B4B9F7-6631-411E-B6B1-5076B1103720}" dt="2025-07-27T23:21:53.501" v="504" actId="478"/>
          <ac:spMkLst>
            <pc:docMk/>
            <pc:sldMk cId="269614639" sldId="2047"/>
            <ac:spMk id="4" creationId="{0552E1F7-479A-A151-FBC2-612037C321F5}"/>
          </ac:spMkLst>
        </pc:spChg>
        <pc:spChg chg="del mod">
          <ac:chgData name="Jon Rosdahl" userId="2820f357-2dd4-4127-8713-e0bfde0fd756" providerId="ADAL" clId="{C7B4B9F7-6631-411E-B6B1-5076B1103720}" dt="2025-07-27T23:21:58.649" v="506" actId="478"/>
          <ac:spMkLst>
            <pc:docMk/>
            <pc:sldMk cId="269614639" sldId="2047"/>
            <ac:spMk id="5" creationId="{100AADD9-ACBC-0491-40E7-8D9CF8751632}"/>
          </ac:spMkLst>
        </pc:spChg>
        <pc:spChg chg="mod">
          <ac:chgData name="Jon Rosdahl" userId="2820f357-2dd4-4127-8713-e0bfde0fd756" providerId="ADAL" clId="{C7B4B9F7-6631-411E-B6B1-5076B1103720}" dt="2025-07-27T23:21:50.328" v="503" actId="14100"/>
          <ac:spMkLst>
            <pc:docMk/>
            <pc:sldMk cId="269614639" sldId="2047"/>
            <ac:spMk id="8" creationId="{BABB8EDA-4C9B-BACF-CD7D-805D4554F0BE}"/>
          </ac:spMkLst>
        </pc:spChg>
      </pc:sldChg>
      <pc:sldMasterChg chg="modSp mod modSldLayout">
        <pc:chgData name="Jon Rosdahl" userId="2820f357-2dd4-4127-8713-e0bfde0fd756" providerId="ADAL" clId="{C7B4B9F7-6631-411E-B6B1-5076B1103720}" dt="2025-07-27T23:37:07.042" v="679"/>
        <pc:sldMasterMkLst>
          <pc:docMk/>
          <pc:sldMasterMk cId="0" sldId="2147483657"/>
        </pc:sldMasterMkLst>
        <pc:spChg chg="mod">
          <ac:chgData name="Jon Rosdahl" userId="2820f357-2dd4-4127-8713-e0bfde0fd756" providerId="ADAL" clId="{C7B4B9F7-6631-411E-B6B1-5076B1103720}" dt="2025-07-27T23:36:26.526" v="677" actId="6549"/>
          <ac:spMkLst>
            <pc:docMk/>
            <pc:sldMasterMk cId="0" sldId="2147483657"/>
            <ac:spMk id="329736" creationId="{066FFC52-A651-6ADA-A5C8-8525ACB7402A}"/>
          </ac:spMkLst>
        </pc:spChg>
        <pc:spChg chg="mod">
          <ac:chgData name="Jon Rosdahl" userId="2820f357-2dd4-4127-8713-e0bfde0fd756" providerId="ADAL" clId="{C7B4B9F7-6631-411E-B6B1-5076B1103720}" dt="2025-07-27T23:35:58.081" v="672" actId="20577"/>
          <ac:spMkLst>
            <pc:docMk/>
            <pc:sldMasterMk cId="0" sldId="2147483657"/>
            <ac:spMk id="329737" creationId="{898217D0-841C-D064-E34A-02F02D341E34}"/>
          </ac:spMkLst>
        </pc:spChg>
        <pc:sldLayoutChg chg="modSp">
          <pc:chgData name="Jon Rosdahl" userId="2820f357-2dd4-4127-8713-e0bfde0fd756" providerId="ADAL" clId="{C7B4B9F7-6631-411E-B6B1-5076B1103720}" dt="2025-07-27T23:37:07.042" v="679"/>
          <pc:sldLayoutMkLst>
            <pc:docMk/>
            <pc:sldMasterMk cId="0" sldId="2147483657"/>
            <pc:sldLayoutMk cId="0" sldId="2147483658"/>
          </pc:sldLayoutMkLst>
          <pc:spChg chg="mod">
            <ac:chgData name="Jon Rosdahl" userId="2820f357-2dd4-4127-8713-e0bfde0fd756" providerId="ADAL" clId="{C7B4B9F7-6631-411E-B6B1-5076B1103720}" dt="2025-07-27T23:36:46.126" v="678"/>
            <ac:spMkLst>
              <pc:docMk/>
              <pc:sldMasterMk cId="0" sldId="2147483657"/>
              <pc:sldLayoutMk cId="0" sldId="2147483658"/>
              <ac:spMk id="3" creationId="{A432FE7E-60AD-9D71-DE74-E5AF1043C9AC}"/>
            </ac:spMkLst>
          </pc:spChg>
          <pc:spChg chg="mod">
            <ac:chgData name="Jon Rosdahl" userId="2820f357-2dd4-4127-8713-e0bfde0fd756" providerId="ADAL" clId="{C7B4B9F7-6631-411E-B6B1-5076B1103720}" dt="2025-07-27T23:37:07.042" v="679"/>
            <ac:spMkLst>
              <pc:docMk/>
              <pc:sldMasterMk cId="0" sldId="2147483657"/>
              <pc:sldLayoutMk cId="0" sldId="2147483658"/>
              <ac:spMk id="5" creationId="{4FADB595-7055-7C80-99B8-0E9C6F48666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802-EC-25/0138r0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Meeting</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July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802-EC-25/0138r0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2025 Tutorial Request form: </a:t>
            </a:r>
            <a:r>
              <a:rPr lang="en-US" sz="1200" u="sng" kern="1200" dirty="0">
                <a:solidFill>
                  <a:srgbClr val="0066FF"/>
                </a:solidFill>
                <a:effectLst/>
                <a:latin typeface="Times New Roman" pitchFamily="16" charset="0"/>
                <a:ea typeface="+mn-ea"/>
                <a:cs typeface="+mn-cs"/>
              </a:rPr>
              <a:t>https://mentor.ieee.org/802-ec/dcn/25/ec-25-0130-00-LMSC-802-tutorial-request-form-2025.docx</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u="sng" kern="1200" dirty="0">
                <a:solidFill>
                  <a:srgbClr val="0066FF"/>
                </a:solidFill>
                <a:effectLst/>
                <a:latin typeface="Times New Roman" pitchFamily="16" charset="0"/>
                <a:ea typeface="+mn-ea"/>
                <a:cs typeface="+mn-cs"/>
              </a:rPr>
              <a:t> </a:t>
            </a:r>
          </a:p>
        </p:txBody>
      </p:sp>
      <p:sp>
        <p:nvSpPr>
          <p:cNvPr id="5" name="Date Placeholder 4"/>
          <p:cNvSpPr>
            <a:spLocks noGrp="1"/>
          </p:cNvSpPr>
          <p:nvPr>
            <p:ph type="dt" idx="1"/>
          </p:nvPr>
        </p:nvSpPr>
        <p:spPr/>
        <p:txBody>
          <a:bodyPr/>
          <a:lstStyle/>
          <a:p>
            <a:r>
              <a:rPr lang="en-US" altLang="en-US"/>
              <a:t>July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24</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802-EC-25/0138r0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13</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July 2025</a:t>
            </a:r>
          </a:p>
        </p:txBody>
      </p:sp>
      <p:sp>
        <p:nvSpPr>
          <p:cNvPr id="6" name="Footer Placeholder 5"/>
          <p:cNvSpPr>
            <a:spLocks noGrp="1"/>
          </p:cNvSpPr>
          <p:nvPr>
            <p:ph type="ftr" sz="quarter" idx="4"/>
          </p:nvPr>
        </p:nvSpPr>
        <p:spPr/>
        <p:txBody>
          <a:bodyPr/>
          <a:lstStyle/>
          <a:p>
            <a:pPr>
              <a:defRPr/>
            </a:pPr>
            <a:r>
              <a:rPr lang="en-US"/>
              <a:t>Doc 802-EC-25/0138r0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14</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18</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802-EC-25/0138r0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EC-25/0002r6</a:t>
            </a:r>
            <a:endParaRPr lang="en-US" dirty="0"/>
          </a:p>
        </p:txBody>
      </p:sp>
      <p:sp>
        <p:nvSpPr>
          <p:cNvPr id="5" name="Date Placeholder 4"/>
          <p:cNvSpPr>
            <a:spLocks noGrp="1"/>
          </p:cNvSpPr>
          <p:nvPr>
            <p:ph type="dt"/>
          </p:nvPr>
        </p:nvSpPr>
        <p:spPr/>
        <p:txBody>
          <a:bodyPr/>
          <a:lstStyle/>
          <a:p>
            <a:r>
              <a:rPr lang="en-US"/>
              <a:t>July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21</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July 2025</a:t>
            </a:r>
          </a:p>
        </p:txBody>
      </p:sp>
      <p:sp>
        <p:nvSpPr>
          <p:cNvPr id="5" name="Footer Placeholder 4"/>
          <p:cNvSpPr>
            <a:spLocks noGrp="1"/>
          </p:cNvSpPr>
          <p:nvPr>
            <p:ph type="ftr" sz="quarter" idx="4"/>
          </p:nvPr>
        </p:nvSpPr>
        <p:spPr/>
        <p:txBody>
          <a:bodyPr/>
          <a:lstStyle/>
          <a:p>
            <a:r>
              <a:rPr lang="en-US" altLang="en-US"/>
              <a:t>Doc 802-EC-25/0138r0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23</a:t>
            </a:fld>
            <a:endParaRPr lang="en-US" altLang="en-US"/>
          </a:p>
        </p:txBody>
      </p:sp>
    </p:spTree>
    <p:extLst>
      <p:ext uri="{BB962C8B-B14F-4D97-AF65-F5344CB8AC3E}">
        <p14:creationId xmlns:p14="http://schemas.microsoft.com/office/powerpoint/2010/main" val="898794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ec-25-0138-00-LMSC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July Plenary - Madrid</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ec-25-0138-00-LMSC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5/ec-25-0130-00-LMSC-802-tutorial-request-form-2025.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133-03-LMSC-mad-802-0725-things-to-know-madrid.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July 802 Plenary - Madrid</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006D2-BBA5-3101-C2AF-4C18D619F081}"/>
              </a:ext>
            </a:extLst>
          </p:cNvPr>
          <p:cNvSpPr>
            <a:spLocks noGrp="1"/>
          </p:cNvSpPr>
          <p:nvPr>
            <p:ph type="title"/>
          </p:nvPr>
        </p:nvSpPr>
        <p:spPr/>
        <p:txBody>
          <a:bodyPr/>
          <a:lstStyle/>
          <a:p>
            <a:r>
              <a:rPr lang="en-US" dirty="0"/>
              <a:t>Suggested Rules Meeting Discussion - 1</a:t>
            </a:r>
          </a:p>
        </p:txBody>
      </p:sp>
      <p:sp>
        <p:nvSpPr>
          <p:cNvPr id="3" name="Content Placeholder 2">
            <a:extLst>
              <a:ext uri="{FF2B5EF4-FFF2-40B4-BE49-F238E27FC236}">
                <a16:creationId xmlns:a16="http://schemas.microsoft.com/office/drawing/2014/main" id="{8920A2F1-F520-9C3D-F930-9DE97839E1CD}"/>
              </a:ext>
            </a:extLst>
          </p:cNvPr>
          <p:cNvSpPr>
            <a:spLocks noGrp="1"/>
          </p:cNvSpPr>
          <p:nvPr>
            <p:ph idx="1"/>
          </p:nvPr>
        </p:nvSpPr>
        <p:spPr/>
        <p:txBody>
          <a:bodyPr/>
          <a:lstStyle/>
          <a:p>
            <a:r>
              <a:rPr lang="en-US" dirty="0"/>
              <a:t>Review when IEEE LMSC can Set Meeting Time</a:t>
            </a:r>
            <a:endParaRPr lang="en-US" sz="3200" dirty="0"/>
          </a:p>
          <a:p>
            <a:pPr lvl="1"/>
            <a:r>
              <a:rPr lang="en-US" dirty="0"/>
              <a:t>Does 4.1.4 provide precedence to 5.1?  </a:t>
            </a:r>
          </a:p>
          <a:p>
            <a:pPr lvl="1"/>
            <a:r>
              <a:rPr lang="en-US" dirty="0"/>
              <a:t>Does 5.1 allow the 802 LMSC to set time?</a:t>
            </a:r>
          </a:p>
          <a:p>
            <a:pPr lvl="1"/>
            <a:r>
              <a:rPr lang="en-US" dirty="0"/>
              <a:t>Add to Rules Meeting tonight.</a:t>
            </a:r>
          </a:p>
          <a:p>
            <a:pPr lvl="1"/>
            <a:r>
              <a:rPr lang="en-US" dirty="0"/>
              <a:t>More discussion on Thursday Morning Future Venue </a:t>
            </a:r>
            <a:r>
              <a:rPr lang="en-US" dirty="0" err="1"/>
              <a:t>AdHoc</a:t>
            </a:r>
            <a:r>
              <a:rPr lang="en-US" dirty="0"/>
              <a:t> - Resource review 7:30-8am</a:t>
            </a:r>
          </a:p>
          <a:p>
            <a:endParaRPr lang="en-US" dirty="0"/>
          </a:p>
        </p:txBody>
      </p:sp>
    </p:spTree>
    <p:extLst>
      <p:ext uri="{BB962C8B-B14F-4D97-AF65-F5344CB8AC3E}">
        <p14:creationId xmlns:p14="http://schemas.microsoft.com/office/powerpoint/2010/main" val="2192995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2025 November 9-14 – Marriott Marquis Queen’s Park, Bangkok, Thailand</a:t>
            </a:r>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3" y="304800"/>
            <a:ext cx="11552767" cy="838200"/>
          </a:xfrm>
        </p:spPr>
        <p:txBody>
          <a:bodyPr/>
          <a:lstStyle/>
          <a:p>
            <a:r>
              <a:rPr lang="en-US" dirty="0"/>
              <a:t>Future Venues </a:t>
            </a:r>
            <a:r>
              <a:rPr lang="en-US" dirty="0" err="1"/>
              <a:t>AdHoc</a:t>
            </a:r>
            <a:r>
              <a:rPr lang="en-US" dirty="0"/>
              <a:t> – Future Venues– Thurs 8:30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8:30 am</a:t>
            </a:r>
          </a:p>
          <a:p>
            <a:pPr lvl="2"/>
            <a:r>
              <a:rPr lang="en-US" sz="2000" dirty="0"/>
              <a:t>Review Contract Status</a:t>
            </a:r>
          </a:p>
          <a:p>
            <a:pPr lvl="2"/>
            <a:r>
              <a:rPr lang="en-US" sz="2000" dirty="0"/>
              <a:t>Review Bids for 2027 March IEEE 802 Plenary</a:t>
            </a:r>
          </a:p>
          <a:p>
            <a:pPr lvl="2"/>
            <a:endParaRPr lang="en-US" sz="2000" dirty="0"/>
          </a:p>
          <a:p>
            <a:pPr lvl="1"/>
            <a:r>
              <a:rPr lang="en-US" dirty="0"/>
              <a:t>End time – 9:30am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991601" y="5943600"/>
            <a:ext cx="2438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4098158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a:xfrm>
            <a:off x="334433" y="1341438"/>
            <a:ext cx="10972800" cy="4462760"/>
          </a:xfrm>
        </p:spPr>
        <p:txBody>
          <a:bodyPr>
            <a:spAutoFit/>
          </a:bodyPr>
          <a:lstStyle/>
          <a:p>
            <a:r>
              <a:rPr lang="en-US" sz="2000" dirty="0"/>
              <a:t>Friday Closing Plenary:</a:t>
            </a:r>
          </a:p>
          <a:p>
            <a:pPr marL="400050" lvl="1" indent="0">
              <a:buNone/>
            </a:pPr>
            <a:r>
              <a:rPr lang="en-US" sz="2000" dirty="0"/>
              <a:t>4.02: Future Meetings (30 Minutes)</a:t>
            </a:r>
          </a:p>
          <a:p>
            <a:pPr marL="800100" lvl="2" indent="0">
              <a:buNone/>
            </a:pPr>
            <a:r>
              <a:rPr lang="en-US" sz="2000" dirty="0"/>
              <a:t>1. Straw poll results on This Venue</a:t>
            </a:r>
          </a:p>
          <a:p>
            <a:pPr marL="800100" lvl="2" indent="0">
              <a:buNone/>
            </a:pPr>
            <a:r>
              <a:rPr lang="en-US" sz="2000" dirty="0"/>
              <a:t>2. 802 Contract Status</a:t>
            </a:r>
          </a:p>
          <a:p>
            <a:pPr marL="800100" lvl="2" indent="0">
              <a:buNone/>
            </a:pPr>
            <a:r>
              <a:rPr lang="en-US" sz="2000" dirty="0"/>
              <a:t>3. 2027 March Venue Selection - </a:t>
            </a:r>
          </a:p>
          <a:p>
            <a:pPr marL="800100" lvl="2" indent="0">
              <a:buNone/>
            </a:pPr>
            <a:r>
              <a:rPr lang="en-US" sz="2000" dirty="0"/>
              <a:t>4. Registration Information Update – </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2000" dirty="0"/>
          </a:p>
          <a:p>
            <a:pPr marL="457200" lvl="1" indent="0">
              <a:buNone/>
            </a:pPr>
            <a:endParaRPr lang="en-US" sz="2000" dirty="0"/>
          </a:p>
        </p:txBody>
      </p:sp>
    </p:spTree>
    <p:extLst>
      <p:ext uri="{BB962C8B-B14F-4D97-AF65-F5344CB8AC3E}">
        <p14:creationId xmlns:p14="http://schemas.microsoft.com/office/powerpoint/2010/main" val="831560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p:txBody>
          <a:bodyPr/>
          <a:lstStyle/>
          <a:p>
            <a:r>
              <a:rPr lang="en-US" sz="2800" dirty="0"/>
              <a:t>4.02 – 1. Straw Poll: Return to This Venue: </a:t>
            </a:r>
            <a:br>
              <a:rPr lang="en-US" sz="2800" dirty="0"/>
            </a:br>
            <a:r>
              <a:rPr lang="en-US" sz="2800" dirty="0"/>
              <a:t>(Melia Castilla, Madrid– 2025 July)</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sz="half" idx="1"/>
          </p:nvPr>
        </p:nvSpPr>
        <p:spPr>
          <a:xfrm>
            <a:off x="334433" y="1341438"/>
            <a:ext cx="5384800" cy="4983162"/>
          </a:xfrm>
        </p:spPr>
        <p:txBody>
          <a:bodyPr/>
          <a:lstStyle/>
          <a:p>
            <a:r>
              <a:rPr lang="en-US" sz="2400" dirty="0"/>
              <a:t>1. How many people would like to come back to this venue? </a:t>
            </a:r>
          </a:p>
          <a:p>
            <a:pPr marL="0" indent="0">
              <a:buNone/>
            </a:pPr>
            <a:r>
              <a:rPr lang="en-US" sz="2400" dirty="0"/>
              <a:t>		Yes		No	</a:t>
            </a:r>
          </a:p>
          <a:p>
            <a:pPr lvl="1"/>
            <a:r>
              <a:rPr lang="en-US" sz="2400" dirty="0"/>
              <a:t>.1				</a:t>
            </a:r>
          </a:p>
          <a:p>
            <a:pPr lvl="1"/>
            <a:r>
              <a:rPr lang="en-US" sz="2400" dirty="0"/>
              <a:t>.3				</a:t>
            </a:r>
          </a:p>
          <a:p>
            <a:pPr lvl="1"/>
            <a:r>
              <a:rPr lang="en-US" sz="2400" dirty="0"/>
              <a:t>.11	  			</a:t>
            </a:r>
          </a:p>
          <a:p>
            <a:pPr lvl="1"/>
            <a:r>
              <a:rPr lang="en-US" sz="2400" dirty="0"/>
              <a:t>.15	  		</a:t>
            </a:r>
          </a:p>
          <a:p>
            <a:pPr lvl="1"/>
            <a:r>
              <a:rPr lang="en-US" sz="2400" dirty="0"/>
              <a:t>.18	  		  </a:t>
            </a:r>
          </a:p>
          <a:p>
            <a:pPr lvl="1"/>
            <a:r>
              <a:rPr lang="en-US" sz="2400" dirty="0"/>
              <a:t>.19	  		  </a:t>
            </a:r>
          </a:p>
          <a:p>
            <a:r>
              <a:rPr lang="en-US" sz="2400" dirty="0"/>
              <a:t>Totals: 			</a:t>
            </a:r>
          </a:p>
          <a:p>
            <a:pPr marL="1828800" lvl="4" indent="0">
              <a:buNone/>
            </a:pPr>
            <a:r>
              <a:rPr lang="en-US" sz="2400" dirty="0"/>
              <a:t>		</a:t>
            </a:r>
          </a:p>
        </p:txBody>
      </p:sp>
      <p:sp>
        <p:nvSpPr>
          <p:cNvPr id="5" name="Content Placeholder 4">
            <a:extLst>
              <a:ext uri="{FF2B5EF4-FFF2-40B4-BE49-F238E27FC236}">
                <a16:creationId xmlns:a16="http://schemas.microsoft.com/office/drawing/2014/main" id="{B058D0BD-3020-A105-8792-3DC748D3AA4A}"/>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988748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2500" dirty="0"/>
              <a:t>4.02 – 1. Venue Polls (continued)</a:t>
            </a:r>
            <a:br>
              <a:rPr lang="en-US" sz="2500" dirty="0"/>
            </a:br>
            <a:r>
              <a:rPr lang="en-US" sz="2400" dirty="0"/>
              <a:t>(Melia Castilla, Madrid– 2025 July)</a:t>
            </a:r>
            <a:endParaRPr lang="en-US" sz="2500" dirty="0"/>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sz="half" idx="1"/>
          </p:nvPr>
        </p:nvSpPr>
        <p:spPr>
          <a:xfrm>
            <a:off x="334433" y="1341437"/>
            <a:ext cx="5384800" cy="5111749"/>
          </a:xfrm>
        </p:spPr>
        <p:txBody>
          <a:bodyPr wrap="square" anchor="t">
            <a:normAutofit/>
          </a:bodyPr>
          <a:lstStyle/>
          <a:p>
            <a:pPr>
              <a:lnSpc>
                <a:spcPct val="90000"/>
              </a:lnSpc>
            </a:pPr>
            <a:r>
              <a:rPr lang="en-US" sz="1800" dirty="0"/>
              <a:t>2. Did you go to the social? (Georgia Aquarium)</a:t>
            </a:r>
          </a:p>
          <a:p>
            <a:pPr marL="914400" lvl="2" indent="0">
              <a:lnSpc>
                <a:spcPct val="90000"/>
              </a:lnSpc>
              <a:buNone/>
            </a:pPr>
            <a:r>
              <a:rPr lang="en-US" sz="1800" dirty="0"/>
              <a:t>	Yes		No</a:t>
            </a:r>
          </a:p>
          <a:p>
            <a:pPr lvl="1">
              <a:lnSpc>
                <a:spcPct val="90000"/>
              </a:lnSpc>
            </a:pPr>
            <a:r>
              <a:rPr lang="en-US" sz="1800" dirty="0"/>
              <a:t>.1				</a:t>
            </a:r>
          </a:p>
          <a:p>
            <a:pPr lvl="1">
              <a:lnSpc>
                <a:spcPct val="90000"/>
              </a:lnSpc>
            </a:pPr>
            <a:r>
              <a:rPr lang="en-US" sz="1800" dirty="0"/>
              <a:t>.3			  </a:t>
            </a:r>
          </a:p>
          <a:p>
            <a:pPr lvl="1">
              <a:lnSpc>
                <a:spcPct val="90000"/>
              </a:lnSpc>
            </a:pPr>
            <a:r>
              <a:rPr lang="en-US" sz="1800" dirty="0"/>
              <a:t>.11			   	</a:t>
            </a:r>
          </a:p>
          <a:p>
            <a:pPr lvl="1">
              <a:lnSpc>
                <a:spcPct val="90000"/>
              </a:lnSpc>
            </a:pPr>
            <a:r>
              <a:rPr lang="en-US" sz="1800" dirty="0"/>
              <a:t>.15			  	</a:t>
            </a:r>
          </a:p>
          <a:p>
            <a:pPr lvl="1">
              <a:lnSpc>
                <a:spcPct val="90000"/>
              </a:lnSpc>
            </a:pPr>
            <a:r>
              <a:rPr lang="en-US" sz="1800" dirty="0"/>
              <a:t>.18			  </a:t>
            </a:r>
          </a:p>
          <a:p>
            <a:pPr lvl="1">
              <a:lnSpc>
                <a:spcPct val="90000"/>
              </a:lnSpc>
            </a:pPr>
            <a:r>
              <a:rPr lang="en-US" sz="1800" dirty="0"/>
              <a:t>.19			  </a:t>
            </a:r>
          </a:p>
          <a:p>
            <a:pPr>
              <a:lnSpc>
                <a:spcPct val="90000"/>
              </a:lnSpc>
              <a:buFont typeface="Wingdings" panose="05000000000000000000" pitchFamily="2" charset="2"/>
              <a:buChar char="§"/>
            </a:pPr>
            <a:r>
              <a:rPr lang="en-US" sz="1800" dirty="0"/>
              <a:t>3. If you attended the Social, did you like the social?</a:t>
            </a:r>
          </a:p>
          <a:p>
            <a:pPr marL="1828800" lvl="4" indent="0">
              <a:lnSpc>
                <a:spcPct val="90000"/>
              </a:lnSpc>
              <a:buNone/>
            </a:pPr>
            <a:r>
              <a:rPr lang="en-US" sz="1800" dirty="0"/>
              <a:t>Yes		No</a:t>
            </a:r>
          </a:p>
          <a:p>
            <a:pPr lvl="1">
              <a:lnSpc>
                <a:spcPct val="90000"/>
              </a:lnSpc>
              <a:buFont typeface="Wingdings" panose="05000000000000000000" pitchFamily="2" charset="2"/>
              <a:buChar char="§"/>
            </a:pPr>
            <a:r>
              <a:rPr lang="en-US" sz="1800" dirty="0"/>
              <a:t>.1			  </a:t>
            </a:r>
          </a:p>
          <a:p>
            <a:pPr lvl="1">
              <a:lnSpc>
                <a:spcPct val="90000"/>
              </a:lnSpc>
              <a:buFont typeface="Wingdings" panose="05000000000000000000" pitchFamily="2" charset="2"/>
              <a:buChar char="§"/>
            </a:pPr>
            <a:r>
              <a:rPr lang="en-US" sz="1800" dirty="0"/>
              <a:t>.3			  </a:t>
            </a:r>
          </a:p>
          <a:p>
            <a:pPr lvl="1">
              <a:lnSpc>
                <a:spcPct val="90000"/>
              </a:lnSpc>
              <a:buFont typeface="Wingdings" panose="05000000000000000000" pitchFamily="2" charset="2"/>
              <a:buChar char="§"/>
            </a:pPr>
            <a:r>
              <a:rPr lang="en-US" sz="1800" dirty="0"/>
              <a:t>.11			  </a:t>
            </a:r>
          </a:p>
          <a:p>
            <a:pPr lvl="1">
              <a:lnSpc>
                <a:spcPct val="90000"/>
              </a:lnSpc>
              <a:buFont typeface="Wingdings" panose="05000000000000000000" pitchFamily="2" charset="2"/>
              <a:buChar char="§"/>
            </a:pPr>
            <a:r>
              <a:rPr lang="en-US" sz="1800" dirty="0"/>
              <a:t>.15			</a:t>
            </a:r>
          </a:p>
          <a:p>
            <a:pPr lvl="1">
              <a:lnSpc>
                <a:spcPct val="90000"/>
              </a:lnSpc>
              <a:buFont typeface="Wingdings" panose="05000000000000000000" pitchFamily="2" charset="2"/>
              <a:buChar char="§"/>
            </a:pPr>
            <a:r>
              <a:rPr lang="en-US" sz="1800" dirty="0"/>
              <a:t>.18			  </a:t>
            </a:r>
          </a:p>
          <a:p>
            <a:pPr lvl="1">
              <a:lnSpc>
                <a:spcPct val="90000"/>
              </a:lnSpc>
              <a:buFont typeface="Wingdings" panose="05000000000000000000" pitchFamily="2" charset="2"/>
              <a:buChar char="§"/>
            </a:pPr>
            <a:r>
              <a:rPr lang="en-US" sz="1800" dirty="0"/>
              <a:t>.19			  </a:t>
            </a:r>
          </a:p>
          <a:p>
            <a:pPr lvl="1">
              <a:lnSpc>
                <a:spcPct val="90000"/>
              </a:lnSpc>
              <a:buFont typeface="Wingdings" panose="05000000000000000000" pitchFamily="2" charset="2"/>
              <a:buChar char="§"/>
            </a:pPr>
            <a:endParaRPr lang="en-US" sz="1800" dirty="0"/>
          </a:p>
          <a:p>
            <a:pPr>
              <a:lnSpc>
                <a:spcPct val="90000"/>
              </a:lnSpc>
            </a:pPr>
            <a:endParaRPr lang="en-US" sz="1800" dirty="0"/>
          </a:p>
        </p:txBody>
      </p:sp>
      <p:sp>
        <p:nvSpPr>
          <p:cNvPr id="4" name="Content Placeholder 3">
            <a:extLst>
              <a:ext uri="{FF2B5EF4-FFF2-40B4-BE49-F238E27FC236}">
                <a16:creationId xmlns:a16="http://schemas.microsoft.com/office/drawing/2014/main" id="{863CD567-5D93-B666-EF60-430407EF92E9}"/>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433606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763001" y="6019799"/>
            <a:ext cx="26670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961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8.033 -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v39 6/17/2023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strike="sngStrike" dirty="0">
                <a:highlight>
                  <a:srgbClr val="FFFF00"/>
                </a:highlight>
              </a:rPr>
              <a:t>Tuesday 5 August 2025 </a:t>
            </a:r>
            <a:r>
              <a:rPr lang="en-US" sz="2400" dirty="0">
                <a:highlight>
                  <a:srgbClr val="FFFF00"/>
                </a:highlight>
              </a:rPr>
              <a:t>– Next week Canceled</a:t>
            </a:r>
          </a:p>
          <a:p>
            <a:r>
              <a:rPr lang="en-US" sz="2400" dirty="0"/>
              <a:t>Tuesday 2 Sept 2025, 19:00-21:00 UTC</a:t>
            </a:r>
          </a:p>
          <a:p>
            <a:r>
              <a:rPr lang="en-US" sz="2400" dirty="0"/>
              <a:t>Tuesday 7 Oct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pPr marL="0" indent="0">
              <a:buNone/>
            </a:pPr>
            <a:r>
              <a:rPr lang="en-US" sz="2400" dirty="0"/>
              <a:t>Calls after November Plenary to be Scheduled during 2025 November IEEE 802 LMSC Closing Plenary meeting.</a:t>
            </a:r>
            <a:br>
              <a:rPr lang="en-US" sz="2400" dirty="0"/>
            </a:b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 – 2025 Version:</a:t>
            </a:r>
          </a:p>
          <a:p>
            <a:pPr lvl="1"/>
            <a:r>
              <a:rPr lang="en-US" sz="2000" kern="0" dirty="0">
                <a:solidFill>
                  <a:schemeClr val="accent2"/>
                </a:solidFill>
                <a:hlinkClick r:id="rId3"/>
              </a:rPr>
              <a:t>https://mentor.ieee.org/802-ec/dcn/25/ec-25-0130-00-LMSC-802-tutorial-request-form-2025.docx</a:t>
            </a:r>
            <a:r>
              <a:rPr lang="en-US" sz="2000" kern="0" dirty="0">
                <a:solidFill>
                  <a:schemeClr val="accent2"/>
                </a:solidFill>
              </a:rPr>
              <a:t> </a:t>
            </a:r>
          </a:p>
          <a:p>
            <a:pPr lvl="1"/>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26 September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IEEE 802 LMSC Monday Opening Meeting:</a:t>
            </a:r>
          </a:p>
          <a:p>
            <a:pPr marL="400050" lvl="1" indent="0">
              <a:buNone/>
            </a:pPr>
            <a:r>
              <a:rPr lang="en-US" sz="2000" dirty="0"/>
              <a:t>6.02: Current / Future Venues</a:t>
            </a:r>
          </a:p>
          <a:p>
            <a:pPr marL="400050" lvl="1" indent="0">
              <a:buNone/>
            </a:pPr>
            <a:r>
              <a:rPr lang="en-US" sz="2000" dirty="0"/>
              <a:t> 	Know –</a:t>
            </a:r>
          </a:p>
          <a:p>
            <a:pPr marL="1257300" lvl="2" indent="-457200">
              <a:buFontTx/>
              <a:buAutoNum type="arabicPeriod"/>
            </a:pPr>
            <a:r>
              <a:rPr lang="en-US" sz="2000" dirty="0"/>
              <a:t>Things to Know</a:t>
            </a:r>
          </a:p>
          <a:p>
            <a:pPr marL="1257300" lvl="2" indent="-457200">
              <a:buFontTx/>
              <a:buAutoNum type="arabicPeriod"/>
            </a:pPr>
            <a:r>
              <a:rPr lang="en-US" sz="2000" dirty="0"/>
              <a:t>Request for 802 WGs – Venue Straw Poll</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Madrid</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r>
              <a:rPr lang="en-US" dirty="0"/>
              <a:t>1. Things to Know - Madrid</a:t>
            </a:r>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 - Madrid:</a:t>
            </a:r>
          </a:p>
          <a:p>
            <a:pPr lvl="1"/>
            <a:r>
              <a:rPr lang="en-US" dirty="0">
                <a:hlinkClick r:id="rId2"/>
              </a:rPr>
              <a:t>https://mentor.ieee.org/802-ec/dcn/25/ec-25-0133-03-LMSC-mad-802-0725-things-to-know-madrid.pptx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2. 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July IEEE 802 Mixed-mode Plenary - Madrid</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9"/>
            <a:ext cx="4770967" cy="2316161"/>
          </a:xfrm>
        </p:spPr>
        <p:txBody>
          <a:bodyPr wrap="square" anchor="t">
            <a:normAutofit/>
          </a:bodyPr>
          <a:lstStyle/>
          <a:p>
            <a:pPr>
              <a:lnSpc>
                <a:spcPct val="90000"/>
              </a:lnSpc>
            </a:pPr>
            <a:r>
              <a:rPr lang="en-US" sz="2000" dirty="0"/>
              <a:t>Registration opened April 8, 2025:</a:t>
            </a:r>
          </a:p>
          <a:p>
            <a:pPr lvl="1">
              <a:lnSpc>
                <a:spcPct val="90000"/>
              </a:lnSpc>
            </a:pPr>
            <a:r>
              <a:rPr lang="en-US" sz="2000" dirty="0"/>
              <a:t>1036 registered – 585 in person and 438 remote  (6 Students)</a:t>
            </a:r>
          </a:p>
          <a:p>
            <a:pPr marL="457200" lvl="1" indent="0">
              <a:lnSpc>
                <a:spcPct val="90000"/>
              </a:lnSpc>
              <a:buNone/>
            </a:pPr>
            <a:endParaRPr lang="en-US" sz="2000" dirty="0"/>
          </a:p>
          <a:p>
            <a:pPr lvl="1">
              <a:lnSpc>
                <a:spcPct val="90000"/>
              </a:lnSpc>
            </a:pPr>
            <a:r>
              <a:rPr lang="en-US" sz="2000" b="1" dirty="0"/>
              <a:t>Hotel Pickup </a:t>
            </a:r>
            <a:r>
              <a:rPr lang="en-US" sz="2000" dirty="0"/>
              <a:t>–97% of block reserved (2514/2585 as of July 25,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6" name="Picture 5">
            <a:extLst>
              <a:ext uri="{FF2B5EF4-FFF2-40B4-BE49-F238E27FC236}">
                <a16:creationId xmlns:a16="http://schemas.microsoft.com/office/drawing/2014/main" id="{D1F4CB64-8D38-EB52-111E-9260281CFD25}"/>
              </a:ext>
            </a:extLst>
          </p:cNvPr>
          <p:cNvPicPr>
            <a:picLocks noChangeAspect="1"/>
          </p:cNvPicPr>
          <p:nvPr/>
        </p:nvPicPr>
        <p:blipFill>
          <a:blip r:embed="rId2"/>
          <a:stretch>
            <a:fillRect/>
          </a:stretch>
        </p:blipFill>
        <p:spPr>
          <a:xfrm>
            <a:off x="4948790" y="1303338"/>
            <a:ext cx="6908777" cy="3649661"/>
          </a:xfrm>
          <a:prstGeom prst="rect">
            <a:avLst/>
          </a:prstGeom>
        </p:spPr>
      </p:pic>
    </p:spTree>
    <p:extLst>
      <p:ext uri="{BB962C8B-B14F-4D97-AF65-F5344CB8AC3E}">
        <p14:creationId xmlns:p14="http://schemas.microsoft.com/office/powerpoint/2010/main" val="229432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610600" y="5390147"/>
            <a:ext cx="2057400" cy="338554"/>
          </a:xfrm>
          <a:prstGeom prst="rect">
            <a:avLst/>
          </a:prstGeom>
          <a:noFill/>
        </p:spPr>
        <p:txBody>
          <a:bodyPr wrap="square" rtlCol="0">
            <a:spAutoFit/>
          </a:bodyPr>
          <a:lstStyle/>
          <a:p>
            <a:r>
              <a:rPr lang="en-US" sz="1600" dirty="0">
                <a:solidFill>
                  <a:schemeClr val="accent1">
                    <a:lumMod val="50000"/>
                  </a:schemeClr>
                </a:solidFill>
              </a:rPr>
              <a:t>As of  July 27,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18609</TotalTime>
  <Words>3258</Words>
  <Application>Microsoft Office PowerPoint</Application>
  <PresentationFormat>Widescreen</PresentationFormat>
  <Paragraphs>349</Paragraphs>
  <Slides>27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tahoma</vt:lpstr>
      <vt:lpstr>Times New Roman</vt:lpstr>
      <vt:lpstr>Wingdings</vt:lpstr>
      <vt:lpstr>Title slide</vt:lpstr>
      <vt:lpstr>Executive Secretary Report for 2025 July 802 Plenary - Madrid</vt:lpstr>
      <vt:lpstr>Event Conduct and Safety Statement </vt:lpstr>
      <vt:lpstr>Event Conduct and Safety Statement</vt:lpstr>
      <vt:lpstr>Executive Secretary Agenda Items</vt:lpstr>
      <vt:lpstr>1. Things to Know - Madrid</vt:lpstr>
      <vt:lpstr>2. Request for 802 WG Item for Closing Plenaries:</vt:lpstr>
      <vt:lpstr>2025 July IEEE 802 Mixed-mode Plenary - Madrid</vt:lpstr>
      <vt:lpstr>IEEE 802 Mixed-mode Plenary Attendance</vt:lpstr>
      <vt:lpstr>Future 802 Plenary Venue Contract Status</vt:lpstr>
      <vt:lpstr>Notes for Madrid </vt:lpstr>
      <vt:lpstr>Suggested Rules Meeting Discussion - 1</vt:lpstr>
      <vt:lpstr>Future Venue AdHocs  --</vt:lpstr>
      <vt:lpstr>Future Venue AdHoc – Resource review/planning  – Thurs 7:30 am</vt:lpstr>
      <vt:lpstr>Future Venues AdHoc – Future Venues– Thurs 8:30 am</vt:lpstr>
      <vt:lpstr>Future 802 Plenary Venue Contract Status</vt:lpstr>
      <vt:lpstr>Executive Secretary Agenda Items</vt:lpstr>
      <vt:lpstr>4.02 – 1. Straw Poll: Return to This Venue:  (Melia Castilla, Madrid– 2025 July)</vt:lpstr>
      <vt:lpstr>4.02 – 1. Venue Polls (continued) (Melia Castilla, Madrid– 2025 July)</vt:lpstr>
      <vt:lpstr>Future 802 Plenary Venue Contract Status</vt:lpstr>
      <vt:lpstr>8.033 - Call for Interest – 802 Executive Secretary –  Venue Preparation, Selection, and Contracting </vt:lpstr>
      <vt:lpstr>8.033 Executive Secretary Report</vt:lpstr>
      <vt:lpstr>IEEE 802 LMSC Chair's Guidelines and Standards Committee Policy Decisions, v39 6/17/2023</vt:lpstr>
      <vt:lpstr>8.04 Monthly IEEE 802 LMSC Telecons</vt:lpstr>
      <vt:lpstr>8.05 Call for Tutorials for November 2025</vt:lpstr>
      <vt:lpstr>Approved 2025 Session Registration Fees</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July -Madrid</dc:title>
  <dc:subject/>
  <dc:creator>Jon Rosdahl</dc:creator>
  <cp:keywords>IEEE 802 LMSC Plenary</cp:keywords>
  <dc:description>Jon Rosdahl, Qualcomm</dc:description>
  <cp:lastModifiedBy>Jon Rosdahl</cp:lastModifiedBy>
  <cp:revision>12</cp:revision>
  <dcterms:created xsi:type="dcterms:W3CDTF">2024-07-13T20:54:22Z</dcterms:created>
  <dcterms:modified xsi:type="dcterms:W3CDTF">2025-07-27T23:38:06Z</dcterms:modified>
  <cp:category>July 2025</cp:category>
</cp:coreProperties>
</file>