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8" r:id="rId5"/>
    <p:sldId id="259" r:id="rId6"/>
  </p:sldIdLst>
  <p:sldSz cx="12188825" cy="6858000"/>
  <p:notesSz cx="6858000" cy="9237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26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7F982EF-8DA3-960B-3ACC-3076F9F323A8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60" cy="461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190603-4315-DD2C-4DA3-9D2E692AE81E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61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0586FD-03E5-B89B-14F2-35DFE8E2FD6F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775720"/>
            <a:ext cx="2975760" cy="461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5CACF7-439D-5915-1FFA-E9D628267049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1880" y="8775720"/>
            <a:ext cx="2975760" cy="461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fld id="{B53F8270-A862-4221-902C-66BC0595DFFF}" type="slidenum">
              <a:t>‹#›</a:t>
            </a:fld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19998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8E06DB0-13BC-FA53-0351-D1A26B9BDCEA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6858000" cy="92376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wrap="none" lIns="90000" tIns="45000" rIns="90000" bIns="45000" anchor="ctr" anchorCtr="1" compatLnSpc="1">
            <a:no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9A85D020-5924-E084-160C-7265E64DCF1D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3428639" y="95760"/>
            <a:ext cx="2784600" cy="2134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i="0" u="none" strike="noStrike" baseline="0"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69F4D-E119-E61C-5A45-1ACAB12854F7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645840" y="95760"/>
            <a:ext cx="2708280" cy="2134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1" i="0" u="none" strike="noStrike" baseline="0"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fld id="{33959148-BECE-45F9-89D1-A3E40D6D2613}" type="datetime1">
              <a:rPr lang="en-US"/>
              <a:pPr lvl="0"/>
              <a:t>2025/6/2</a:t>
            </a:fld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7F6CEF28-7C90-C401-EBAA-3F14CA246AE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30400" y="698039"/>
            <a:ext cx="4602240" cy="345167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E9DC4C07-2A52-AFA6-6916-3CA512A7DB35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914400" y="4387320"/>
            <a:ext cx="5029200" cy="4156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1"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9A14EB1-7B84-4CFE-92A5-6C0F710391D4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3730320" y="8942040"/>
            <a:ext cx="2482920" cy="1526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i="0" u="none" strike="noStrike" baseline="0"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F6EAF71-DB92-5148-5601-9D04BED435E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2901960" y="8942040"/>
            <a:ext cx="792000" cy="3653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i="0" u="none" strike="noStrike" baseline="0"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r>
              <a:rPr lang="en-US"/>
              <a:t>Page </a:t>
            </a:r>
            <a:fld id="{116780D5-0B0D-4332-916A-F5F4EECE8177}" type="slidenum"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57B10DE-434A-2FAC-991B-DAEBE503A8A2}"/>
              </a:ext>
            </a:extLst>
          </p:cNvPr>
          <p:cNvSpPr/>
          <p:nvPr/>
        </p:nvSpPr>
        <p:spPr>
          <a:xfrm>
            <a:off x="716040" y="8942400"/>
            <a:ext cx="2255760" cy="182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Tentative agenda Full WG</a:t>
            </a:r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1FCB9045-56B5-99D7-264A-C4E94F924FA4}"/>
              </a:ext>
            </a:extLst>
          </p:cNvPr>
          <p:cNvSpPr/>
          <p:nvPr/>
        </p:nvSpPr>
        <p:spPr>
          <a:xfrm>
            <a:off x="736559" y="8940960"/>
            <a:ext cx="5405401" cy="0"/>
          </a:xfrm>
          <a:prstGeom prst="line">
            <a:avLst/>
          </a:prstGeom>
          <a:noFill/>
          <a:ln w="12600">
            <a:solidFill>
              <a:srgbClr val="000000"/>
            </a:solidFill>
            <a:prstDash val="solid"/>
            <a:miter/>
          </a:ln>
        </p:spPr>
        <p:txBody>
          <a:bodyPr wrap="none" lIns="90000" tIns="46800" rIns="90000" bIns="46800" anchor="ctr" anchorCtr="0" compatLnSpc="1">
            <a:no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D15D5183-3EEB-8873-85A2-F31F1D20C322}"/>
              </a:ext>
            </a:extLst>
          </p:cNvPr>
          <p:cNvSpPr/>
          <p:nvPr/>
        </p:nvSpPr>
        <p:spPr>
          <a:xfrm>
            <a:off x="662040" y="295200"/>
            <a:ext cx="5554439" cy="0"/>
          </a:xfrm>
          <a:prstGeom prst="line">
            <a:avLst/>
          </a:prstGeom>
          <a:noFill/>
          <a:ln w="12600">
            <a:solidFill>
              <a:srgbClr val="000000"/>
            </a:solidFill>
            <a:prstDash val="solid"/>
            <a:miter/>
          </a:ln>
        </p:spPr>
        <p:txBody>
          <a:bodyPr wrap="none" lIns="90000" tIns="46800" rIns="90000" bIns="46800" anchor="ctr" anchorCtr="0" compatLnSpc="1">
            <a:no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185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en-US" sz="1200" b="0" i="0" u="none" strike="noStrike" baseline="0">
        <a:ln>
          <a:noFill/>
        </a:ln>
        <a:solidFill>
          <a:srgbClr val="000000"/>
        </a:solidFill>
        <a:latin typeface="Times New Roman" pitchFamily="18"/>
        <a:ea typeface="ＭＳ Ｐゴシック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ABE188C-6CB1-21E6-19F6-A42238558AD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33959148-BECE-45F9-89D1-A3E40D6D2613}" type="datetime1">
              <a:rPr lang="en-US"/>
              <a:pPr lvl="0"/>
              <a:t>2025/6/2</a:t>
            </a:fld>
            <a:endParaRPr lang="en-US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C2B0EBF4-29D9-EBD3-BC01-CAB85F6E447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Page </a:t>
            </a:r>
            <a:fld id="{F3142D1D-F418-46B4-A9A0-F79EA2AD332F}" type="slidenum">
              <a:t>1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A0D7D7C-E66D-4EA0-7AEF-4FB6B235B62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6BA15CC-E804-1AB9-B9B7-ADCC4AAB6A4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6C723EE-DC39-D818-89A8-DB22322AC859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33959148-BECE-45F9-89D1-A3E40D6D2613}" type="datetime1">
              <a:rPr lang="en-US"/>
              <a:pPr lvl="0"/>
              <a:t>2025/6/2</a:t>
            </a:fld>
            <a:endParaRPr lang="en-US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FFDB150F-1E8B-7668-51C1-5DABCD7C644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Page </a:t>
            </a:r>
            <a:fld id="{4BEC035D-010B-4F1F-9F21-596E9A6B42C8}" type="slidenum">
              <a:t>2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A34315B-A669-29BF-E1E5-354A1E97944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6603C32-2988-A94F-19D8-500A55C1D1C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F975EFC-6F03-F66E-C79B-601668794776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33959148-BECE-45F9-89D1-A3E40D6D2613}" type="datetime1">
              <a:rPr lang="en-US"/>
              <a:pPr lvl="0"/>
              <a:t>2025/6/2</a:t>
            </a:fld>
            <a:endParaRPr lang="en-US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6EA56509-BD93-4A54-8D4A-6E5BC965337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Page </a:t>
            </a:r>
            <a:fld id="{573854DF-3457-4E9C-9785-FC1FEF81791F}" type="slidenum">
              <a:t>3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D956131-7417-D57B-4C2D-358BCE57FD4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56EAD1-34D2-A753-487A-AC489953738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1D399B1-90CC-505E-A00F-9ED51466DF7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33959148-BECE-45F9-89D1-A3E40D6D2613}" type="datetime1">
              <a:rPr lang="en-US"/>
              <a:pPr lvl="0"/>
              <a:t>2025/6/2</a:t>
            </a:fld>
            <a:endParaRPr lang="en-US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B5BC0F93-14E4-35AF-6216-CC052714456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Page </a:t>
            </a:r>
            <a:fld id="{B8EADDB4-2E47-469F-94BF-B24D0A34D2C3}" type="slidenum">
              <a:t>4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E80C360-8D2A-90E2-1675-57946964179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8A7FA70-F006-8CAA-A835-B7B9BD5DEC7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91F09-0FDE-8F42-D041-DD71DA217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082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EAA133-0AA3-1BAD-947D-FA086577D7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082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77814C-2FFE-AC7A-58CB-7700ACACA9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/>
              <a:t>Slide </a:t>
            </a:r>
            <a:fld id="{1E1569FA-A04C-492C-BE4F-D11AF1E6D21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00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EA90-1A23-5D90-5103-6712B2D8D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719892-F0A4-2254-AC27-03C8867E7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B23D13-5383-B9B4-2846-52062642F2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/>
              <a:t>Slide </a:t>
            </a:r>
            <a:fld id="{DE0E4B9C-ECFF-4DA7-86F9-0EE420D3FFE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620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2828E3-7F5D-26D0-75E8-32DC955139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13813" y="685800"/>
            <a:ext cx="2665412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B3D9F0-9E43-5871-442D-76759E612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847013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C48CD-6815-D17A-A0C4-955F2543AD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/>
              <a:t>Slide </a:t>
            </a:r>
            <a:fld id="{EBA725FF-DE6B-44F8-B1E5-65508D20AA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01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B2604-BB31-D4DB-A499-976F2444D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082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2FEF45-F354-5181-CD5D-268C8600C6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082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1F5AD-B864-E124-C3A2-4D4C0C5F3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D56EE-55EB-B648-BC03-9CF96707C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84AD6-2440-FD3E-5891-DE049EEF4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F2D66FD-0A97-4A4E-A200-4B026243158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81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94431-FAC5-FA02-14D4-0A22B703D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C2FC3-5654-D5E8-BBCC-DA4526C67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11BD0-D1A1-187B-DBB8-582567C96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6F45A-3DF7-74F1-346C-0BB42AF07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E0992-DA39-E97A-9A02-7F296DE7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4810289-CB96-4BEC-98ED-F6A234BCD7D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16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5DACC-5A43-AA02-0798-24EBAE84F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24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BFD77-BEDD-5264-3A03-DB68FCF25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24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0F2BB-7BA1-2A00-A7B8-60AAB9AE0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CED51-3158-0B26-D9AB-2B5780CF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E829B-796B-6DAD-F61A-FBCDCE24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120EF5E-91F9-4162-8DEA-5906D7CFA93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070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F0F5D-DEB8-5BA2-2461-37F21B9E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F23D5-8DFC-64AB-1123-EBBB96D3BD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0013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1B62BD-0941-A860-D761-E739DDEF84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613" y="1825625"/>
            <a:ext cx="51800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A14EBC-7D18-FC74-5EA5-1F30668A6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DB45E4-74B4-CA41-759C-C0276C705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BD8B7-B1B6-B2B7-1346-FDFEAD2C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053736C-B522-4223-BCE5-D7911CBC06D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67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D253E-A0A1-229F-FA7C-ED849F104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24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506753-6751-08DD-F637-A78F225FA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6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41F80F-E301-9C35-92ED-7F96D9BBC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62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81B83E-F83A-7A1A-E77A-654A8DD774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3" y="1681163"/>
            <a:ext cx="51816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3E22D5-CF65-1F7C-26F5-FDCB0888DA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613" y="2505075"/>
            <a:ext cx="51816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BBFA27-8722-9CAE-D698-B4234646C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9593B-514E-170D-852C-2AD2D5F75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A5DFDF-49C5-90B9-8434-BCABF01F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75EF36-9510-4F4F-B307-1B8F4161B94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590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547B2-EBEB-B5ED-328E-129A2997B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903EA9-D0C4-68B6-A889-F92B798E0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7A4BBF-8C70-E5F0-57E7-2CE874938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9C5AB-0E66-ECA0-DBD1-F9D989DEC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4116EC-EF68-4B28-9032-4146D8BB727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84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3C745-7938-C497-4208-5DE23BDC0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C747B3-47F6-FA96-CFCC-D5FC3B9F9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0AF351-405F-50DC-15AF-571E6C6AD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6D43F1-6029-4ABC-B57E-09ABAAC70D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305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311F8-2033-EC71-A5F3-69593C106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06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2668C-B0A1-809A-A575-6D661FA85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987425"/>
            <a:ext cx="61706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59520-3E13-D419-DAE1-C619F19FD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06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A64DB4-C017-CC74-EBC2-A163935F4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5FC0DB-1DCF-8AF5-B311-7A0208662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F9182F-3D61-7F20-19FB-AA047DBA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DD86DD7-7B58-45EB-860B-67ED708A946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7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462E3-681F-FC09-53F8-8C370D709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61E4A-1CFD-E238-57D9-4880EA699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F89F5-D249-E788-DED5-98A507F3B8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/>
              <a:t>Slide </a:t>
            </a:r>
            <a:fld id="{23288289-5FF0-44D7-8D18-E79398EDDF1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258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D93F9-B5F2-BCB3-C331-BA29A9CC6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06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A9F6F9-99A8-2B12-6E90-D37A4E691D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600" y="987425"/>
            <a:ext cx="61706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BBDF9B-F18A-4588-9198-AAB9ED233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06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2CB197-63E3-8A64-5DE2-A19903D65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5BCB4-16A2-E795-7407-26F0BC427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7DAB79-9A94-502E-D5DA-15A314AB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ACA19E5-3163-4B79-8755-537D9FFA3E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728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70914-E1D5-8417-9FE1-E3453EF69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746665-26BE-D7F2-7DDE-F98CDB5C0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57A3E-8B1C-AA96-A1C9-E1C774B38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8945B-5542-369B-D2F0-06CAB6B6A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C7CE0-CAA0-B61F-F32E-9FC1B5A29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6D6A6D-2453-459F-8D73-9200A43A02D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968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C3129D-8915-1F14-B3C3-CE5D0F4498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3313" y="365125"/>
            <a:ext cx="262731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48DCC8-D6B1-5202-BDC1-FD225C1CF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2713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6A726-DBE8-D071-7D9C-5DA2BF95F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D405F-F8B0-DFDC-A11B-2D25B33EF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7762A-1567-EB30-5FE7-E5D58C0B4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A3F4473-200A-468E-B215-B3D12D30A19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3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BE461-D05B-2E63-01FC-66D8F4F10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24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53774-E14F-02A0-E6AD-D5E854E64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24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CE48D-2A05-6EED-76C3-47A7CA24CC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/>
              <a:t>Slide </a:t>
            </a:r>
            <a:fld id="{A3E83BCE-34CC-4172-9746-8FAE0115F02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2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FB14D-2170-E66C-72F1-C70388F46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0C182-9A9D-7681-2265-0723DA4A86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463675"/>
            <a:ext cx="5256213" cy="4937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8A06A8-4A47-A66B-7E05-50474272D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3013" y="1463675"/>
            <a:ext cx="5256212" cy="4937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9622C9-6DA2-097B-F379-BAAEF001B5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/>
              <a:t>Slide </a:t>
            </a:r>
            <a:fld id="{B9CFC5EE-7A05-4803-AB39-8635916F5C4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2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7B442-266C-EAE7-59C3-0ECF79167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24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05A611-6BCB-810F-E40C-72103FB4D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6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AF44E4-B8A9-6394-EB80-0020AE881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62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3B9C73-66A4-0CEF-7870-7EB6ADCBE0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3" y="1681163"/>
            <a:ext cx="51816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DE6EAA-2C1B-990D-BC49-97D519A14E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613" y="2505075"/>
            <a:ext cx="51816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09C97E-CEC8-8840-3CDE-9F4C27BBEC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/>
              <a:t>Slide </a:t>
            </a:r>
            <a:fld id="{5AD2524D-C2BF-4001-B847-A92B56F5B31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4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39E58-E5FA-6309-0994-B09B33901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CEDDC9-227D-8FA2-3C2A-B08A2CC920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/>
              <a:t>Slide </a:t>
            </a:r>
            <a:fld id="{D4F139CE-067E-453D-9466-40E1985698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43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BF6BCC-4B6E-F18F-FE3C-52CE90276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/>
              <a:t>Slide </a:t>
            </a:r>
            <a:fld id="{C3BEE039-F1AC-4264-9B7D-11F683E0CCB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8513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F86F1-DDC0-9185-7BB0-30911D94C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06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5A984-09D7-1E33-ADD3-36AC50059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987425"/>
            <a:ext cx="61706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49CB99-92FB-0496-DE71-66C9FD54A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06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363A89-C185-4F48-A0A7-C2AF63A543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/>
              <a:t>Slide </a:t>
            </a:r>
            <a:fld id="{E3E7991C-187E-45F6-9C6C-87F91FF1529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349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F8215-4B4A-2D92-E643-15A19D3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06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D33319-F869-B4C2-90CE-18374B8C95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600" y="987425"/>
            <a:ext cx="61706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6BDAC-8EBE-5CAE-B211-E1A70DFB0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06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507B92-0F7B-CBAD-C19B-827A7F2160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/>
              <a:t>Slide </a:t>
            </a:r>
            <a:fld id="{4175394D-8685-4E19-8331-3E35A8D098F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81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8669D5EB-E158-781C-0DE8-5EF7D90662D7}"/>
              </a:ext>
            </a:extLst>
          </p:cNvPr>
          <p:cNvSpPr/>
          <p:nvPr/>
        </p:nvSpPr>
        <p:spPr>
          <a:xfrm>
            <a:off x="6094079" y="417240"/>
            <a:ext cx="5282280" cy="182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b" anchorCtr="0" compatLnSpc="1">
            <a:spAutoFit/>
          </a:bodyPr>
          <a:lstStyle/>
          <a:p>
            <a:pPr marL="1428480" marR="0" lvl="4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428480" algn="l"/>
                <a:tab pos="2342880" algn="l"/>
                <a:tab pos="3257280" algn="l"/>
                <a:tab pos="4171679" algn="l"/>
                <a:tab pos="5086080" algn="l"/>
                <a:tab pos="6000480" algn="l"/>
                <a:tab pos="6914879" algn="l"/>
                <a:tab pos="7829279" algn="l"/>
                <a:tab pos="8743680" algn="l"/>
                <a:tab pos="9658080" algn="l"/>
                <a:tab pos="10572480" algn="l"/>
                <a:tab pos="11486880" algn="l"/>
              </a:tabLst>
              <a:defRPr sz="1200"/>
            </a:pPr>
            <a:r>
              <a:rPr lang="en-US" sz="1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ec-25-0120-00-00EC</a:t>
            </a:r>
          </a:p>
        </p:txBody>
      </p:sp>
      <p:sp>
        <p:nvSpPr>
          <p:cNvPr id="3" name="Line 8">
            <a:extLst>
              <a:ext uri="{FF2B5EF4-FFF2-40B4-BE49-F238E27FC236}">
                <a16:creationId xmlns:a16="http://schemas.microsoft.com/office/drawing/2014/main" id="{A6CA4634-8C60-19F1-9142-04E1F8E35AC8}"/>
              </a:ext>
            </a:extLst>
          </p:cNvPr>
          <p:cNvSpPr/>
          <p:nvPr/>
        </p:nvSpPr>
        <p:spPr>
          <a:xfrm>
            <a:off x="914039" y="609480"/>
            <a:ext cx="10462321" cy="0"/>
          </a:xfrm>
          <a:prstGeom prst="line">
            <a:avLst/>
          </a:prstGeom>
          <a:noFill/>
          <a:ln w="12600">
            <a:solidFill>
              <a:srgbClr val="000000"/>
            </a:solidFill>
            <a:prstDash val="solid"/>
            <a:miter/>
          </a:ln>
        </p:spPr>
        <p:txBody>
          <a:bodyPr wrap="none" lIns="90000" tIns="46800" rIns="90000" bIns="46800" anchor="ctr" anchorCtr="0" compatLnSpc="1">
            <a:no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756159B3-FA3D-DD37-1D39-C2E9461AD894}"/>
              </a:ext>
            </a:extLst>
          </p:cNvPr>
          <p:cNvSpPr/>
          <p:nvPr/>
        </p:nvSpPr>
        <p:spPr>
          <a:xfrm>
            <a:off x="914039" y="6513120"/>
            <a:ext cx="2031480" cy="182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pPr>
            <a:r>
              <a:rPr lang="en-GB" sz="1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IEEE 802 LMSC</a:t>
            </a:r>
          </a:p>
        </p:txBody>
      </p:sp>
      <p:sp>
        <p:nvSpPr>
          <p:cNvPr id="5" name="Line 10">
            <a:extLst>
              <a:ext uri="{FF2B5EF4-FFF2-40B4-BE49-F238E27FC236}">
                <a16:creationId xmlns:a16="http://schemas.microsoft.com/office/drawing/2014/main" id="{B68D6712-7497-F620-8E04-006242EBD345}"/>
              </a:ext>
            </a:extLst>
          </p:cNvPr>
          <p:cNvSpPr/>
          <p:nvPr/>
        </p:nvSpPr>
        <p:spPr>
          <a:xfrm>
            <a:off x="941399" y="6477119"/>
            <a:ext cx="10434961" cy="0"/>
          </a:xfrm>
          <a:prstGeom prst="line">
            <a:avLst/>
          </a:prstGeom>
          <a:noFill/>
          <a:ln w="12600">
            <a:solidFill>
              <a:srgbClr val="000000"/>
            </a:solidFill>
            <a:prstDash val="solid"/>
            <a:miter/>
          </a:ln>
        </p:spPr>
        <p:txBody>
          <a:bodyPr wrap="none" lIns="90000" tIns="46800" rIns="90000" bIns="46800" anchor="ctr" anchorCtr="0" compatLnSpc="1">
            <a:no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24CBD899-7229-0C18-B767-B898618246AC}"/>
              </a:ext>
            </a:extLst>
          </p:cNvPr>
          <p:cNvSpPr/>
          <p:nvPr/>
        </p:nvSpPr>
        <p:spPr>
          <a:xfrm>
            <a:off x="914039" y="304920"/>
            <a:ext cx="2336040" cy="276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pPr>
            <a:r>
              <a:rPr lang="en-GB" sz="1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June 2025</a:t>
            </a: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DD7E09DE-FA96-5B77-563B-A5D6FEC0246D}"/>
              </a:ext>
            </a:extLst>
          </p:cNvPr>
          <p:cNvSpPr/>
          <p:nvPr/>
        </p:nvSpPr>
        <p:spPr>
          <a:xfrm>
            <a:off x="7422777" y="6477119"/>
            <a:ext cx="3953224" cy="2791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74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pPr>
            <a:r>
              <a:rPr lang="en-GB" sz="1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Dave Halasz, IEEE 802 LMSC 1</a:t>
            </a:r>
            <a:r>
              <a:rPr lang="en-GB" sz="1200" b="0" i="0" u="none" strike="noStrike" baseline="3000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st</a:t>
            </a:r>
            <a:r>
              <a:rPr lang="en-GB" sz="1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 Vice Chair (Morse Micro)</a:t>
            </a:r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686C6D98-0E6D-856E-9C53-A95DBA6304B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039" y="685440"/>
            <a:ext cx="10665360" cy="762480"/>
          </a:xfrm>
          <a:prstGeom prst="rect">
            <a:avLst/>
          </a:prstGeom>
          <a:noFill/>
          <a:ln>
            <a:noFill/>
          </a:ln>
        </p:spPr>
        <p:txBody>
          <a:bodyPr lIns="92160" tIns="46080" rIns="92160" bIns="46080" anchor="ctr" anchorCtr="0" compatLnSpc="1"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CF4D1AA-FB60-7181-7D1D-FE6C10E2137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039" y="1463039"/>
            <a:ext cx="10665360" cy="4937760"/>
          </a:xfrm>
          <a:prstGeom prst="rect">
            <a:avLst/>
          </a:prstGeom>
          <a:noFill/>
          <a:ln>
            <a:noFill/>
          </a:ln>
        </p:spPr>
        <p:txBody>
          <a:bodyPr lIns="92160" tIns="46080" rIns="92160" bIns="4608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048E3C6-0F76-55F5-64B0-48F3636361E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4875480" y="6521400"/>
            <a:ext cx="1726200" cy="2286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i="0" u="none" strike="noStrike" baseline="0"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r>
              <a:rPr lang="en-US"/>
              <a:t>Slide </a:t>
            </a:r>
            <a:fld id="{36BB0307-120D-4FE2-BD2A-20D00A8DA479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indent="0" algn="ctr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en-US" sz="4000" b="0" i="0" u="none" strike="noStrike" baseline="0">
          <a:ln>
            <a:noFill/>
          </a:ln>
          <a:solidFill>
            <a:srgbClr val="000000"/>
          </a:solidFill>
          <a:latin typeface="Arial" pitchFamily="2"/>
          <a:ea typeface="ＭＳ Ｐゴシック" pitchFamily="2"/>
        </a:defRPr>
      </a:lvl1pPr>
    </p:titleStyle>
    <p:bodyStyle>
      <a:lvl1pPr marL="0" marR="0" indent="0" algn="l" hangingPunct="0">
        <a:lnSpc>
          <a:spcPct val="100000"/>
        </a:lnSpc>
        <a:spcBef>
          <a:spcPts val="799"/>
        </a:spcBef>
        <a:spcAft>
          <a:spcPts val="0"/>
        </a:spcAft>
        <a:tabLst>
          <a:tab pos="571320" algn="l"/>
          <a:tab pos="1485719" algn="l"/>
          <a:tab pos="2400119" algn="l"/>
          <a:tab pos="3314519" algn="l"/>
          <a:tab pos="4228919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lang="en-US" sz="3200" b="0" i="0" u="none" strike="noStrike" baseline="0">
          <a:ln>
            <a:noFill/>
          </a:ln>
          <a:solidFill>
            <a:srgbClr val="000000"/>
          </a:solidFill>
          <a:latin typeface="Arial" pitchFamily="2"/>
          <a:ea typeface="ＭＳ Ｐゴシック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8A44F-F8CE-747B-2100-81342865A72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7720" y="365040"/>
            <a:ext cx="10512360" cy="13251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>
            <a:no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AF224-8ED6-3B23-F506-CF2BF076A3A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7720" y="1825560"/>
            <a:ext cx="10512360" cy="43509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F600F-4F85-0987-7AE2-BE8B39045C9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7720" y="6356520"/>
            <a:ext cx="2742119" cy="3646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B8B8B"/>
                </a:solidFill>
                <a:highlight>
                  <a:scrgbClr r="0" g="0" b="0">
                    <a:alpha val="0"/>
                  </a:scrgbClr>
                </a:highlight>
                <a:latin typeface="Calibri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96218-DC45-76A5-2011-8FEB4A8FABB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7400" y="6356520"/>
            <a:ext cx="4113360" cy="3646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B8B8B"/>
                </a:solidFill>
                <a:highlight>
                  <a:scrgbClr r="0" g="0" b="0">
                    <a:alpha val="0"/>
                  </a:scrgbClr>
                </a:highlight>
                <a:latin typeface="Calibri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9CCEF-069F-80EA-9690-A26DF352968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07960" y="6356520"/>
            <a:ext cx="2742119" cy="3646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B8B8B"/>
                </a:solidFill>
                <a:highlight>
                  <a:scrgbClr r="0" g="0" b="0">
                    <a:alpha val="0"/>
                  </a:scrgbClr>
                </a:highlight>
                <a:latin typeface="Calibri"/>
                <a:ea typeface="DejaVu Sans" pitchFamily="2"/>
                <a:cs typeface="DejaVu Sans" pitchFamily="2"/>
              </a:defRPr>
            </a:lvl1pPr>
          </a:lstStyle>
          <a:p>
            <a:pPr lvl="0"/>
            <a:fld id="{5AF00B4D-F725-4232-8D63-42A46EED767B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lvl="0" algn="l" rtl="0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 Light"/>
          <a:ea typeface="Noto Sans CJK SC" pitchFamily="2"/>
          <a:cs typeface="Noto Sans Devanagari" pitchFamily="2"/>
        </a:defRPr>
      </a:lvl1pPr>
    </p:titleStyle>
    <p:bodyStyle>
      <a:lvl1pPr marL="0" marR="0" lvl="0" indent="0" algn="l" rtl="0" hangingPunct="1">
        <a:lnSpc>
          <a:spcPct val="90000"/>
        </a:lnSpc>
        <a:spcBef>
          <a:spcPts val="1001"/>
        </a:spcBef>
        <a:spcAft>
          <a:spcPts val="0"/>
        </a:spcAft>
        <a:buSzPct val="45000"/>
        <a:buFont typeface="StarSymbol"/>
        <a:buChar char="●"/>
        <a:tabLst/>
        <a:defRPr lang="en-US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  <a:ea typeface="Noto Sans CJK SC" pitchFamily="2"/>
          <a:cs typeface="Noto Sans Devanagari" pitchFamily="2"/>
        </a:defRPr>
      </a:lvl1pPr>
      <a:lvl2pPr marL="0" marR="0" lvl="1" indent="0" algn="l" rtl="0" hangingPunct="1">
        <a:lnSpc>
          <a:spcPct val="90000"/>
        </a:lnSpc>
        <a:spcBef>
          <a:spcPts val="499"/>
        </a:spcBef>
        <a:spcAft>
          <a:spcPts val="0"/>
        </a:spcAft>
        <a:buSzPct val="75000"/>
        <a:buFont typeface="StarSymbol"/>
        <a:buChar char="–"/>
        <a:tabLst/>
        <a:defRPr lang="en-US" sz="24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  <a:ea typeface="Noto Sans CJK SC" pitchFamily="2"/>
          <a:cs typeface="Noto Sans Devanagari" pitchFamily="2"/>
        </a:defRPr>
      </a:lvl2pPr>
      <a:lvl3pPr marL="0" marR="0" lvl="2" indent="0" algn="l" rtl="0" hangingPunct="1">
        <a:lnSpc>
          <a:spcPct val="90000"/>
        </a:lnSpc>
        <a:spcBef>
          <a:spcPts val="499"/>
        </a:spcBef>
        <a:spcAft>
          <a:spcPts val="0"/>
        </a:spcAft>
        <a:buSzPct val="45000"/>
        <a:buFont typeface="StarSymbol"/>
        <a:buChar char="●"/>
        <a:tabLst/>
        <a:defRPr lang="en-US" sz="20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  <a:ea typeface="Noto Sans CJK SC" pitchFamily="2"/>
          <a:cs typeface="Noto Sans Devanagari" pitchFamily="2"/>
        </a:defRPr>
      </a:lvl3pPr>
      <a:lvl4pPr marL="0" marR="0" lvl="3" indent="0" algn="l" rtl="0" hangingPunct="1">
        <a:lnSpc>
          <a:spcPct val="90000"/>
        </a:lnSpc>
        <a:spcBef>
          <a:spcPts val="499"/>
        </a:spcBef>
        <a:spcAft>
          <a:spcPts val="0"/>
        </a:spcAft>
        <a:buSzPct val="75000"/>
        <a:buFont typeface="StarSymbol"/>
        <a:buChar char="–"/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  <a:ea typeface="Noto Sans CJK SC" pitchFamily="2"/>
          <a:cs typeface="Noto Sans Devanagari" pitchFamily="2"/>
        </a:defRPr>
      </a:lvl4pPr>
      <a:lvl5pPr marL="0" marR="0" lvl="4" indent="0" algn="l" rtl="0" hangingPunct="1">
        <a:lnSpc>
          <a:spcPct val="90000"/>
        </a:lnSpc>
        <a:spcBef>
          <a:spcPts val="499"/>
        </a:spcBef>
        <a:spcAft>
          <a:spcPts val="0"/>
        </a:spcAft>
        <a:buSzPct val="45000"/>
        <a:buFont typeface="StarSymbol"/>
        <a:buChar char="●"/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  <a:ea typeface="Noto Sans CJK SC" pitchFamily="2"/>
          <a:cs typeface="Noto Sans Devanagari" pitchFamily="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C8BE312-202F-8179-CC10-F7F7C6153DB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85799" y="2207358"/>
            <a:ext cx="10665360" cy="492443"/>
          </a:xfrm>
        </p:spPr>
        <p:txBody>
          <a:bodyPr vert="horz" lIns="0" tIns="0" rIns="0" bIns="0" anchor="ctr">
            <a:spAutoFit/>
          </a:bodyPr>
          <a:lstStyle/>
          <a:p>
            <a:pPr lvl="0" algn="ctr" rt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June 2025 IEEE 802 LMSC Teleconference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34153B79-041B-4176-2699-524D1689B2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/>
              <a:t>Slide </a:t>
            </a:r>
            <a:fld id="{017F622E-9E4B-44D8-9629-03B719C68587}" type="slidenum">
              <a:rPr lang="en-US" smtClean="0"/>
              <a:t>2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9793E8-5B85-E3D8-E889-E3794E0B0D1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Opening items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BABEC-F389-6B8F-9E4B-F4A8A06A726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14400" y="1463039"/>
            <a:ext cx="10665360" cy="4937760"/>
          </a:xfrm>
        </p:spPr>
        <p:txBody>
          <a:bodyPr vert="horz"/>
          <a:lstStyle/>
          <a:p>
            <a:pPr lvl="0" rtl="0"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en-US"/>
              <a:t>1.00 Meeting called to order</a:t>
            </a:r>
          </a:p>
          <a:p>
            <a:pPr lvl="0" rtl="0"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en-US"/>
              <a:t>1.01 Roll call (Recording Secretary)</a:t>
            </a:r>
          </a:p>
          <a:p>
            <a:pPr lvl="0" rtl="0"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en-US"/>
              <a:t>2.00 Approve or modify the agenda</a:t>
            </a:r>
          </a:p>
          <a:p>
            <a:pPr lvl="0" rtl="0"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en-US"/>
              <a:t>2.01 IEEE SA Patent, Participation, and Copyright policy slides</a:t>
            </a:r>
          </a:p>
          <a:p>
            <a:pPr marL="0" lvl="1" indent="0" hangingPunct="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en-US" sz="3200">
                <a:solidFill>
                  <a:srgbClr val="000000"/>
                </a:solidFill>
                <a:latin typeface="Arial" pitchFamily="2"/>
                <a:ea typeface="ＭＳ Ｐゴシック" pitchFamily="2"/>
              </a:rPr>
              <a:t>Link to the slides was distributed with the agenda</a:t>
            </a:r>
          </a:p>
          <a:p>
            <a:pPr marL="0" lvl="1" indent="0" hangingPunct="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en-US" sz="3200">
                <a:solidFill>
                  <a:srgbClr val="000000"/>
                </a:solidFill>
                <a:latin typeface="Arial" pitchFamily="2"/>
                <a:ea typeface="ＭＳ Ｐゴシック" pitchFamily="2"/>
              </a:rPr>
              <a:t>Is there anyone on the meeting who did not read these slides?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CCB3DF8D-0AAB-8F8D-DFCC-7C1AED9AB1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/>
              <a:t>Slide </a:t>
            </a:r>
            <a:fld id="{B50D5EF1-C234-492D-B24F-C2CC1AB62E3F}" type="slidenum">
              <a:rPr lang="en-US" smtClean="0"/>
              <a:t>3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102AA9-1BA5-62CF-61AC-1A9B25818C2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/>
              <a:t>3.00 Announcements from the Chair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5AC2B-8C1D-4D92-1E64-9FDC98F7025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14400" y="1463039"/>
            <a:ext cx="10665360" cy="4937760"/>
          </a:xfrm>
        </p:spPr>
        <p:txBody>
          <a:bodyPr vert="horz"/>
          <a:lstStyle/>
          <a:p>
            <a:pPr lvl="0" rtl="0"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en-US"/>
              <a:t>Proforma</a:t>
            </a:r>
          </a:p>
          <a:p>
            <a:pPr marL="0" lvl="1" indent="0" hangingPunct="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en-US" sz="3200">
                <a:solidFill>
                  <a:srgbClr val="000000"/>
                </a:solidFill>
                <a:latin typeface="Arial" pitchFamily="2"/>
                <a:ea typeface="ＭＳ Ｐゴシック" pitchFamily="2"/>
              </a:rPr>
              <a:t>Use IMAT to log your attendance</a:t>
            </a:r>
          </a:p>
          <a:p>
            <a:pPr marL="0" lvl="1" indent="0" hangingPunct="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en-US" sz="3200">
                <a:solidFill>
                  <a:srgbClr val="000000"/>
                </a:solidFill>
                <a:latin typeface="Arial" pitchFamily="2"/>
                <a:ea typeface="ＭＳ Ｐゴシック" pitchFamily="2"/>
              </a:rPr>
              <a:t>Please enable mute when you are not speaking</a:t>
            </a:r>
          </a:p>
          <a:p>
            <a:pPr marL="0" lvl="1" indent="0" hangingPunct="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en-US" sz="3200">
                <a:solidFill>
                  <a:srgbClr val="000000"/>
                </a:solidFill>
                <a:latin typeface="Arial" pitchFamily="2"/>
                <a:ea typeface="ＭＳ Ｐゴシック" pitchFamily="2"/>
              </a:rPr>
              <a:t>Please use the chat function to request being put in the queue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4E898FA4-3E8C-8B25-BE26-0C26BF4CFF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/>
              <a:t>Slide </a:t>
            </a:r>
            <a:fld id="{4D8FFD08-0A0D-460B-84A2-65C2AA76A37F}" type="slidenum">
              <a:rPr lang="en-US" smtClean="0"/>
              <a:t>4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84D42A-1312-0698-F4EC-8A8C43DD2EC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 rtl="0"/>
            <a:r>
              <a:rPr lang="en-US" dirty="0"/>
              <a:t>6.02 July Tutorial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1A42D-C7F5-10DB-BC1A-1A23EB0E557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/>
          </a:bodyPr>
          <a:lstStyle/>
          <a:p>
            <a:pPr marL="457200" lvl="0" indent="-457200" rtl="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ABSTRACT: An introduction to the IEEE 802 LMSC. And why you should be involved.</a:t>
            </a:r>
          </a:p>
          <a:p>
            <a:pPr marL="457200" lvl="0" indent="-457200" rtl="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Will use Ops Manual &amp; Chairs guideline as source material</a:t>
            </a:r>
          </a:p>
          <a:p>
            <a:pPr marL="457200" lvl="0" indent="-457200" rtl="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Please send duties via email for items not listed in source material above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itle and Content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74957</TotalTime>
  <Words>152</Words>
  <Application>Microsoft Office PowerPoint</Application>
  <PresentationFormat>Widescreen</PresentationFormat>
  <Paragraphs>28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StarSymbol</vt:lpstr>
      <vt:lpstr>Times New Roman</vt:lpstr>
      <vt:lpstr>Default</vt:lpstr>
      <vt:lpstr>Title and Content</vt:lpstr>
      <vt:lpstr>PowerPoint Presentation</vt:lpstr>
      <vt:lpstr>Opening items</vt:lpstr>
      <vt:lpstr>3.00 Announcements from the Chair</vt:lpstr>
      <vt:lpstr>6.02 July Tutorial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David Halasz</dc:creator>
  <cp:lastModifiedBy>David Halasz</cp:lastModifiedBy>
  <cp:revision>1362</cp:revision>
  <dcterms:created xsi:type="dcterms:W3CDTF">2008-07-14T11:46:05Z</dcterms:created>
  <dcterms:modified xsi:type="dcterms:W3CDTF">2025-06-02T20:49:56Z</dcterms:modified>
</cp:coreProperties>
</file>