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0" r:id="rId3"/>
    <p:sldId id="26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37" autoAdjust="0"/>
    <p:restoredTop sz="94660"/>
  </p:normalViewPr>
  <p:slideViewPr>
    <p:cSldViewPr>
      <p:cViewPr varScale="1">
        <p:scale>
          <a:sx n="124" d="100"/>
          <a:sy n="124" d="100"/>
        </p:scale>
        <p:origin x="1168" y="1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128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5/15/25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Peter Yee, NSA-CSD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Peter Yee, NSA-CSD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Peter Yee, NSA-CSD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3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Peter Yee, NSA-CSD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802.ec-25/0110r00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5/ec-25-0090-04-JTC1-agenda-for-may-2025-mixed-mode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36320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IEEE 802 JTC1 Standing Committee</a:t>
            </a:r>
            <a:br>
              <a:rPr lang="en-US" dirty="0"/>
            </a:br>
            <a:r>
              <a:rPr lang="en-US" dirty="0"/>
              <a:t>May 2025 (mixed-mode)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2401612"/>
              </p:ext>
            </p:extLst>
          </p:nvPr>
        </p:nvGraphicFramePr>
        <p:xfrm>
          <a:off x="1487488" y="3302517"/>
          <a:ext cx="10263463" cy="206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159000" progId="Word.Document.8">
                  <p:embed/>
                </p:oleObj>
              </mc:Choice>
              <mc:Fallback>
                <p:oleObj name="Document" r:id="rId3" imgW="10439400" imgH="21590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7488" y="3302517"/>
                        <a:ext cx="10263463" cy="2066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IEEE 802 JTC1 SC reviewed the PSDO process status, including IPR issues holding up 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Agenda - </a:t>
            </a:r>
            <a:r>
              <a:rPr lang="en-AU" dirty="0">
                <a:solidFill>
                  <a:schemeClr val="tx1"/>
                </a:solidFill>
                <a:hlinkClick r:id="rId3"/>
              </a:rPr>
              <a:t>ec-25/0090r04</a:t>
            </a:r>
            <a:r>
              <a:rPr lang="en-AU" dirty="0">
                <a:solidFill>
                  <a:schemeClr val="tx1"/>
                </a:solidFill>
              </a:rPr>
              <a:t>; Minutes – ec-25/0109</a:t>
            </a:r>
          </a:p>
          <a:p>
            <a:pPr>
              <a:buFont typeface="Arial" panose="020B0604020202020204" pitchFamily="34" charset="0"/>
              <a:buChar char="•"/>
            </a:pP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F19B36-2873-48E9-B4AD-CD47A49D9156}"/>
              </a:ext>
            </a:extLst>
          </p:cNvPr>
          <p:cNvSpPr/>
          <p:nvPr/>
        </p:nvSpPr>
        <p:spPr bwMode="auto">
          <a:xfrm>
            <a:off x="6816080" y="2503946"/>
            <a:ext cx="4573704" cy="3708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 IPR issue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We will be submitting IEEE 802 standards with negative </a:t>
            </a:r>
            <a:r>
              <a:rPr lang="en-US" sz="1600" dirty="0" err="1">
                <a:solidFill>
                  <a:schemeClr val="tx1"/>
                </a:solidFill>
              </a:rPr>
              <a:t>LoAs</a:t>
            </a:r>
            <a:r>
              <a:rPr lang="en-US" sz="1600" dirty="0">
                <a:solidFill>
                  <a:schemeClr val="tx1"/>
                </a:solidFill>
              </a:rPr>
              <a:t> under IEEE policy to see if different </a:t>
            </a:r>
            <a:r>
              <a:rPr lang="en-US" sz="1600" dirty="0" err="1">
                <a:solidFill>
                  <a:schemeClr val="tx1"/>
                </a:solidFill>
              </a:rPr>
              <a:t>LoAs</a:t>
            </a:r>
            <a:r>
              <a:rPr lang="en-US" sz="1600" dirty="0">
                <a:solidFill>
                  <a:schemeClr val="tx1"/>
                </a:solidFill>
              </a:rPr>
              <a:t> are submitted under ISO’s policy.</a:t>
            </a:r>
          </a:p>
          <a:p>
            <a:pPr marL="182880" indent="-18288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</a:rPr>
              <a:t>Next steps: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US" sz="1600" dirty="0">
                <a:solidFill>
                  <a:schemeClr val="tx1"/>
                </a:solidFill>
              </a:rPr>
              <a:t>Send IEEE 802.11-2024 to JTC 1/SC 6 for information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US" sz="1600" dirty="0">
                <a:solidFill>
                  <a:schemeClr val="tx1"/>
                </a:solidFill>
              </a:rPr>
              <a:t>Look for response to LMSC letter sent to IEEE SA President expressing the impacts of ISO/IEC IPR impasse and requesting closer coordination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US" sz="1600" dirty="0">
                <a:solidFill>
                  <a:schemeClr val="tx1"/>
                </a:solidFill>
              </a:rPr>
              <a:t>Observe how IEEE 802.3 fares in the on-going ITU-T SG15 process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62602ECF-0EE1-4687-A387-7283411A4A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3401193"/>
              </p:ext>
            </p:extLst>
          </p:nvPr>
        </p:nvGraphicFramePr>
        <p:xfrm>
          <a:off x="1487488" y="2497774"/>
          <a:ext cx="4752527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0044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435095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716992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111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29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61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800099"/>
            <a:ext cx="10361084" cy="1065213"/>
          </a:xfrm>
        </p:spPr>
        <p:txBody>
          <a:bodyPr/>
          <a:lstStyle/>
          <a:p>
            <a:r>
              <a:rPr lang="en-US" dirty="0"/>
              <a:t>The IEEE 802 JTC1 SC will undertake its usual work</a:t>
            </a:r>
            <a:br>
              <a:rPr lang="en-US" dirty="0"/>
            </a:br>
            <a:r>
              <a:rPr lang="en-US" dirty="0"/>
              <a:t>at its mixed-mode meeting in Madrid in July ’25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2204864"/>
            <a:ext cx="10361084" cy="4113213"/>
          </a:xfrm>
        </p:spPr>
        <p:txBody>
          <a:bodyPr/>
          <a:lstStyle/>
          <a:p>
            <a:r>
              <a:rPr lang="en-US" dirty="0"/>
              <a:t>IEEE 802 JTC1 SC plans for July 2025 … </a:t>
            </a:r>
          </a:p>
          <a:p>
            <a:pPr lvl="1"/>
            <a:r>
              <a:rPr lang="en-US" dirty="0"/>
              <a:t>Execute PSDO process</a:t>
            </a:r>
          </a:p>
          <a:p>
            <a:pPr lvl="2"/>
            <a:r>
              <a:rPr lang="en-US" dirty="0"/>
              <a:t>The following standards are currently in ballot: IEEE 802.1Qdy (60-day pre-ballot), IEEE 802-REVc (60-day pre-ballot), IEEE 802.1DC (FDIS), IEEE 802.1Qdj (FDIS), and IEEE 802.15.7-2018 (FDIS).</a:t>
            </a:r>
          </a:p>
          <a:p>
            <a:pPr lvl="1"/>
            <a:r>
              <a:rPr lang="en-US" dirty="0"/>
              <a:t>Monitor ISO/IEC JTC 1/SC 6 activities</a:t>
            </a:r>
          </a:p>
          <a:p>
            <a:pPr lvl="1"/>
            <a:r>
              <a:rPr lang="en-US" dirty="0"/>
              <a:t>Report back on relevant outcomes from JTC 1/SC 6’s June plenary</a:t>
            </a:r>
          </a:p>
          <a:p>
            <a:pPr lvl="1"/>
            <a:r>
              <a:rPr lang="en-US" dirty="0"/>
              <a:t>Review response to IEEE 802 LMSC chair’s letter from IEEE SA President, if 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Peter Yee, NSA-CSD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832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6907</TotalTime>
  <Words>306</Words>
  <Application>Microsoft Macintosh PowerPoint</Application>
  <PresentationFormat>Widescreen</PresentationFormat>
  <Paragraphs>65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 Unicode MS</vt:lpstr>
      <vt:lpstr>Arial</vt:lpstr>
      <vt:lpstr>Times New Roman</vt:lpstr>
      <vt:lpstr>Office Theme</vt:lpstr>
      <vt:lpstr>Document</vt:lpstr>
      <vt:lpstr>IEEE 802 JTC1 Standing Committee May 2025 (mixed-mode) closing report</vt:lpstr>
      <vt:lpstr>The IEEE 802 JTC1 SC reviewed the PSDO process status, including IPR issues holding up 802.11</vt:lpstr>
      <vt:lpstr>The IEEE 802 JTC1 SC will undertake its usual work at its mixed-mode meeting in Madrid in July ’25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Peter E. Yee</cp:lastModifiedBy>
  <cp:revision>101</cp:revision>
  <cp:lastPrinted>1601-01-01T00:00:00Z</cp:lastPrinted>
  <dcterms:created xsi:type="dcterms:W3CDTF">2019-09-19T04:57:16Z</dcterms:created>
  <dcterms:modified xsi:type="dcterms:W3CDTF">2025-05-15T07:21:48Z</dcterms:modified>
</cp:coreProperties>
</file>