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2"/>
  </p:notesMasterIdLst>
  <p:handoutMasterIdLst>
    <p:handoutMasterId r:id="rId27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69" r:id="rId43"/>
    <p:sldId id="2676" r:id="rId44"/>
    <p:sldId id="2685" r:id="rId45"/>
    <p:sldId id="2702" r:id="rId46"/>
    <p:sldId id="2682" r:id="rId47"/>
    <p:sldId id="2703" r:id="rId48"/>
    <p:sldId id="2716" r:id="rId49"/>
    <p:sldId id="2710" r:id="rId50"/>
    <p:sldId id="2718" r:id="rId51"/>
    <p:sldId id="2735" r:id="rId52"/>
    <p:sldId id="2008" r:id="rId53"/>
    <p:sldId id="2291" r:id="rId54"/>
    <p:sldId id="2552" r:id="rId55"/>
    <p:sldId id="2700" r:id="rId56"/>
    <p:sldId id="2293" r:id="rId57"/>
    <p:sldId id="2715" r:id="rId58"/>
    <p:sldId id="2354" r:id="rId59"/>
    <p:sldId id="2294" r:id="rId60"/>
    <p:sldId id="2719" r:id="rId61"/>
    <p:sldId id="2560" r:id="rId62"/>
    <p:sldId id="2627" r:id="rId63"/>
    <p:sldId id="2562" r:id="rId64"/>
    <p:sldId id="2622" r:id="rId65"/>
    <p:sldId id="2564" r:id="rId66"/>
    <p:sldId id="2466" r:id="rId67"/>
    <p:sldId id="2467" r:id="rId68"/>
    <p:sldId id="2728" r:id="rId69"/>
    <p:sldId id="2725" r:id="rId70"/>
    <p:sldId id="2729" r:id="rId71"/>
    <p:sldId id="2730" r:id="rId72"/>
    <p:sldId id="2731" r:id="rId73"/>
    <p:sldId id="2708" r:id="rId74"/>
    <p:sldId id="2714" r:id="rId75"/>
    <p:sldId id="2734" r:id="rId76"/>
    <p:sldId id="2733" r:id="rId77"/>
    <p:sldId id="2727" r:id="rId78"/>
    <p:sldId id="619" r:id="rId79"/>
    <p:sldId id="621" r:id="rId80"/>
    <p:sldId id="1561" r:id="rId81"/>
    <p:sldId id="1555" r:id="rId82"/>
    <p:sldId id="1601" r:id="rId83"/>
    <p:sldId id="1585" r:id="rId84"/>
    <p:sldId id="1586" r:id="rId85"/>
    <p:sldId id="1587" r:id="rId86"/>
    <p:sldId id="1588" r:id="rId87"/>
    <p:sldId id="1589" r:id="rId88"/>
    <p:sldId id="1590" r:id="rId89"/>
    <p:sldId id="1771" r:id="rId90"/>
    <p:sldId id="1772" r:id="rId91"/>
    <p:sldId id="1591" r:id="rId92"/>
    <p:sldId id="1592" r:id="rId93"/>
    <p:sldId id="1593" r:id="rId94"/>
    <p:sldId id="1594" r:id="rId95"/>
    <p:sldId id="1595" r:id="rId96"/>
    <p:sldId id="1596" r:id="rId97"/>
    <p:sldId id="1597" r:id="rId98"/>
    <p:sldId id="1598" r:id="rId99"/>
    <p:sldId id="1599" r:id="rId100"/>
    <p:sldId id="1600" r:id="rId101"/>
    <p:sldId id="1628" r:id="rId102"/>
    <p:sldId id="1638" r:id="rId103"/>
    <p:sldId id="1725" r:id="rId104"/>
    <p:sldId id="1726" r:id="rId105"/>
    <p:sldId id="1947" r:id="rId106"/>
    <p:sldId id="1975" r:id="rId107"/>
    <p:sldId id="1976" r:id="rId108"/>
    <p:sldId id="1977" r:id="rId109"/>
    <p:sldId id="2039" r:id="rId110"/>
    <p:sldId id="2060" r:id="rId111"/>
    <p:sldId id="2061" r:id="rId112"/>
    <p:sldId id="2097" r:id="rId113"/>
    <p:sldId id="2103" r:id="rId114"/>
    <p:sldId id="2063" r:id="rId115"/>
    <p:sldId id="2064" r:id="rId116"/>
    <p:sldId id="2065" r:id="rId117"/>
    <p:sldId id="2066" r:id="rId118"/>
    <p:sldId id="2067" r:id="rId119"/>
    <p:sldId id="2068" r:id="rId120"/>
    <p:sldId id="2069" r:id="rId121"/>
    <p:sldId id="2146" r:id="rId122"/>
    <p:sldId id="2147" r:id="rId123"/>
    <p:sldId id="2148" r:id="rId124"/>
    <p:sldId id="2158" r:id="rId125"/>
    <p:sldId id="2159" r:id="rId126"/>
    <p:sldId id="2157" r:id="rId127"/>
    <p:sldId id="2160" r:id="rId128"/>
    <p:sldId id="2216" r:id="rId129"/>
    <p:sldId id="2217" r:id="rId130"/>
    <p:sldId id="2219" r:id="rId131"/>
    <p:sldId id="2238" r:id="rId132"/>
    <p:sldId id="2239" r:id="rId133"/>
    <p:sldId id="2240" r:id="rId134"/>
    <p:sldId id="2242" r:id="rId135"/>
    <p:sldId id="2263" r:id="rId136"/>
    <p:sldId id="2276" r:id="rId137"/>
    <p:sldId id="2277" r:id="rId138"/>
    <p:sldId id="2278" r:id="rId139"/>
    <p:sldId id="2281" r:id="rId140"/>
    <p:sldId id="2282" r:id="rId141"/>
    <p:sldId id="2283" r:id="rId142"/>
    <p:sldId id="2284" r:id="rId143"/>
    <p:sldId id="2318" r:id="rId144"/>
    <p:sldId id="2329" r:id="rId145"/>
    <p:sldId id="2356" r:id="rId146"/>
    <p:sldId id="1701" r:id="rId147"/>
    <p:sldId id="1969" r:id="rId148"/>
    <p:sldId id="2112" r:id="rId149"/>
    <p:sldId id="1965" r:id="rId150"/>
    <p:sldId id="2114" r:id="rId151"/>
    <p:sldId id="1705" r:id="rId152"/>
    <p:sldId id="1706" r:id="rId153"/>
    <p:sldId id="1707" r:id="rId154"/>
    <p:sldId id="2113" r:id="rId155"/>
    <p:sldId id="2037" r:id="rId156"/>
    <p:sldId id="2431" r:id="rId157"/>
    <p:sldId id="2429" r:id="rId158"/>
    <p:sldId id="2436" r:id="rId159"/>
    <p:sldId id="1968" r:id="rId160"/>
    <p:sldId id="2104" r:id="rId161"/>
    <p:sldId id="2317" r:id="rId162"/>
    <p:sldId id="1967" r:id="rId163"/>
    <p:sldId id="2167" r:id="rId164"/>
    <p:sldId id="2351" r:id="rId165"/>
    <p:sldId id="2333" r:id="rId166"/>
    <p:sldId id="2335" r:id="rId167"/>
    <p:sldId id="2334" r:id="rId168"/>
    <p:sldId id="2352" r:id="rId169"/>
    <p:sldId id="2218" r:id="rId170"/>
    <p:sldId id="1945" r:id="rId171"/>
    <p:sldId id="2071" r:id="rId172"/>
    <p:sldId id="2036" r:id="rId173"/>
    <p:sldId id="2323" r:id="rId174"/>
    <p:sldId id="2353" r:id="rId175"/>
    <p:sldId id="2332" r:id="rId176"/>
    <p:sldId id="2437" r:id="rId177"/>
    <p:sldId id="2426" r:id="rId178"/>
    <p:sldId id="2427" r:id="rId179"/>
    <p:sldId id="2328" r:id="rId180"/>
    <p:sldId id="2563" r:id="rId181"/>
    <p:sldId id="2355" r:id="rId182"/>
    <p:sldId id="2461" r:id="rId183"/>
    <p:sldId id="2460" r:id="rId184"/>
    <p:sldId id="2463" r:id="rId185"/>
    <p:sldId id="2609" r:id="rId186"/>
    <p:sldId id="2481" r:id="rId187"/>
    <p:sldId id="2482" r:id="rId188"/>
    <p:sldId id="2485" r:id="rId189"/>
    <p:sldId id="2486" r:id="rId190"/>
    <p:sldId id="2644" r:id="rId191"/>
    <p:sldId id="2707" r:id="rId192"/>
    <p:sldId id="2464" r:id="rId193"/>
    <p:sldId id="2483" r:id="rId194"/>
    <p:sldId id="2672" r:id="rId195"/>
    <p:sldId id="2651" r:id="rId196"/>
    <p:sldId id="2489" r:id="rId197"/>
    <p:sldId id="2556" r:id="rId198"/>
    <p:sldId id="2653" r:id="rId199"/>
    <p:sldId id="2647" r:id="rId200"/>
    <p:sldId id="2657" r:id="rId201"/>
    <p:sldId id="2658" r:id="rId202"/>
    <p:sldId id="2660" r:id="rId203"/>
    <p:sldId id="2659" r:id="rId204"/>
    <p:sldId id="2621" r:id="rId205"/>
    <p:sldId id="2637" r:id="rId206"/>
    <p:sldId id="2638" r:id="rId207"/>
    <p:sldId id="2639" r:id="rId208"/>
    <p:sldId id="2640" r:id="rId209"/>
    <p:sldId id="2641" r:id="rId210"/>
    <p:sldId id="2642" r:id="rId211"/>
    <p:sldId id="2643" r:id="rId212"/>
    <p:sldId id="2661" r:id="rId213"/>
    <p:sldId id="2678" r:id="rId214"/>
    <p:sldId id="2679" r:id="rId215"/>
    <p:sldId id="2680" r:id="rId216"/>
    <p:sldId id="2663" r:id="rId217"/>
    <p:sldId id="2720" r:id="rId218"/>
    <p:sldId id="2721" r:id="rId219"/>
    <p:sldId id="1708" r:id="rId220"/>
    <p:sldId id="2524" r:id="rId221"/>
    <p:sldId id="2548" r:id="rId222"/>
    <p:sldId id="1709" r:id="rId223"/>
    <p:sldId id="1710" r:id="rId224"/>
    <p:sldId id="1790" r:id="rId225"/>
    <p:sldId id="2199" r:id="rId226"/>
    <p:sldId id="2319" r:id="rId227"/>
    <p:sldId id="2320" r:id="rId228"/>
    <p:sldId id="2321" r:id="rId229"/>
    <p:sldId id="2635" r:id="rId230"/>
    <p:sldId id="2665" r:id="rId231"/>
    <p:sldId id="2666" r:id="rId232"/>
    <p:sldId id="2667" r:id="rId233"/>
    <p:sldId id="2668" r:id="rId234"/>
    <p:sldId id="2674" r:id="rId235"/>
    <p:sldId id="2605" r:id="rId236"/>
    <p:sldId id="2711" r:id="rId237"/>
    <p:sldId id="2712" r:id="rId238"/>
    <p:sldId id="2713" r:id="rId239"/>
    <p:sldId id="2704" r:id="rId240"/>
    <p:sldId id="2705" r:id="rId241"/>
    <p:sldId id="2706" r:id="rId242"/>
    <p:sldId id="2717" r:id="rId243"/>
    <p:sldId id="2324" r:id="rId244"/>
    <p:sldId id="1375" r:id="rId245"/>
    <p:sldId id="2559" r:id="rId246"/>
    <p:sldId id="2623" r:id="rId247"/>
    <p:sldId id="2624" r:id="rId248"/>
    <p:sldId id="2625" r:id="rId249"/>
    <p:sldId id="2626" r:id="rId250"/>
    <p:sldId id="2570" r:id="rId251"/>
    <p:sldId id="2571" r:id="rId252"/>
    <p:sldId id="2572" r:id="rId253"/>
    <p:sldId id="2331" r:id="rId254"/>
    <p:sldId id="2724" r:id="rId255"/>
    <p:sldId id="2649" r:id="rId256"/>
    <p:sldId id="2722" r:id="rId257"/>
    <p:sldId id="2723" r:id="rId258"/>
    <p:sldId id="2709" r:id="rId259"/>
    <p:sldId id="2438" r:id="rId260"/>
    <p:sldId id="2611" r:id="rId261"/>
    <p:sldId id="2675" r:id="rId262"/>
    <p:sldId id="2612" r:id="rId263"/>
    <p:sldId id="2610" r:id="rId264"/>
    <p:sldId id="2648" r:id="rId265"/>
    <p:sldId id="2655" r:id="rId266"/>
    <p:sldId id="2561" r:id="rId267"/>
    <p:sldId id="2670" r:id="rId268"/>
    <p:sldId id="2671" r:id="rId269"/>
    <p:sldId id="2336" r:id="rId270"/>
    <p:sldId id="2732" r:id="rId2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199</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802.ec-25/0090r02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5"/>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2ebf562aefac966a713d741ec7821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May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13 May 2025 in the PM2 slot in Warsaw, PL</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13 May 2025</a:t>
            </a:r>
            <a:br>
              <a:rPr lang="en-US" sz="1600" b="1" dirty="0">
                <a:latin typeface="+mj-lt"/>
              </a:rPr>
            </a:br>
            <a:r>
              <a:rPr lang="en-US" sz="1600" b="1" dirty="0">
                <a:latin typeface="+mj-lt"/>
              </a:rPr>
              <a:t>@ 4:00 pm (CET)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a:rPr>
              <a:t>https://ieeesa.webex.com/ieeesa/j.php?MTID=m72ebf562aefac966a713d741ec782181</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2349 081 2634</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wireless</a:t>
            </a:r>
            <a:r>
              <a:rPr kumimoji="0" lang="en-US" sz="1600" i="0" u="none" strike="noStrike" cap="none" normalizeH="0" baseline="0" dirty="0">
                <a:ln>
                  <a:noFill/>
                </a:ln>
                <a:effectLst/>
                <a:latin typeface="+mj-lt"/>
              </a:rPr>
              <a:t> </a:t>
            </a:r>
            <a:r>
              <a:rPr lang="en-US" sz="1600" dirty="0">
                <a:latin typeface="+mj-lt"/>
              </a:rPr>
              <a:t>(not ‘802jtc1’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March 2025 (</a:t>
            </a:r>
            <a:r>
              <a:rPr lang="en-AU" dirty="0">
                <a:solidFill>
                  <a:srgbClr val="FF0000"/>
                </a:solidFill>
                <a:hlinkClick r:id="rId3"/>
              </a:rPr>
              <a:t>ec-25/0070r02</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112</a:t>
            </a:fld>
            <a:endParaRPr lang="en-US"/>
          </a:p>
        </p:txBody>
      </p:sp>
    </p:spTree>
    <p:extLst>
      <p:ext uri="{BB962C8B-B14F-4D97-AF65-F5344CB8AC3E}">
        <p14:creationId xmlns:p14="http://schemas.microsoft.com/office/powerpoint/2010/main" val="18392705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113</a:t>
            </a:fld>
            <a:endParaRPr lang="en-US"/>
          </a:p>
        </p:txBody>
      </p:sp>
    </p:spTree>
    <p:extLst>
      <p:ext uri="{BB962C8B-B14F-4D97-AF65-F5344CB8AC3E}">
        <p14:creationId xmlns:p14="http://schemas.microsoft.com/office/powerpoint/2010/main" val="36632216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116893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13 May 2025, as documented on slide 11 of ec-25/0090r02</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23739555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22846302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16768620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8368451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2879473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24268506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4201883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4251679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ec-25/0070r02</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33676144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7708579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4223200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3405875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006628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0292585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153001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41389489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13177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4066224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8704783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5753137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236521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4826055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42521768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15149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8749017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32932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32706522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1455639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048370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549835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8327067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147923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70742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5280793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5148318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7352956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0194864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8643447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057189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49821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2224812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629271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2944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003847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05473442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90960923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9996347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9243832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525274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1100134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297316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8333893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16926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87019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2499454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3944951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574700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84687464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8357677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481221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34313464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3952292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56175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190</a:t>
            </a:fld>
            <a:endParaRPr lang="en-US"/>
          </a:p>
        </p:txBody>
      </p:sp>
    </p:spTree>
    <p:extLst>
      <p:ext uri="{BB962C8B-B14F-4D97-AF65-F5344CB8AC3E}">
        <p14:creationId xmlns:p14="http://schemas.microsoft.com/office/powerpoint/2010/main" val="32599968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191</a:t>
            </a:fld>
            <a:endParaRPr lang="en-US"/>
          </a:p>
        </p:txBody>
      </p:sp>
    </p:spTree>
    <p:extLst>
      <p:ext uri="{BB962C8B-B14F-4D97-AF65-F5344CB8AC3E}">
        <p14:creationId xmlns:p14="http://schemas.microsoft.com/office/powerpoint/2010/main" val="12305002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7554827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342383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194</a:t>
            </a:fld>
            <a:endParaRPr lang="en-US"/>
          </a:p>
        </p:txBody>
      </p:sp>
    </p:spTree>
    <p:extLst>
      <p:ext uri="{BB962C8B-B14F-4D97-AF65-F5344CB8AC3E}">
        <p14:creationId xmlns:p14="http://schemas.microsoft.com/office/powerpoint/2010/main" val="1812587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195</a:t>
            </a:fld>
            <a:endParaRPr lang="en-US"/>
          </a:p>
        </p:txBody>
      </p:sp>
    </p:spTree>
    <p:extLst>
      <p:ext uri="{BB962C8B-B14F-4D97-AF65-F5344CB8AC3E}">
        <p14:creationId xmlns:p14="http://schemas.microsoft.com/office/powerpoint/2010/main" val="41659217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198</a:t>
            </a:fld>
            <a:endParaRPr lang="en-US"/>
          </a:p>
        </p:txBody>
      </p:sp>
    </p:spTree>
    <p:extLst>
      <p:ext uri="{BB962C8B-B14F-4D97-AF65-F5344CB8AC3E}">
        <p14:creationId xmlns:p14="http://schemas.microsoft.com/office/powerpoint/2010/main" val="9169026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199</a:t>
            </a:fld>
            <a:endParaRPr lang="en-US"/>
          </a:p>
        </p:txBody>
      </p:sp>
    </p:spTree>
    <p:extLst>
      <p:ext uri="{BB962C8B-B14F-4D97-AF65-F5344CB8AC3E}">
        <p14:creationId xmlns:p14="http://schemas.microsoft.com/office/powerpoint/2010/main" val="61132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22171282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224319498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Tree>
    <p:extLst>
      <p:ext uri="{BB962C8B-B14F-4D97-AF65-F5344CB8AC3E}">
        <p14:creationId xmlns:p14="http://schemas.microsoft.com/office/powerpoint/2010/main" val="318475298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317247213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4615577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53490340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9199051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41449231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57485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1622155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3869701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53892516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6922331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213786215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215</a:t>
            </a:fld>
            <a:endParaRPr lang="en-US"/>
          </a:p>
        </p:txBody>
      </p:sp>
    </p:spTree>
    <p:extLst>
      <p:ext uri="{BB962C8B-B14F-4D97-AF65-F5344CB8AC3E}">
        <p14:creationId xmlns:p14="http://schemas.microsoft.com/office/powerpoint/2010/main" val="203465582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216</a:t>
            </a:fld>
            <a:endParaRPr lang="en-US"/>
          </a:p>
        </p:txBody>
      </p:sp>
    </p:spTree>
    <p:extLst>
      <p:ext uri="{BB962C8B-B14F-4D97-AF65-F5344CB8AC3E}">
        <p14:creationId xmlns:p14="http://schemas.microsoft.com/office/powerpoint/2010/main" val="42037341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217</a:t>
            </a:fld>
            <a:endParaRPr lang="en-US"/>
          </a:p>
        </p:txBody>
      </p:sp>
    </p:spTree>
    <p:extLst>
      <p:ext uri="{BB962C8B-B14F-4D97-AF65-F5344CB8AC3E}">
        <p14:creationId xmlns:p14="http://schemas.microsoft.com/office/powerpoint/2010/main" val="252321105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218</a:t>
            </a:fld>
            <a:endParaRPr lang="en-US"/>
          </a:p>
        </p:txBody>
      </p:sp>
    </p:spTree>
    <p:extLst>
      <p:ext uri="{BB962C8B-B14F-4D97-AF65-F5344CB8AC3E}">
        <p14:creationId xmlns:p14="http://schemas.microsoft.com/office/powerpoint/2010/main" val="29164241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407033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220</a:t>
            </a:fld>
            <a:endParaRPr lang="en-US"/>
          </a:p>
        </p:txBody>
      </p:sp>
    </p:spTree>
    <p:extLst>
      <p:ext uri="{BB962C8B-B14F-4D97-AF65-F5344CB8AC3E}">
        <p14:creationId xmlns:p14="http://schemas.microsoft.com/office/powerpoint/2010/main" val="361495636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141813149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407415672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54720545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40670160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05696729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58123754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149705697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13057099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05152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2186960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19454600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388500732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1079720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50129115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428847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Tree>
    <p:extLst>
      <p:ext uri="{BB962C8B-B14F-4D97-AF65-F5344CB8AC3E}">
        <p14:creationId xmlns:p14="http://schemas.microsoft.com/office/powerpoint/2010/main" val="356848858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Tree>
    <p:extLst>
      <p:ext uri="{BB962C8B-B14F-4D97-AF65-F5344CB8AC3E}">
        <p14:creationId xmlns:p14="http://schemas.microsoft.com/office/powerpoint/2010/main" val="250546853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242</a:t>
            </a:fld>
            <a:endParaRPr lang="en-US"/>
          </a:p>
        </p:txBody>
      </p:sp>
    </p:spTree>
    <p:extLst>
      <p:ext uri="{BB962C8B-B14F-4D97-AF65-F5344CB8AC3E}">
        <p14:creationId xmlns:p14="http://schemas.microsoft.com/office/powerpoint/2010/main" val="332983174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243</a:t>
            </a:fld>
            <a:endParaRPr lang="en-US"/>
          </a:p>
        </p:txBody>
      </p:sp>
    </p:spTree>
    <p:extLst>
      <p:ext uri="{BB962C8B-B14F-4D97-AF65-F5344CB8AC3E}">
        <p14:creationId xmlns:p14="http://schemas.microsoft.com/office/powerpoint/2010/main" val="25529159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244</a:t>
            </a:fld>
            <a:endParaRPr lang="en-US"/>
          </a:p>
        </p:txBody>
      </p:sp>
    </p:spTree>
    <p:extLst>
      <p:ext uri="{BB962C8B-B14F-4D97-AF65-F5344CB8AC3E}">
        <p14:creationId xmlns:p14="http://schemas.microsoft.com/office/powerpoint/2010/main" val="5883821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2308816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8819349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55510509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6797542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418043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17396525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315626151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12794132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253</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254</a:t>
            </a:fld>
            <a:endParaRPr lang="en-US"/>
          </a:p>
        </p:txBody>
      </p:sp>
    </p:spTree>
    <p:extLst>
      <p:ext uri="{BB962C8B-B14F-4D97-AF65-F5344CB8AC3E}">
        <p14:creationId xmlns:p14="http://schemas.microsoft.com/office/powerpoint/2010/main" val="60595007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50359483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256</a:t>
            </a:fld>
            <a:endParaRPr lang="en-US"/>
          </a:p>
        </p:txBody>
      </p:sp>
    </p:spTree>
    <p:extLst>
      <p:ext uri="{BB962C8B-B14F-4D97-AF65-F5344CB8AC3E}">
        <p14:creationId xmlns:p14="http://schemas.microsoft.com/office/powerpoint/2010/main" val="427126964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257</a:t>
            </a:fld>
            <a:endParaRPr lang="en-US"/>
          </a:p>
        </p:txBody>
      </p:sp>
    </p:spTree>
    <p:extLst>
      <p:ext uri="{BB962C8B-B14F-4D97-AF65-F5344CB8AC3E}">
        <p14:creationId xmlns:p14="http://schemas.microsoft.com/office/powerpoint/2010/main" val="202958622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2361288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259</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59282624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38660663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188370356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23854367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53245091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291944002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266</a:t>
            </a:fld>
            <a:endParaRPr lang="en-US"/>
          </a:p>
        </p:txBody>
      </p:sp>
    </p:spTree>
    <p:extLst>
      <p:ext uri="{BB962C8B-B14F-4D97-AF65-F5344CB8AC3E}">
        <p14:creationId xmlns:p14="http://schemas.microsoft.com/office/powerpoint/2010/main" val="218496670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267</a:t>
            </a:fld>
            <a:endParaRPr lang="en-US"/>
          </a:p>
        </p:txBody>
      </p:sp>
    </p:spTree>
    <p:extLst>
      <p:ext uri="{BB962C8B-B14F-4D97-AF65-F5344CB8AC3E}">
        <p14:creationId xmlns:p14="http://schemas.microsoft.com/office/powerpoint/2010/main" val="32058572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268</a:t>
            </a:fld>
            <a:endParaRPr lang="en-US"/>
          </a:p>
        </p:txBody>
      </p:sp>
    </p:spTree>
    <p:extLst>
      <p:ext uri="{BB962C8B-B14F-4D97-AF65-F5344CB8AC3E}">
        <p14:creationId xmlns:p14="http://schemas.microsoft.com/office/powerpoint/2010/main" val="66387322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185568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270</a:t>
            </a:fld>
            <a:endParaRPr lang="en-US"/>
          </a:p>
        </p:txBody>
      </p:sp>
    </p:spTree>
    <p:extLst>
      <p:ext uri="{BB962C8B-B14F-4D97-AF65-F5344CB8AC3E}">
        <p14:creationId xmlns:p14="http://schemas.microsoft.com/office/powerpoint/2010/main" val="59106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meeting in May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As this meeting is part of IEEE 802 wireless interim session, registration is not required to participate here, but you best be registered for everything else going on this week!</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9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59104975"/>
              </p:ext>
            </p:extLst>
          </p:nvPr>
        </p:nvGraphicFramePr>
        <p:xfrm>
          <a:off x="152399" y="1828800"/>
          <a:ext cx="8839199" cy="42976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600" strike="sngStrike" dirty="0">
                          <a:latin typeface="+mj-lt"/>
                          <a:cs typeface="Arial" panose="020B0604020202020204" pitchFamily="34" charset="0"/>
                        </a:rPr>
                        <a:t>.1Qcj</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tx1"/>
                          </a:solidFill>
                          <a:latin typeface="+mn-lt"/>
                          <a:ea typeface="+mn-ea"/>
                          <a:cs typeface="Arial" panose="020B0604020202020204" pitchFamily="34" charset="0"/>
                        </a:rPr>
                        <a:t>Dec 22</a:t>
                      </a:r>
                      <a:endParaRPr lang="en-AU" sz="1600" b="0" strike="sngStrike"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03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sngStrike" dirty="0">
                          <a:latin typeface="+mj-lt"/>
                          <a:cs typeface="Arial" panose="020B0604020202020204" pitchFamily="34" charset="0"/>
                        </a:rPr>
                        <a:t>.1ASdr</a:t>
                      </a:r>
                    </a:p>
                  </a:txBody>
                  <a:tcPr marL="115147" marR="0"/>
                </a:tc>
                <a:tc>
                  <a:txBody>
                    <a:bodyPr/>
                    <a:lstStyle/>
                    <a:p>
                      <a:pPr algn="ctr"/>
                      <a:r>
                        <a:rPr lang="en-AU" sz="1600" b="0" strike="sngStrike"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10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n/a</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16792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seemingly spurious comment (18425)</a:t>
            </a:r>
          </a:p>
          <a:p>
            <a:r>
              <a:rPr lang="en-AU" dirty="0"/>
              <a:t>FDIS ballot: </a:t>
            </a:r>
            <a:r>
              <a:rPr lang="en-AU" dirty="0">
                <a:solidFill>
                  <a:schemeClr val="accent2"/>
                </a:solidFill>
              </a:rPr>
              <a:t>close 8 Aug 2025</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closes 28 August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closing 8 June 2025</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closing 8 June 2025</a:t>
            </a:r>
          </a:p>
          <a:p>
            <a:pPr marL="285750" indent="-285750">
              <a:buFont typeface="Arial" panose="020B0604020202020204" pitchFamily="34" charset="0"/>
              <a:buChar char="•"/>
            </a:pPr>
            <a:r>
              <a:rPr lang="en-AU" b="0" dirty="0"/>
              <a:t>(4 Apr 2025) Ballot initiated</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27548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957511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519791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4496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39291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680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76020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65262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closes 8 Aug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84394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75111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might halt progress, but this will be left to ISO processes.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935655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56755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806824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4213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22610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17718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71072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49611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029406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97958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633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0646754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a:t>
            </a:r>
            <a:r>
              <a:rPr lang="en-AU" dirty="0" err="1">
                <a:hlinkClick r:id="rId2"/>
              </a:rPr>
              <a:t>standards.ieee.org</a:t>
            </a:r>
            <a:r>
              <a:rPr lang="en-AU" dirty="0">
                <a:hlinkClick r:id="rId2"/>
              </a:rPr>
              <a:t>/about/policies/</a:t>
            </a:r>
            <a:r>
              <a:rPr lang="en-AU" dirty="0" err="1">
                <a:hlinkClick r:id="rId2"/>
              </a:rPr>
              <a:t>opman</a:t>
            </a:r>
            <a:r>
              <a:rPr lang="en-AU" dirty="0">
                <a:hlinkClick r:id="rId2"/>
              </a:rPr>
              <a:t>/sect7/</a:t>
            </a:r>
            <a:endParaRPr lang="en-AU" dirty="0"/>
          </a:p>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039570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3317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17650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85234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29032</Words>
  <Application>Microsoft Macintosh PowerPoint</Application>
  <PresentationFormat>On-screen Show (4:3)</PresentationFormat>
  <Paragraphs>3863</Paragraphs>
  <Slides>270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270</vt:i4>
      </vt:variant>
    </vt:vector>
  </HeadingPairs>
  <TitlesOfParts>
    <vt:vector size="278" baseType="lpstr">
      <vt:lpstr>Aptos</vt:lpstr>
      <vt:lpstr>Arial</vt:lpstr>
      <vt:lpstr>Calibri</vt:lpstr>
      <vt:lpstr>Helvetica</vt:lpstr>
      <vt:lpstr>Times New Roman</vt:lpstr>
      <vt:lpstr>Wingdings</vt:lpstr>
      <vt:lpstr>802-11-Submission</vt:lpstr>
      <vt:lpstr>Acrobat Document</vt:lpstr>
      <vt:lpstr>IEEE 802 JTC1 Standing Committee March 2025 agenda (mixed mode)</vt:lpstr>
      <vt:lpstr>This document will be used to provide information for any IEEE 802 JTC1 SC meetings in May 2025</vt:lpstr>
      <vt:lpstr>Registration is not required for the IEEE 802 JTC1 SC meeting in May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13 May 2025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9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Update to processes for interaction with ISO/IEC JTC 1/SC 6</vt:lpstr>
      <vt:lpstr>Letter to the IEEE SA President</vt:lpstr>
      <vt:lpstr>Letter to the IEEE SA President, continued</vt:lpstr>
      <vt:lpstr>SC 6 proposes to hold a plenary meeting in June 2025 in London</vt:lpstr>
      <vt:lpstr>Proposal on Wireless In-order Transmission Specification for Immobile Edge Devices</vt:lpstr>
      <vt:lpstr>First Study Report of PWI-NST (Network Slicing Technology over WLAN)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2025-05-11T10:33:54Z</dcterms:modified>
</cp:coreProperties>
</file>