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9" r:id="rId1"/>
    <p:sldMasterId id="2147483737" r:id="rId2"/>
  </p:sldMasterIdLst>
  <p:notesMasterIdLst>
    <p:notesMasterId r:id="rId18"/>
  </p:notesMasterIdLst>
  <p:handoutMasterIdLst>
    <p:handoutMasterId r:id="rId19"/>
  </p:handoutMasterIdLst>
  <p:sldIdLst>
    <p:sldId id="256" r:id="rId3"/>
    <p:sldId id="686" r:id="rId4"/>
    <p:sldId id="257" r:id="rId5"/>
    <p:sldId id="693" r:id="rId6"/>
    <p:sldId id="694" r:id="rId7"/>
    <p:sldId id="695" r:id="rId8"/>
    <p:sldId id="696" r:id="rId9"/>
    <p:sldId id="697" r:id="rId10"/>
    <p:sldId id="698" r:id="rId11"/>
    <p:sldId id="701" r:id="rId12"/>
    <p:sldId id="699" r:id="rId13"/>
    <p:sldId id="700" r:id="rId14"/>
    <p:sldId id="703" r:id="rId15"/>
    <p:sldId id="702" r:id="rId16"/>
    <p:sldId id="692" r:id="rId17"/>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7D361F4A-E880-4E66-B29E-2EF98C525416}">
          <p14:sldIdLst>
            <p14:sldId id="256"/>
            <p14:sldId id="686"/>
            <p14:sldId id="257"/>
            <p14:sldId id="693"/>
            <p14:sldId id="694"/>
            <p14:sldId id="695"/>
            <p14:sldId id="696"/>
            <p14:sldId id="697"/>
            <p14:sldId id="698"/>
            <p14:sldId id="701"/>
            <p14:sldId id="699"/>
            <p14:sldId id="700"/>
            <p14:sldId id="703"/>
            <p14:sldId id="702"/>
            <p14:sldId id="692"/>
          </p14:sldIdLst>
        </p14:section>
      </p14:sectionLst>
    </p:ext>
    <p:ext uri="{EFAFB233-063F-42B5-8137-9DF3F51BA10A}">
      <p15:sldGuideLst xmlns:p15="http://schemas.microsoft.com/office/powerpoint/2012/main">
        <p15:guide id="1" orient="horz" pos="2160" userDrawn="1">
          <p15:clr>
            <a:srgbClr val="A4A3A4"/>
          </p15:clr>
        </p15:guide>
        <p15:guide id="2" pos="381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799"/>
    <a:srgbClr val="F9EAE8"/>
    <a:srgbClr val="BFD9E5"/>
    <a:srgbClr val="A6A6A6"/>
    <a:srgbClr val="000000"/>
    <a:srgbClr val="005582"/>
    <a:srgbClr val="B2D1E0"/>
    <a:srgbClr val="7FB3CC"/>
    <a:srgbClr val="00609F"/>
    <a:srgbClr val="009A4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183" autoAdjust="0"/>
    <p:restoredTop sz="96357" autoAdjust="0"/>
  </p:normalViewPr>
  <p:slideViewPr>
    <p:cSldViewPr snapToGrid="0" snapToObjects="1">
      <p:cViewPr varScale="1">
        <p:scale>
          <a:sx n="60" d="100"/>
          <a:sy n="60" d="100"/>
        </p:scale>
        <p:origin x="328" y="48"/>
      </p:cViewPr>
      <p:guideLst>
        <p:guide orient="horz" pos="2160"/>
        <p:guide pos="3816"/>
      </p:guideLst>
    </p:cSldViewPr>
  </p:slideViewPr>
  <p:notesTextViewPr>
    <p:cViewPr>
      <p:scale>
        <a:sx n="100" d="100"/>
        <a:sy n="100" d="100"/>
      </p:scale>
      <p:origin x="0" y="0"/>
    </p:cViewPr>
  </p:notesTextViewPr>
  <p:sorterViewPr>
    <p:cViewPr>
      <p:scale>
        <a:sx n="130" d="100"/>
        <a:sy n="130" d="100"/>
      </p:scale>
      <p:origin x="0" y="0"/>
    </p:cViewPr>
  </p:sorterViewPr>
  <p:notesViewPr>
    <p:cSldViewPr snapToGrid="0" snapToObjects="1" showGuides="1">
      <p:cViewPr varScale="1">
        <p:scale>
          <a:sx n="49" d="100"/>
          <a:sy n="49" d="100"/>
        </p:scale>
        <p:origin x="2740" y="40"/>
      </p:cViewPr>
      <p:guideLst/>
    </p:cSldViewPr>
  </p:notesViewPr>
  <p:gridSpacing cx="457200" cy="457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BC6F15F-043F-4A07-9271-814C1FF124E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CBD4F2C-72F1-47FF-81B5-3AEC55C4AEC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163DC4-3777-4E36-9080-69B3B9F4B3A2}" type="datetimeFigureOut">
              <a:rPr lang="en-US" smtClean="0"/>
              <a:t>3/14/2025</a:t>
            </a:fld>
            <a:endParaRPr lang="en-US"/>
          </a:p>
        </p:txBody>
      </p:sp>
      <p:sp>
        <p:nvSpPr>
          <p:cNvPr id="4" name="Footer Placeholder 3">
            <a:extLst>
              <a:ext uri="{FF2B5EF4-FFF2-40B4-BE49-F238E27FC236}">
                <a16:creationId xmlns:a16="http://schemas.microsoft.com/office/drawing/2014/main" id="{336D7A82-2B2F-40C8-B174-E38DB574231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F86559A-5BC9-4A10-84D9-DB6F3A1590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A1B727A-6171-488F-9AFC-4286CAF15C79}" type="slidenum">
              <a:rPr lang="en-US" smtClean="0"/>
              <a:t>‹#›</a:t>
            </a:fld>
            <a:endParaRPr lang="en-US"/>
          </a:p>
        </p:txBody>
      </p:sp>
    </p:spTree>
    <p:extLst>
      <p:ext uri="{BB962C8B-B14F-4D97-AF65-F5344CB8AC3E}">
        <p14:creationId xmlns:p14="http://schemas.microsoft.com/office/powerpoint/2010/main" val="2764890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287D43-250E-47E3-9E6E-F4C000A7A362}" type="datetimeFigureOut">
              <a:rPr lang="en-GB" smtClean="0"/>
              <a:t>14/03/2025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C7EA21-83D2-47D4-8C46-43C733F3C71F}" type="slidenum">
              <a:rPr lang="en-GB" smtClean="0"/>
              <a:t>‹#›</a:t>
            </a:fld>
            <a:endParaRPr lang="en-GB"/>
          </a:p>
        </p:txBody>
      </p:sp>
    </p:spTree>
    <p:extLst>
      <p:ext uri="{BB962C8B-B14F-4D97-AF65-F5344CB8AC3E}">
        <p14:creationId xmlns:p14="http://schemas.microsoft.com/office/powerpoint/2010/main" val="2402197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727200" y="822325"/>
            <a:ext cx="9550400" cy="1143000"/>
          </a:xfrm>
        </p:spPr>
        <p:txBody>
          <a:bodyPr/>
          <a:lstStyle>
            <a:lvl1pPr>
              <a:lnSpc>
                <a:spcPct val="90000"/>
              </a:lnSpc>
              <a:defRPr sz="4400">
                <a:solidFill>
                  <a:schemeClr val="bg1"/>
                </a:solidFill>
              </a:defRPr>
            </a:lvl1pPr>
          </a:lstStyle>
          <a:p>
            <a:r>
              <a:rPr lang="en-US"/>
              <a:t>Click to edit Master title style</a:t>
            </a:r>
            <a:endParaRPr lang="en-US" dirty="0"/>
          </a:p>
        </p:txBody>
      </p:sp>
      <p:sp>
        <p:nvSpPr>
          <p:cNvPr id="3075" name="Rectangle 3"/>
          <p:cNvSpPr>
            <a:spLocks noGrp="1" noChangeArrowheads="1"/>
          </p:cNvSpPr>
          <p:nvPr>
            <p:ph type="subTitle" idx="1"/>
          </p:nvPr>
        </p:nvSpPr>
        <p:spPr>
          <a:xfrm>
            <a:off x="1695452" y="3962400"/>
            <a:ext cx="5226049" cy="1752600"/>
          </a:xfrm>
        </p:spPr>
        <p:txBody>
          <a:bodyPr/>
          <a:lstStyle>
            <a:lvl1pPr marL="0" indent="0">
              <a:lnSpc>
                <a:spcPct val="90000"/>
              </a:lnSpc>
              <a:buFont typeface="Wingdings" pitchFamily="28" charset="2"/>
              <a:buNone/>
              <a:defRPr sz="2200" b="1">
                <a:solidFill>
                  <a:schemeClr val="tx2"/>
                </a:solidFill>
              </a:defRPr>
            </a:lvl1pPr>
          </a:lstStyle>
          <a:p>
            <a:r>
              <a:rPr lang="en-US"/>
              <a:t>Click to edit Master subtitle style</a:t>
            </a:r>
            <a:endParaRPr lang="en-US" dirty="0"/>
          </a:p>
        </p:txBody>
      </p:sp>
      <p:sp>
        <p:nvSpPr>
          <p:cNvPr id="6" name="Slide Number Placeholder 10">
            <a:extLst>
              <a:ext uri="{FF2B5EF4-FFF2-40B4-BE49-F238E27FC236}">
                <a16:creationId xmlns:a16="http://schemas.microsoft.com/office/drawing/2014/main" id="{4074CB1C-C51E-4D07-A379-614A66D2190D}"/>
              </a:ext>
            </a:extLst>
          </p:cNvPr>
          <p:cNvSpPr>
            <a:spLocks noGrp="1"/>
          </p:cNvSpPr>
          <p:nvPr>
            <p:ph type="sldNum" sz="quarter" idx="4"/>
          </p:nvPr>
        </p:nvSpPr>
        <p:spPr>
          <a:xfrm>
            <a:off x="711200" y="6626258"/>
            <a:ext cx="914400" cy="212726"/>
          </a:xfrm>
          <a:prstGeom prst="rect">
            <a:avLst/>
          </a:prstGeom>
        </p:spPr>
        <p:txBody>
          <a:bodyPr vert="horz" wrap="square" lIns="91440" tIns="45720" rIns="91440" bIns="45720" numCol="1" anchor="ctr" anchorCtr="0" compatLnSpc="1">
            <a:prstTxWarp prst="textNoShape">
              <a:avLst/>
            </a:prstTxWarp>
          </a:bodyPr>
          <a:lstStyle>
            <a:lvl1pPr>
              <a:defRPr sz="1000">
                <a:solidFill>
                  <a:schemeClr val="bg1"/>
                </a:solidFill>
              </a:defRPr>
            </a:lvl1pPr>
          </a:lstStyle>
          <a:p>
            <a:pPr defTabSz="914400"/>
            <a:fld id="{0ECBBD81-D5DD-4F1F-8336-5264FB2CC873}" type="slidenum">
              <a:rPr lang="en-US" smtClean="0">
                <a:latin typeface="Verdana" panose="020B0604030504040204" pitchFamily="34" charset="0"/>
                <a:ea typeface="ＭＳ Ｐゴシック" panose="020B0600070205080204" pitchFamily="34" charset="-128"/>
              </a:rPr>
              <a:pPr defTabSz="914400"/>
              <a:t>‹#›</a:t>
            </a:fld>
            <a:endParaRPr lang="en-US">
              <a:latin typeface="Verdan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1200221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9"/>
          <p:cNvSpPr>
            <a:spLocks noGrp="1"/>
          </p:cNvSpPr>
          <p:nvPr>
            <p:ph type="dt" sz="half" idx="10"/>
          </p:nvPr>
        </p:nvSpPr>
        <p:spPr/>
        <p:txBody>
          <a:bodyPr/>
          <a:lstStyle>
            <a:lvl1pPr>
              <a:defRPr/>
            </a:lvl1pPr>
          </a:lstStyle>
          <a:p>
            <a:pPr>
              <a:defRPr/>
            </a:pPr>
            <a:r>
              <a:rPr lang="en-US"/>
              <a:t>23 July 2021</a:t>
            </a:r>
          </a:p>
        </p:txBody>
      </p:sp>
      <p:sp>
        <p:nvSpPr>
          <p:cNvPr id="6" name="Slide Number Placeholder 10"/>
          <p:cNvSpPr>
            <a:spLocks noGrp="1"/>
          </p:cNvSpPr>
          <p:nvPr>
            <p:ph type="sldNum" sz="quarter" idx="11"/>
          </p:nvPr>
        </p:nvSpPr>
        <p:spPr/>
        <p:txBody>
          <a:bodyPr/>
          <a:lstStyle>
            <a:lvl1pPr>
              <a:defRPr/>
            </a:lvl1pPr>
          </a:lstStyle>
          <a:p>
            <a:fld id="{13388BE6-14CF-451B-A2BD-1A1EB63EC421}" type="slidenum">
              <a:rPr lang="en-US"/>
              <a:pPr/>
              <a:t>‹#›</a:t>
            </a:fld>
            <a:endParaRPr lang="en-US"/>
          </a:p>
        </p:txBody>
      </p:sp>
    </p:spTree>
    <p:extLst>
      <p:ext uri="{BB962C8B-B14F-4D97-AF65-F5344CB8AC3E}">
        <p14:creationId xmlns:p14="http://schemas.microsoft.com/office/powerpoint/2010/main" val="1577490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9"/>
          <p:cNvSpPr>
            <a:spLocks noGrp="1"/>
          </p:cNvSpPr>
          <p:nvPr>
            <p:ph type="dt" sz="half" idx="10"/>
          </p:nvPr>
        </p:nvSpPr>
        <p:spPr/>
        <p:txBody>
          <a:bodyPr/>
          <a:lstStyle>
            <a:lvl1pPr>
              <a:defRPr/>
            </a:lvl1pPr>
          </a:lstStyle>
          <a:p>
            <a:pPr>
              <a:defRPr/>
            </a:pPr>
            <a:r>
              <a:rPr lang="en-US"/>
              <a:t>23 July 2021</a:t>
            </a:r>
          </a:p>
        </p:txBody>
      </p:sp>
      <p:sp>
        <p:nvSpPr>
          <p:cNvPr id="5" name="Slide Number Placeholder 10"/>
          <p:cNvSpPr>
            <a:spLocks noGrp="1"/>
          </p:cNvSpPr>
          <p:nvPr>
            <p:ph type="sldNum" sz="quarter" idx="11"/>
          </p:nvPr>
        </p:nvSpPr>
        <p:spPr/>
        <p:txBody>
          <a:bodyPr/>
          <a:lstStyle>
            <a:lvl1pPr>
              <a:defRPr/>
            </a:lvl1pPr>
          </a:lstStyle>
          <a:p>
            <a:fld id="{F9C9BCEC-F3F3-4629-908E-83B47200304C}" type="slidenum">
              <a:rPr lang="en-US"/>
              <a:pPr/>
              <a:t>‹#›</a:t>
            </a:fld>
            <a:endParaRPr lang="en-US"/>
          </a:p>
        </p:txBody>
      </p:sp>
    </p:spTree>
    <p:extLst>
      <p:ext uri="{BB962C8B-B14F-4D97-AF65-F5344CB8AC3E}">
        <p14:creationId xmlns:p14="http://schemas.microsoft.com/office/powerpoint/2010/main" val="11195879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r>
              <a:rPr lang="en-US"/>
              <a:t>23 July 2021</a:t>
            </a:r>
          </a:p>
        </p:txBody>
      </p:sp>
      <p:sp>
        <p:nvSpPr>
          <p:cNvPr id="5" name="Slide Number Placeholder 10"/>
          <p:cNvSpPr>
            <a:spLocks noGrp="1"/>
          </p:cNvSpPr>
          <p:nvPr>
            <p:ph type="sldNum" sz="quarter" idx="11"/>
          </p:nvPr>
        </p:nvSpPr>
        <p:spPr/>
        <p:txBody>
          <a:bodyPr/>
          <a:lstStyle>
            <a:lvl1pPr>
              <a:defRPr/>
            </a:lvl1pPr>
          </a:lstStyle>
          <a:p>
            <a:fld id="{6132FE97-73A5-47D7-A40D-2F14537E3150}" type="slidenum">
              <a:rPr lang="en-US"/>
              <a:pPr/>
              <a:t>‹#›</a:t>
            </a:fld>
            <a:endParaRPr lang="en-US"/>
          </a:p>
        </p:txBody>
      </p:sp>
    </p:spTree>
    <p:extLst>
      <p:ext uri="{BB962C8B-B14F-4D97-AF65-F5344CB8AC3E}">
        <p14:creationId xmlns:p14="http://schemas.microsoft.com/office/powerpoint/2010/main" val="25874684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01700" y="609600"/>
            <a:ext cx="10464800" cy="1143000"/>
          </a:xfrm>
        </p:spPr>
        <p:txBody>
          <a:bodyPr/>
          <a:lstStyle/>
          <a:p>
            <a:r>
              <a:rPr lang="en-US"/>
              <a:t>Click to edit Master title style</a:t>
            </a:r>
          </a:p>
        </p:txBody>
      </p:sp>
      <p:sp>
        <p:nvSpPr>
          <p:cNvPr id="3" name="Text Placeholder 2"/>
          <p:cNvSpPr>
            <a:spLocks noGrp="1"/>
          </p:cNvSpPr>
          <p:nvPr>
            <p:ph type="body" sz="half" idx="1"/>
          </p:nvPr>
        </p:nvSpPr>
        <p:spPr>
          <a:xfrm>
            <a:off x="901700" y="2000250"/>
            <a:ext cx="5130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35700" y="2000250"/>
            <a:ext cx="5130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35700" y="4133850"/>
            <a:ext cx="5130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9">
            <a:extLst>
              <a:ext uri="{FF2B5EF4-FFF2-40B4-BE49-F238E27FC236}">
                <a16:creationId xmlns:a16="http://schemas.microsoft.com/office/drawing/2014/main" id="{883C9D13-1AE7-4566-83DE-A7473A9E991E}"/>
              </a:ext>
            </a:extLst>
          </p:cNvPr>
          <p:cNvSpPr>
            <a:spLocks noGrp="1"/>
          </p:cNvSpPr>
          <p:nvPr>
            <p:ph type="dt" sz="half" idx="10"/>
          </p:nvPr>
        </p:nvSpPr>
        <p:spPr>
          <a:xfrm>
            <a:off x="1625600" y="6635687"/>
            <a:ext cx="4165600" cy="212726"/>
          </a:xfrm>
          <a:prstGeom prst="rect">
            <a:avLst/>
          </a:prstGeom>
        </p:spPr>
        <p:txBody>
          <a:bodyPr vert="horz" wrap="square" lIns="91440" tIns="45720" rIns="91440" bIns="45720" numCol="1" anchor="ctr" anchorCtr="0" compatLnSpc="1">
            <a:prstTxWarp prst="textNoShape">
              <a:avLst/>
            </a:prstTxWarp>
          </a:bodyPr>
          <a:lstStyle>
            <a:lvl1pPr>
              <a:defRPr sz="1000">
                <a:solidFill>
                  <a:schemeClr val="bg1"/>
                </a:solidFill>
                <a:ea typeface="ＭＳ Ｐゴシック" pitchFamily="34" charset="-128"/>
              </a:defRPr>
            </a:lvl1pPr>
          </a:lstStyle>
          <a:p>
            <a:pPr defTabSz="914400">
              <a:defRPr/>
            </a:pPr>
            <a:r>
              <a:rPr lang="en-US">
                <a:latin typeface="Verdana" panose="020B0604030504040204" pitchFamily="34" charset="0"/>
              </a:rPr>
              <a:t>23 July 2021</a:t>
            </a:r>
            <a:endParaRPr lang="en-US" dirty="0">
              <a:latin typeface="Verdana" panose="020B0604030504040204" pitchFamily="34" charset="0"/>
            </a:endParaRPr>
          </a:p>
        </p:txBody>
      </p:sp>
      <p:sp>
        <p:nvSpPr>
          <p:cNvPr id="7" name="Slide Number Placeholder 10">
            <a:extLst>
              <a:ext uri="{FF2B5EF4-FFF2-40B4-BE49-F238E27FC236}">
                <a16:creationId xmlns:a16="http://schemas.microsoft.com/office/drawing/2014/main" id="{0F33B605-73FD-45E3-B6C4-C665E0CAAF4A}"/>
              </a:ext>
            </a:extLst>
          </p:cNvPr>
          <p:cNvSpPr>
            <a:spLocks noGrp="1"/>
          </p:cNvSpPr>
          <p:nvPr>
            <p:ph type="sldNum" sz="quarter" idx="4"/>
          </p:nvPr>
        </p:nvSpPr>
        <p:spPr>
          <a:xfrm>
            <a:off x="711200" y="6626258"/>
            <a:ext cx="914400" cy="212726"/>
          </a:xfrm>
          <a:prstGeom prst="rect">
            <a:avLst/>
          </a:prstGeom>
        </p:spPr>
        <p:txBody>
          <a:bodyPr vert="horz" wrap="square" lIns="91440" tIns="45720" rIns="91440" bIns="45720" numCol="1" anchor="ctr" anchorCtr="0" compatLnSpc="1">
            <a:prstTxWarp prst="textNoShape">
              <a:avLst/>
            </a:prstTxWarp>
          </a:bodyPr>
          <a:lstStyle>
            <a:lvl1pPr>
              <a:defRPr sz="1000">
                <a:solidFill>
                  <a:schemeClr val="bg1"/>
                </a:solidFill>
              </a:defRPr>
            </a:lvl1pPr>
          </a:lstStyle>
          <a:p>
            <a:pPr defTabSz="914400"/>
            <a:fld id="{0ECBBD81-D5DD-4F1F-8336-5264FB2CC873}" type="slidenum">
              <a:rPr lang="en-US" smtClean="0">
                <a:latin typeface="Verdana" panose="020B0604030504040204" pitchFamily="34" charset="0"/>
                <a:ea typeface="ＭＳ Ｐゴシック" panose="020B0600070205080204" pitchFamily="34" charset="-128"/>
              </a:rPr>
              <a:pPr defTabSz="914400"/>
              <a:t>‹#›</a:t>
            </a:fld>
            <a:endParaRPr lang="en-US">
              <a:latin typeface="Verdan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35924027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889000" y="590550"/>
            <a:ext cx="10464800" cy="1143000"/>
          </a:xfrm>
        </p:spPr>
        <p:txBody>
          <a:bodyPr/>
          <a:lstStyle/>
          <a:p>
            <a:r>
              <a:rPr lang="en-US"/>
              <a:t>Click to edit Master title style</a:t>
            </a:r>
            <a:endParaRPr lang="en-US" dirty="0"/>
          </a:p>
        </p:txBody>
      </p:sp>
      <p:sp>
        <p:nvSpPr>
          <p:cNvPr id="3" name="Content Placeholder 2"/>
          <p:cNvSpPr>
            <a:spLocks noGrp="1"/>
          </p:cNvSpPr>
          <p:nvPr>
            <p:ph sz="quarter" idx="1"/>
          </p:nvPr>
        </p:nvSpPr>
        <p:spPr>
          <a:xfrm>
            <a:off x="812800" y="1981200"/>
            <a:ext cx="5130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6146800" y="1981200"/>
            <a:ext cx="5130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812800" y="4114800"/>
            <a:ext cx="5130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46800" y="4114800"/>
            <a:ext cx="5130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a:extLst>
              <a:ext uri="{FF2B5EF4-FFF2-40B4-BE49-F238E27FC236}">
                <a16:creationId xmlns:a16="http://schemas.microsoft.com/office/drawing/2014/main" id="{683865D9-1C1D-438F-8DF1-74E67794670B}"/>
              </a:ext>
            </a:extLst>
          </p:cNvPr>
          <p:cNvSpPr>
            <a:spLocks noGrp="1"/>
          </p:cNvSpPr>
          <p:nvPr>
            <p:ph type="dt" sz="half" idx="10"/>
          </p:nvPr>
        </p:nvSpPr>
        <p:spPr>
          <a:xfrm>
            <a:off x="1625600" y="6635687"/>
            <a:ext cx="4165600" cy="212726"/>
          </a:xfrm>
          <a:prstGeom prst="rect">
            <a:avLst/>
          </a:prstGeom>
        </p:spPr>
        <p:txBody>
          <a:bodyPr vert="horz" wrap="square" lIns="91440" tIns="45720" rIns="91440" bIns="45720" numCol="1" anchor="ctr" anchorCtr="0" compatLnSpc="1">
            <a:prstTxWarp prst="textNoShape">
              <a:avLst/>
            </a:prstTxWarp>
          </a:bodyPr>
          <a:lstStyle>
            <a:lvl1pPr>
              <a:defRPr sz="1000">
                <a:solidFill>
                  <a:schemeClr val="bg1"/>
                </a:solidFill>
                <a:ea typeface="ＭＳ Ｐゴシック" pitchFamily="34" charset="-128"/>
              </a:defRPr>
            </a:lvl1pPr>
          </a:lstStyle>
          <a:p>
            <a:pPr defTabSz="914400">
              <a:defRPr/>
            </a:pPr>
            <a:r>
              <a:rPr lang="en-US">
                <a:latin typeface="Verdana" panose="020B0604030504040204" pitchFamily="34" charset="0"/>
              </a:rPr>
              <a:t>23 July 2021</a:t>
            </a:r>
            <a:endParaRPr lang="en-US" dirty="0">
              <a:latin typeface="Verdana" panose="020B0604030504040204" pitchFamily="34" charset="0"/>
            </a:endParaRPr>
          </a:p>
        </p:txBody>
      </p:sp>
      <p:sp>
        <p:nvSpPr>
          <p:cNvPr id="8" name="Slide Number Placeholder 10">
            <a:extLst>
              <a:ext uri="{FF2B5EF4-FFF2-40B4-BE49-F238E27FC236}">
                <a16:creationId xmlns:a16="http://schemas.microsoft.com/office/drawing/2014/main" id="{47B5D6FE-3429-4E4E-9B71-3EDB54407A36}"/>
              </a:ext>
            </a:extLst>
          </p:cNvPr>
          <p:cNvSpPr>
            <a:spLocks noGrp="1"/>
          </p:cNvSpPr>
          <p:nvPr>
            <p:ph type="sldNum" sz="quarter" idx="11"/>
          </p:nvPr>
        </p:nvSpPr>
        <p:spPr>
          <a:xfrm>
            <a:off x="711200" y="6626258"/>
            <a:ext cx="914400" cy="212726"/>
          </a:xfrm>
          <a:prstGeom prst="rect">
            <a:avLst/>
          </a:prstGeom>
        </p:spPr>
        <p:txBody>
          <a:bodyPr vert="horz" wrap="square" lIns="91440" tIns="45720" rIns="91440" bIns="45720" numCol="1" anchor="ctr" anchorCtr="0" compatLnSpc="1">
            <a:prstTxWarp prst="textNoShape">
              <a:avLst/>
            </a:prstTxWarp>
          </a:bodyPr>
          <a:lstStyle>
            <a:lvl1pPr>
              <a:defRPr sz="1000">
                <a:solidFill>
                  <a:schemeClr val="bg1"/>
                </a:solidFill>
              </a:defRPr>
            </a:lvl1pPr>
          </a:lstStyle>
          <a:p>
            <a:pPr defTabSz="914400"/>
            <a:fld id="{0ECBBD81-D5DD-4F1F-8336-5264FB2CC873}" type="slidenum">
              <a:rPr lang="en-US" smtClean="0">
                <a:latin typeface="Verdana" panose="020B0604030504040204" pitchFamily="34" charset="0"/>
                <a:ea typeface="ＭＳ Ｐゴシック" panose="020B0600070205080204" pitchFamily="34" charset="-128"/>
              </a:rPr>
              <a:pPr defTabSz="914400"/>
              <a:t>‹#›</a:t>
            </a:fld>
            <a:endParaRPr lang="en-US">
              <a:latin typeface="Verdan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11438763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590550"/>
            <a:ext cx="10464800" cy="11430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27100" y="1981200"/>
            <a:ext cx="5130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6261100" y="1981200"/>
            <a:ext cx="5130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61100" y="4114800"/>
            <a:ext cx="5130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9">
            <a:extLst>
              <a:ext uri="{FF2B5EF4-FFF2-40B4-BE49-F238E27FC236}">
                <a16:creationId xmlns:a16="http://schemas.microsoft.com/office/drawing/2014/main" id="{02559A12-91A7-4BDD-A83E-9AD7409B5019}"/>
              </a:ext>
            </a:extLst>
          </p:cNvPr>
          <p:cNvSpPr>
            <a:spLocks noGrp="1"/>
          </p:cNvSpPr>
          <p:nvPr>
            <p:ph type="dt" sz="half" idx="10"/>
          </p:nvPr>
        </p:nvSpPr>
        <p:spPr>
          <a:xfrm>
            <a:off x="1625600" y="6635687"/>
            <a:ext cx="4165600" cy="212726"/>
          </a:xfrm>
          <a:prstGeom prst="rect">
            <a:avLst/>
          </a:prstGeom>
        </p:spPr>
        <p:txBody>
          <a:bodyPr vert="horz" wrap="square" lIns="91440" tIns="45720" rIns="91440" bIns="45720" numCol="1" anchor="ctr" anchorCtr="0" compatLnSpc="1">
            <a:prstTxWarp prst="textNoShape">
              <a:avLst/>
            </a:prstTxWarp>
          </a:bodyPr>
          <a:lstStyle>
            <a:lvl1pPr>
              <a:defRPr sz="1000">
                <a:solidFill>
                  <a:schemeClr val="bg1"/>
                </a:solidFill>
                <a:ea typeface="ＭＳ Ｐゴシック" pitchFamily="34" charset="-128"/>
              </a:defRPr>
            </a:lvl1pPr>
          </a:lstStyle>
          <a:p>
            <a:pPr defTabSz="914400">
              <a:defRPr/>
            </a:pPr>
            <a:r>
              <a:rPr lang="en-US">
                <a:latin typeface="Verdana" panose="020B0604030504040204" pitchFamily="34" charset="0"/>
              </a:rPr>
              <a:t>23 July 2021</a:t>
            </a:r>
            <a:endParaRPr lang="en-US" dirty="0">
              <a:latin typeface="Verdana" panose="020B0604030504040204" pitchFamily="34" charset="0"/>
            </a:endParaRPr>
          </a:p>
        </p:txBody>
      </p:sp>
      <p:sp>
        <p:nvSpPr>
          <p:cNvPr id="7" name="Slide Number Placeholder 10">
            <a:extLst>
              <a:ext uri="{FF2B5EF4-FFF2-40B4-BE49-F238E27FC236}">
                <a16:creationId xmlns:a16="http://schemas.microsoft.com/office/drawing/2014/main" id="{0800EE5C-C8F8-4508-A3FE-BC87291C3DDC}"/>
              </a:ext>
            </a:extLst>
          </p:cNvPr>
          <p:cNvSpPr>
            <a:spLocks noGrp="1"/>
          </p:cNvSpPr>
          <p:nvPr>
            <p:ph type="sldNum" sz="quarter" idx="4"/>
          </p:nvPr>
        </p:nvSpPr>
        <p:spPr>
          <a:xfrm>
            <a:off x="711200" y="6626258"/>
            <a:ext cx="914400" cy="212726"/>
          </a:xfrm>
          <a:prstGeom prst="rect">
            <a:avLst/>
          </a:prstGeom>
        </p:spPr>
        <p:txBody>
          <a:bodyPr vert="horz" wrap="square" lIns="91440" tIns="45720" rIns="91440" bIns="45720" numCol="1" anchor="ctr" anchorCtr="0" compatLnSpc="1">
            <a:prstTxWarp prst="textNoShape">
              <a:avLst/>
            </a:prstTxWarp>
          </a:bodyPr>
          <a:lstStyle>
            <a:lvl1pPr>
              <a:defRPr sz="1000">
                <a:solidFill>
                  <a:schemeClr val="bg1"/>
                </a:solidFill>
              </a:defRPr>
            </a:lvl1pPr>
          </a:lstStyle>
          <a:p>
            <a:pPr defTabSz="914400"/>
            <a:fld id="{0ECBBD81-D5DD-4F1F-8336-5264FB2CC873}" type="slidenum">
              <a:rPr lang="en-US" smtClean="0">
                <a:latin typeface="Verdana" panose="020B0604030504040204" pitchFamily="34" charset="0"/>
                <a:ea typeface="ＭＳ Ｐゴシック" panose="020B0600070205080204" pitchFamily="34" charset="-128"/>
              </a:rPr>
              <a:pPr defTabSz="914400"/>
              <a:t>‹#›</a:t>
            </a:fld>
            <a:endParaRPr lang="en-US">
              <a:latin typeface="Verdan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35020050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01700" y="609600"/>
            <a:ext cx="10464800" cy="11430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12800" y="1981200"/>
            <a:ext cx="5130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46800" y="1981200"/>
            <a:ext cx="5130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a:extLst>
              <a:ext uri="{FF2B5EF4-FFF2-40B4-BE49-F238E27FC236}">
                <a16:creationId xmlns:a16="http://schemas.microsoft.com/office/drawing/2014/main" id="{F1E4B548-0797-41DB-B0F9-BA9017CA9EEC}"/>
              </a:ext>
            </a:extLst>
          </p:cNvPr>
          <p:cNvSpPr>
            <a:spLocks noGrp="1"/>
          </p:cNvSpPr>
          <p:nvPr>
            <p:ph type="dt" sz="half" idx="10"/>
          </p:nvPr>
        </p:nvSpPr>
        <p:spPr>
          <a:xfrm>
            <a:off x="1625600" y="6635687"/>
            <a:ext cx="4165600" cy="212726"/>
          </a:xfrm>
          <a:prstGeom prst="rect">
            <a:avLst/>
          </a:prstGeom>
        </p:spPr>
        <p:txBody>
          <a:bodyPr vert="horz" wrap="square" lIns="91440" tIns="45720" rIns="91440" bIns="45720" numCol="1" anchor="ctr" anchorCtr="0" compatLnSpc="1">
            <a:prstTxWarp prst="textNoShape">
              <a:avLst/>
            </a:prstTxWarp>
          </a:bodyPr>
          <a:lstStyle>
            <a:lvl1pPr>
              <a:defRPr sz="1000">
                <a:solidFill>
                  <a:schemeClr val="bg1"/>
                </a:solidFill>
                <a:ea typeface="ＭＳ Ｐゴシック" pitchFamily="34" charset="-128"/>
              </a:defRPr>
            </a:lvl1pPr>
          </a:lstStyle>
          <a:p>
            <a:pPr defTabSz="914400">
              <a:defRPr/>
            </a:pPr>
            <a:r>
              <a:rPr lang="en-US">
                <a:latin typeface="Verdana" panose="020B0604030504040204" pitchFamily="34" charset="0"/>
              </a:rPr>
              <a:t>23 July 2021</a:t>
            </a:r>
            <a:endParaRPr lang="en-US" dirty="0">
              <a:latin typeface="Verdana" panose="020B0604030504040204" pitchFamily="34" charset="0"/>
            </a:endParaRPr>
          </a:p>
        </p:txBody>
      </p:sp>
      <p:sp>
        <p:nvSpPr>
          <p:cNvPr id="6" name="Slide Number Placeholder 10">
            <a:extLst>
              <a:ext uri="{FF2B5EF4-FFF2-40B4-BE49-F238E27FC236}">
                <a16:creationId xmlns:a16="http://schemas.microsoft.com/office/drawing/2014/main" id="{1A7C77F8-D839-45AC-8CB8-2C9B1415D8B8}"/>
              </a:ext>
            </a:extLst>
          </p:cNvPr>
          <p:cNvSpPr>
            <a:spLocks noGrp="1"/>
          </p:cNvSpPr>
          <p:nvPr>
            <p:ph type="sldNum" sz="quarter" idx="4"/>
          </p:nvPr>
        </p:nvSpPr>
        <p:spPr>
          <a:xfrm>
            <a:off x="711200" y="6626258"/>
            <a:ext cx="914400" cy="212726"/>
          </a:xfrm>
          <a:prstGeom prst="rect">
            <a:avLst/>
          </a:prstGeom>
        </p:spPr>
        <p:txBody>
          <a:bodyPr vert="horz" wrap="square" lIns="91440" tIns="45720" rIns="91440" bIns="45720" numCol="1" anchor="ctr" anchorCtr="0" compatLnSpc="1">
            <a:prstTxWarp prst="textNoShape">
              <a:avLst/>
            </a:prstTxWarp>
          </a:bodyPr>
          <a:lstStyle>
            <a:lvl1pPr>
              <a:defRPr sz="1000">
                <a:solidFill>
                  <a:schemeClr val="bg1"/>
                </a:solidFill>
              </a:defRPr>
            </a:lvl1pPr>
          </a:lstStyle>
          <a:p>
            <a:pPr defTabSz="914400"/>
            <a:fld id="{0ECBBD81-D5DD-4F1F-8336-5264FB2CC873}" type="slidenum">
              <a:rPr lang="en-US" smtClean="0">
                <a:latin typeface="Verdana" panose="020B0604030504040204" pitchFamily="34" charset="0"/>
                <a:ea typeface="ＭＳ Ｐゴシック" panose="020B0600070205080204" pitchFamily="34" charset="-128"/>
              </a:rPr>
              <a:pPr defTabSz="914400"/>
              <a:t>‹#›</a:t>
            </a:fld>
            <a:endParaRPr lang="en-US">
              <a:latin typeface="Verdan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31119882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IEEE_TAG_BLU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63200" y="6019800"/>
            <a:ext cx="152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1727200" y="822325"/>
            <a:ext cx="9550400" cy="1143000"/>
          </a:xfrm>
        </p:spPr>
        <p:txBody>
          <a:bodyPr/>
          <a:lstStyle>
            <a:lvl1pPr>
              <a:lnSpc>
                <a:spcPct val="90000"/>
              </a:lnSpc>
              <a:defRPr sz="4400">
                <a:solidFill>
                  <a:schemeClr val="bg1"/>
                </a:solidFill>
              </a:defRPr>
            </a:lvl1pPr>
          </a:lstStyle>
          <a:p>
            <a:r>
              <a:rPr lang="en-US"/>
              <a:t>Click to edit Master title style</a:t>
            </a:r>
            <a:endParaRPr lang="en-US" dirty="0"/>
          </a:p>
        </p:txBody>
      </p:sp>
      <p:sp>
        <p:nvSpPr>
          <p:cNvPr id="3075" name="Rectangle 3"/>
          <p:cNvSpPr>
            <a:spLocks noGrp="1" noChangeArrowheads="1"/>
          </p:cNvSpPr>
          <p:nvPr>
            <p:ph type="subTitle" idx="1"/>
          </p:nvPr>
        </p:nvSpPr>
        <p:spPr>
          <a:xfrm>
            <a:off x="1695452" y="3962400"/>
            <a:ext cx="5226049" cy="1752600"/>
          </a:xfrm>
        </p:spPr>
        <p:txBody>
          <a:bodyPr/>
          <a:lstStyle>
            <a:lvl1pPr marL="0" indent="0">
              <a:lnSpc>
                <a:spcPct val="90000"/>
              </a:lnSpc>
              <a:buFont typeface="Wingdings" pitchFamily="28" charset="2"/>
              <a:buNone/>
              <a:defRPr sz="2200" b="1">
                <a:solidFill>
                  <a:schemeClr val="tx2"/>
                </a:solidFill>
              </a:defRPr>
            </a:lvl1pPr>
          </a:lstStyle>
          <a:p>
            <a:r>
              <a:rPr lang="en-US"/>
              <a:t>Click to edit Master subtitle style</a:t>
            </a:r>
            <a:endParaRPr lang="en-US" dirty="0"/>
          </a:p>
        </p:txBody>
      </p:sp>
    </p:spTree>
    <p:extLst>
      <p:ext uri="{BB962C8B-B14F-4D97-AF65-F5344CB8AC3E}">
        <p14:creationId xmlns:p14="http://schemas.microsoft.com/office/powerpoint/2010/main" val="30954022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buFontTx/>
              <a:buBlip>
                <a:blip r:embed="rId2"/>
              </a:buBlip>
              <a:defRPr/>
            </a:lvl1pPr>
            <a:lvl2pPr>
              <a:buClr>
                <a:schemeClr val="tx1">
                  <a:lumMod val="65000"/>
                  <a:lumOff val="35000"/>
                </a:schemeClr>
              </a:buClr>
              <a:defRPr/>
            </a:lvl2pPr>
            <a:lvl3pPr>
              <a:buClr>
                <a:schemeClr val="tx1">
                  <a:lumMod val="65000"/>
                  <a:lumOff val="35000"/>
                </a:schemeClr>
              </a:buClr>
              <a:defRPr/>
            </a:lvl3pPr>
            <a:lvl4pPr>
              <a:buClr>
                <a:schemeClr val="tx1">
                  <a:lumMod val="65000"/>
                  <a:lumOff val="35000"/>
                </a:schemeClr>
              </a:buClr>
              <a:defRPr/>
            </a:lvl4pPr>
            <a:lvl5pPr>
              <a:buClr>
                <a:schemeClr val="tx1">
                  <a:lumMod val="65000"/>
                  <a:lumOff val="3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9"/>
          <p:cNvSpPr>
            <a:spLocks noGrp="1"/>
          </p:cNvSpPr>
          <p:nvPr>
            <p:ph type="dt" sz="half" idx="10"/>
          </p:nvPr>
        </p:nvSpPr>
        <p:spPr>
          <a:xfrm>
            <a:off x="1764937" y="6343878"/>
            <a:ext cx="4165600" cy="365125"/>
          </a:xfrm>
          <a:prstGeom prst="rect">
            <a:avLst/>
          </a:prstGeom>
        </p:spPr>
        <p:txBody>
          <a:bodyPr/>
          <a:lstStyle>
            <a:lvl1pPr>
              <a:defRPr/>
            </a:lvl1pPr>
          </a:lstStyle>
          <a:p>
            <a:pPr>
              <a:defRPr/>
            </a:pPr>
            <a:r>
              <a:rPr lang="en-US"/>
              <a:t>23 July 2021</a:t>
            </a:r>
          </a:p>
        </p:txBody>
      </p:sp>
      <p:sp>
        <p:nvSpPr>
          <p:cNvPr id="5" name="Slide Number Placeholder 10"/>
          <p:cNvSpPr>
            <a:spLocks noGrp="1"/>
          </p:cNvSpPr>
          <p:nvPr>
            <p:ph type="sldNum" sz="quarter" idx="11"/>
          </p:nvPr>
        </p:nvSpPr>
        <p:spPr>
          <a:xfrm>
            <a:off x="711200" y="6172201"/>
            <a:ext cx="914400" cy="365125"/>
          </a:xfrm>
          <a:prstGeom prst="rect">
            <a:avLst/>
          </a:prstGeom>
        </p:spPr>
        <p:txBody>
          <a:bodyPr/>
          <a:lstStyle>
            <a:lvl1pPr>
              <a:defRPr/>
            </a:lvl1pPr>
          </a:lstStyle>
          <a:p>
            <a:fld id="{427953F7-7028-42D5-916D-7BE6627B0238}" type="slidenum">
              <a:rPr lang="en-US"/>
              <a:pPr/>
              <a:t>‹#›</a:t>
            </a:fld>
            <a:endParaRPr lang="en-US"/>
          </a:p>
        </p:txBody>
      </p:sp>
    </p:spTree>
    <p:extLst>
      <p:ext uri="{BB962C8B-B14F-4D97-AF65-F5344CB8AC3E}">
        <p14:creationId xmlns:p14="http://schemas.microsoft.com/office/powerpoint/2010/main" val="15656025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idx="1"/>
          </p:nvPr>
        </p:nvSpPr>
        <p:spPr>
          <a:xfrm>
            <a:off x="914400" y="1981200"/>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9"/>
          <p:cNvSpPr>
            <a:spLocks noGrp="1"/>
          </p:cNvSpPr>
          <p:nvPr>
            <p:ph type="dt" sz="half" idx="10"/>
          </p:nvPr>
        </p:nvSpPr>
        <p:spPr>
          <a:xfrm>
            <a:off x="1764937" y="6343878"/>
            <a:ext cx="4165600" cy="365125"/>
          </a:xfrm>
          <a:prstGeom prst="rect">
            <a:avLst/>
          </a:prstGeom>
        </p:spPr>
        <p:txBody>
          <a:bodyPr/>
          <a:lstStyle>
            <a:lvl1pPr>
              <a:defRPr/>
            </a:lvl1pPr>
          </a:lstStyle>
          <a:p>
            <a:pPr>
              <a:defRPr/>
            </a:pPr>
            <a:r>
              <a:rPr lang="en-US"/>
              <a:t>23 July 2021</a:t>
            </a:r>
          </a:p>
        </p:txBody>
      </p:sp>
      <p:sp>
        <p:nvSpPr>
          <p:cNvPr id="5" name="Slide Number Placeholder 10"/>
          <p:cNvSpPr>
            <a:spLocks noGrp="1"/>
          </p:cNvSpPr>
          <p:nvPr>
            <p:ph type="sldNum" sz="quarter" idx="11"/>
          </p:nvPr>
        </p:nvSpPr>
        <p:spPr>
          <a:xfrm>
            <a:off x="711200" y="6172201"/>
            <a:ext cx="914400" cy="365125"/>
          </a:xfrm>
          <a:prstGeom prst="rect">
            <a:avLst/>
          </a:prstGeom>
        </p:spPr>
        <p:txBody>
          <a:bodyPr/>
          <a:lstStyle>
            <a:lvl1pPr>
              <a:defRPr/>
            </a:lvl1pPr>
          </a:lstStyle>
          <a:p>
            <a:fld id="{E9BF96EA-CAB8-47EC-A542-3F53947205C5}" type="slidenum">
              <a:rPr lang="en-US"/>
              <a:pPr/>
              <a:t>‹#›</a:t>
            </a:fld>
            <a:endParaRPr lang="en-US"/>
          </a:p>
        </p:txBody>
      </p:sp>
    </p:spTree>
    <p:extLst>
      <p:ext uri="{BB962C8B-B14F-4D97-AF65-F5344CB8AC3E}">
        <p14:creationId xmlns:p14="http://schemas.microsoft.com/office/powerpoint/2010/main" val="84980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buFontTx/>
              <a:buBlip>
                <a:blip r:embed="rId2"/>
              </a:buBlip>
              <a:defRPr/>
            </a:lvl1pPr>
            <a:lvl2pPr>
              <a:buClr>
                <a:schemeClr val="tx1">
                  <a:lumMod val="65000"/>
                  <a:lumOff val="35000"/>
                </a:schemeClr>
              </a:buClr>
              <a:defRPr/>
            </a:lvl2pPr>
            <a:lvl3pPr>
              <a:buClr>
                <a:schemeClr val="tx1">
                  <a:lumMod val="65000"/>
                  <a:lumOff val="35000"/>
                </a:schemeClr>
              </a:buClr>
              <a:defRPr/>
            </a:lvl3pPr>
            <a:lvl4pPr>
              <a:buClr>
                <a:schemeClr val="tx1">
                  <a:lumMod val="65000"/>
                  <a:lumOff val="35000"/>
                </a:schemeClr>
              </a:buClr>
              <a:defRPr/>
            </a:lvl4pPr>
            <a:lvl5pPr>
              <a:buClr>
                <a:schemeClr val="tx1">
                  <a:lumMod val="65000"/>
                  <a:lumOff val="3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9"/>
          <p:cNvSpPr>
            <a:spLocks noGrp="1"/>
          </p:cNvSpPr>
          <p:nvPr>
            <p:ph type="dt" sz="half" idx="10"/>
          </p:nvPr>
        </p:nvSpPr>
        <p:spPr/>
        <p:txBody>
          <a:bodyPr/>
          <a:lstStyle>
            <a:lvl1pPr>
              <a:defRPr/>
            </a:lvl1pPr>
          </a:lstStyle>
          <a:p>
            <a:pPr>
              <a:defRPr/>
            </a:pPr>
            <a:r>
              <a:rPr lang="en-US"/>
              <a:t>23 July 2021</a:t>
            </a:r>
          </a:p>
        </p:txBody>
      </p:sp>
      <p:sp>
        <p:nvSpPr>
          <p:cNvPr id="5" name="Slide Number Placeholder 10"/>
          <p:cNvSpPr>
            <a:spLocks noGrp="1"/>
          </p:cNvSpPr>
          <p:nvPr>
            <p:ph type="sldNum" sz="quarter" idx="11"/>
          </p:nvPr>
        </p:nvSpPr>
        <p:spPr/>
        <p:txBody>
          <a:bodyPr/>
          <a:lstStyle>
            <a:lvl1pPr>
              <a:defRPr/>
            </a:lvl1pPr>
          </a:lstStyle>
          <a:p>
            <a:fld id="{427953F7-7028-42D5-916D-7BE6627B0238}" type="slidenum">
              <a:rPr lang="en-US"/>
              <a:pPr/>
              <a:t>‹#›</a:t>
            </a:fld>
            <a:endParaRPr lang="en-US"/>
          </a:p>
        </p:txBody>
      </p:sp>
    </p:spTree>
    <p:extLst>
      <p:ext uri="{BB962C8B-B14F-4D97-AF65-F5344CB8AC3E}">
        <p14:creationId xmlns:p14="http://schemas.microsoft.com/office/powerpoint/2010/main" val="9378147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9"/>
          <p:cNvSpPr>
            <a:spLocks noGrp="1"/>
          </p:cNvSpPr>
          <p:nvPr>
            <p:ph type="dt" sz="half" idx="10"/>
          </p:nvPr>
        </p:nvSpPr>
        <p:spPr>
          <a:xfrm>
            <a:off x="1764937" y="6343878"/>
            <a:ext cx="4165600" cy="365125"/>
          </a:xfrm>
          <a:prstGeom prst="rect">
            <a:avLst/>
          </a:prstGeom>
        </p:spPr>
        <p:txBody>
          <a:bodyPr/>
          <a:lstStyle>
            <a:lvl1pPr>
              <a:defRPr/>
            </a:lvl1pPr>
          </a:lstStyle>
          <a:p>
            <a:pPr>
              <a:defRPr/>
            </a:pPr>
            <a:r>
              <a:rPr lang="en-US"/>
              <a:t>23 July 2021</a:t>
            </a:r>
          </a:p>
        </p:txBody>
      </p:sp>
      <p:sp>
        <p:nvSpPr>
          <p:cNvPr id="5" name="Slide Number Placeholder 10"/>
          <p:cNvSpPr>
            <a:spLocks noGrp="1"/>
          </p:cNvSpPr>
          <p:nvPr>
            <p:ph type="sldNum" sz="quarter" idx="11"/>
          </p:nvPr>
        </p:nvSpPr>
        <p:spPr>
          <a:xfrm>
            <a:off x="711200" y="6172201"/>
            <a:ext cx="914400" cy="365125"/>
          </a:xfrm>
          <a:prstGeom prst="rect">
            <a:avLst/>
          </a:prstGeom>
        </p:spPr>
        <p:txBody>
          <a:bodyPr/>
          <a:lstStyle>
            <a:lvl1pPr>
              <a:defRPr/>
            </a:lvl1pPr>
          </a:lstStyle>
          <a:p>
            <a:fld id="{88B0110E-2D8F-42D1-ABE5-BA8ABEF49DAB}" type="slidenum">
              <a:rPr lang="en-US"/>
              <a:pPr/>
              <a:t>‹#›</a:t>
            </a:fld>
            <a:endParaRPr lang="en-US"/>
          </a:p>
        </p:txBody>
      </p:sp>
    </p:spTree>
    <p:extLst>
      <p:ext uri="{BB962C8B-B14F-4D97-AF65-F5344CB8AC3E}">
        <p14:creationId xmlns:p14="http://schemas.microsoft.com/office/powerpoint/2010/main" val="15978436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a:xfrm>
            <a:off x="1764937" y="6343878"/>
            <a:ext cx="4165600" cy="365125"/>
          </a:xfrm>
          <a:prstGeom prst="rect">
            <a:avLst/>
          </a:prstGeom>
        </p:spPr>
        <p:txBody>
          <a:bodyPr/>
          <a:lstStyle>
            <a:lvl1pPr>
              <a:defRPr/>
            </a:lvl1pPr>
          </a:lstStyle>
          <a:p>
            <a:pPr>
              <a:defRPr/>
            </a:pPr>
            <a:r>
              <a:rPr lang="en-US"/>
              <a:t>23 July 2021</a:t>
            </a:r>
          </a:p>
        </p:txBody>
      </p:sp>
      <p:sp>
        <p:nvSpPr>
          <p:cNvPr id="6" name="Slide Number Placeholder 10"/>
          <p:cNvSpPr>
            <a:spLocks noGrp="1"/>
          </p:cNvSpPr>
          <p:nvPr>
            <p:ph type="sldNum" sz="quarter" idx="11"/>
          </p:nvPr>
        </p:nvSpPr>
        <p:spPr>
          <a:xfrm>
            <a:off x="711200" y="6172201"/>
            <a:ext cx="914400" cy="365125"/>
          </a:xfrm>
          <a:prstGeom prst="rect">
            <a:avLst/>
          </a:prstGeom>
        </p:spPr>
        <p:txBody>
          <a:bodyPr/>
          <a:lstStyle>
            <a:lvl1pPr>
              <a:defRPr/>
            </a:lvl1pPr>
          </a:lstStyle>
          <a:p>
            <a:fld id="{26D895B5-E5A3-4927-8301-AE0D88F01416}" type="slidenum">
              <a:rPr lang="en-US"/>
              <a:pPr/>
              <a:t>‹#›</a:t>
            </a:fld>
            <a:endParaRPr lang="en-US"/>
          </a:p>
        </p:txBody>
      </p:sp>
    </p:spTree>
    <p:extLst>
      <p:ext uri="{BB962C8B-B14F-4D97-AF65-F5344CB8AC3E}">
        <p14:creationId xmlns:p14="http://schemas.microsoft.com/office/powerpoint/2010/main" val="13417440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p:cNvSpPr>
            <a:spLocks noGrp="1"/>
          </p:cNvSpPr>
          <p:nvPr>
            <p:ph type="dt" sz="half" idx="10"/>
          </p:nvPr>
        </p:nvSpPr>
        <p:spPr>
          <a:xfrm>
            <a:off x="1764937" y="6343878"/>
            <a:ext cx="4165600" cy="365125"/>
          </a:xfrm>
          <a:prstGeom prst="rect">
            <a:avLst/>
          </a:prstGeom>
        </p:spPr>
        <p:txBody>
          <a:bodyPr/>
          <a:lstStyle>
            <a:lvl1pPr>
              <a:defRPr/>
            </a:lvl1pPr>
          </a:lstStyle>
          <a:p>
            <a:pPr>
              <a:defRPr/>
            </a:pPr>
            <a:r>
              <a:rPr lang="en-US"/>
              <a:t>23 July 2021</a:t>
            </a:r>
          </a:p>
        </p:txBody>
      </p:sp>
      <p:sp>
        <p:nvSpPr>
          <p:cNvPr id="8" name="Slide Number Placeholder 10"/>
          <p:cNvSpPr>
            <a:spLocks noGrp="1"/>
          </p:cNvSpPr>
          <p:nvPr>
            <p:ph type="sldNum" sz="quarter" idx="11"/>
          </p:nvPr>
        </p:nvSpPr>
        <p:spPr>
          <a:xfrm>
            <a:off x="711200" y="6172201"/>
            <a:ext cx="914400" cy="365125"/>
          </a:xfrm>
          <a:prstGeom prst="rect">
            <a:avLst/>
          </a:prstGeom>
        </p:spPr>
        <p:txBody>
          <a:bodyPr/>
          <a:lstStyle>
            <a:lvl1pPr>
              <a:defRPr/>
            </a:lvl1pPr>
          </a:lstStyle>
          <a:p>
            <a:fld id="{45B1CC45-ECFF-4540-B12D-FC3ECC03805C}" type="slidenum">
              <a:rPr lang="en-US"/>
              <a:pPr/>
              <a:t>‹#›</a:t>
            </a:fld>
            <a:endParaRPr lang="en-US"/>
          </a:p>
        </p:txBody>
      </p:sp>
    </p:spTree>
    <p:extLst>
      <p:ext uri="{BB962C8B-B14F-4D97-AF65-F5344CB8AC3E}">
        <p14:creationId xmlns:p14="http://schemas.microsoft.com/office/powerpoint/2010/main" val="17854231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9"/>
          <p:cNvSpPr>
            <a:spLocks noGrp="1"/>
          </p:cNvSpPr>
          <p:nvPr>
            <p:ph type="dt" sz="half" idx="10"/>
          </p:nvPr>
        </p:nvSpPr>
        <p:spPr>
          <a:xfrm>
            <a:off x="1764937" y="6343878"/>
            <a:ext cx="4165600" cy="365125"/>
          </a:xfrm>
          <a:prstGeom prst="rect">
            <a:avLst/>
          </a:prstGeom>
        </p:spPr>
        <p:txBody>
          <a:bodyPr/>
          <a:lstStyle>
            <a:lvl1pPr>
              <a:defRPr/>
            </a:lvl1pPr>
          </a:lstStyle>
          <a:p>
            <a:pPr>
              <a:defRPr/>
            </a:pPr>
            <a:r>
              <a:rPr lang="en-US"/>
              <a:t>23 July 2021</a:t>
            </a:r>
          </a:p>
        </p:txBody>
      </p:sp>
      <p:sp>
        <p:nvSpPr>
          <p:cNvPr id="4" name="Slide Number Placeholder 10"/>
          <p:cNvSpPr>
            <a:spLocks noGrp="1"/>
          </p:cNvSpPr>
          <p:nvPr>
            <p:ph type="sldNum" sz="quarter" idx="11"/>
          </p:nvPr>
        </p:nvSpPr>
        <p:spPr>
          <a:xfrm>
            <a:off x="711200" y="6172201"/>
            <a:ext cx="914400" cy="365125"/>
          </a:xfrm>
          <a:prstGeom prst="rect">
            <a:avLst/>
          </a:prstGeom>
        </p:spPr>
        <p:txBody>
          <a:bodyPr/>
          <a:lstStyle>
            <a:lvl1pPr>
              <a:defRPr/>
            </a:lvl1pPr>
          </a:lstStyle>
          <a:p>
            <a:fld id="{00DFE802-6583-4FE3-8315-65666B8E5AC6}" type="slidenum">
              <a:rPr lang="en-US"/>
              <a:pPr/>
              <a:t>‹#›</a:t>
            </a:fld>
            <a:endParaRPr lang="en-US"/>
          </a:p>
        </p:txBody>
      </p:sp>
    </p:spTree>
    <p:extLst>
      <p:ext uri="{BB962C8B-B14F-4D97-AF65-F5344CB8AC3E}">
        <p14:creationId xmlns:p14="http://schemas.microsoft.com/office/powerpoint/2010/main" val="32663301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a:xfrm>
            <a:off x="1764937" y="6343878"/>
            <a:ext cx="4165600" cy="365125"/>
          </a:xfrm>
          <a:prstGeom prst="rect">
            <a:avLst/>
          </a:prstGeom>
        </p:spPr>
        <p:txBody>
          <a:bodyPr/>
          <a:lstStyle>
            <a:lvl1pPr>
              <a:defRPr/>
            </a:lvl1pPr>
          </a:lstStyle>
          <a:p>
            <a:pPr>
              <a:defRPr/>
            </a:pPr>
            <a:r>
              <a:rPr lang="en-US"/>
              <a:t>23 July 2021</a:t>
            </a:r>
          </a:p>
        </p:txBody>
      </p:sp>
      <p:sp>
        <p:nvSpPr>
          <p:cNvPr id="3" name="Slide Number Placeholder 10"/>
          <p:cNvSpPr>
            <a:spLocks noGrp="1"/>
          </p:cNvSpPr>
          <p:nvPr>
            <p:ph type="sldNum" sz="quarter" idx="11"/>
          </p:nvPr>
        </p:nvSpPr>
        <p:spPr>
          <a:xfrm>
            <a:off x="711200" y="6172201"/>
            <a:ext cx="914400" cy="365125"/>
          </a:xfrm>
          <a:prstGeom prst="rect">
            <a:avLst/>
          </a:prstGeom>
        </p:spPr>
        <p:txBody>
          <a:bodyPr/>
          <a:lstStyle>
            <a:lvl1pPr>
              <a:defRPr/>
            </a:lvl1pPr>
          </a:lstStyle>
          <a:p>
            <a:fld id="{C7C18859-4BB1-483F-8D84-C8EF78C36CE7}" type="slidenum">
              <a:rPr lang="en-US"/>
              <a:pPr/>
              <a:t>‹#›</a:t>
            </a:fld>
            <a:endParaRPr lang="en-US"/>
          </a:p>
        </p:txBody>
      </p:sp>
    </p:spTree>
    <p:extLst>
      <p:ext uri="{BB962C8B-B14F-4D97-AF65-F5344CB8AC3E}">
        <p14:creationId xmlns:p14="http://schemas.microsoft.com/office/powerpoint/2010/main" val="5909581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9"/>
          <p:cNvSpPr>
            <a:spLocks noGrp="1"/>
          </p:cNvSpPr>
          <p:nvPr>
            <p:ph type="dt" sz="half" idx="10"/>
          </p:nvPr>
        </p:nvSpPr>
        <p:spPr>
          <a:xfrm>
            <a:off x="1764937" y="6343878"/>
            <a:ext cx="4165600" cy="365125"/>
          </a:xfrm>
          <a:prstGeom prst="rect">
            <a:avLst/>
          </a:prstGeom>
        </p:spPr>
        <p:txBody>
          <a:bodyPr/>
          <a:lstStyle>
            <a:lvl1pPr>
              <a:defRPr/>
            </a:lvl1pPr>
          </a:lstStyle>
          <a:p>
            <a:pPr>
              <a:defRPr/>
            </a:pPr>
            <a:r>
              <a:rPr lang="en-US"/>
              <a:t>23 July 2021</a:t>
            </a:r>
          </a:p>
        </p:txBody>
      </p:sp>
      <p:sp>
        <p:nvSpPr>
          <p:cNvPr id="6" name="Slide Number Placeholder 10"/>
          <p:cNvSpPr>
            <a:spLocks noGrp="1"/>
          </p:cNvSpPr>
          <p:nvPr>
            <p:ph type="sldNum" sz="quarter" idx="11"/>
          </p:nvPr>
        </p:nvSpPr>
        <p:spPr>
          <a:xfrm>
            <a:off x="711200" y="6172201"/>
            <a:ext cx="914400" cy="365125"/>
          </a:xfrm>
          <a:prstGeom prst="rect">
            <a:avLst/>
          </a:prstGeom>
        </p:spPr>
        <p:txBody>
          <a:bodyPr/>
          <a:lstStyle>
            <a:lvl1pPr>
              <a:defRPr/>
            </a:lvl1pPr>
          </a:lstStyle>
          <a:p>
            <a:fld id="{25DC80FB-3CF1-477A-AC44-7FB7BA0D4EDE}" type="slidenum">
              <a:rPr lang="en-US"/>
              <a:pPr/>
              <a:t>‹#›</a:t>
            </a:fld>
            <a:endParaRPr lang="en-US"/>
          </a:p>
        </p:txBody>
      </p:sp>
    </p:spTree>
    <p:extLst>
      <p:ext uri="{BB962C8B-B14F-4D97-AF65-F5344CB8AC3E}">
        <p14:creationId xmlns:p14="http://schemas.microsoft.com/office/powerpoint/2010/main" val="37525062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9"/>
          <p:cNvSpPr>
            <a:spLocks noGrp="1"/>
          </p:cNvSpPr>
          <p:nvPr>
            <p:ph type="dt" sz="half" idx="10"/>
          </p:nvPr>
        </p:nvSpPr>
        <p:spPr>
          <a:xfrm>
            <a:off x="1764937" y="6343878"/>
            <a:ext cx="4165600" cy="365125"/>
          </a:xfrm>
          <a:prstGeom prst="rect">
            <a:avLst/>
          </a:prstGeom>
        </p:spPr>
        <p:txBody>
          <a:bodyPr/>
          <a:lstStyle>
            <a:lvl1pPr>
              <a:defRPr/>
            </a:lvl1pPr>
          </a:lstStyle>
          <a:p>
            <a:pPr>
              <a:defRPr/>
            </a:pPr>
            <a:r>
              <a:rPr lang="en-US"/>
              <a:t>23 July 2021</a:t>
            </a:r>
          </a:p>
        </p:txBody>
      </p:sp>
      <p:sp>
        <p:nvSpPr>
          <p:cNvPr id="6" name="Slide Number Placeholder 10"/>
          <p:cNvSpPr>
            <a:spLocks noGrp="1"/>
          </p:cNvSpPr>
          <p:nvPr>
            <p:ph type="sldNum" sz="quarter" idx="11"/>
          </p:nvPr>
        </p:nvSpPr>
        <p:spPr>
          <a:xfrm>
            <a:off x="711200" y="6172201"/>
            <a:ext cx="914400" cy="365125"/>
          </a:xfrm>
          <a:prstGeom prst="rect">
            <a:avLst/>
          </a:prstGeom>
        </p:spPr>
        <p:txBody>
          <a:bodyPr/>
          <a:lstStyle>
            <a:lvl1pPr>
              <a:defRPr/>
            </a:lvl1pPr>
          </a:lstStyle>
          <a:p>
            <a:fld id="{13388BE6-14CF-451B-A2BD-1A1EB63EC421}" type="slidenum">
              <a:rPr lang="en-US"/>
              <a:pPr/>
              <a:t>‹#›</a:t>
            </a:fld>
            <a:endParaRPr lang="en-US"/>
          </a:p>
        </p:txBody>
      </p:sp>
    </p:spTree>
    <p:extLst>
      <p:ext uri="{BB962C8B-B14F-4D97-AF65-F5344CB8AC3E}">
        <p14:creationId xmlns:p14="http://schemas.microsoft.com/office/powerpoint/2010/main" val="27890866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9"/>
          <p:cNvSpPr>
            <a:spLocks noGrp="1"/>
          </p:cNvSpPr>
          <p:nvPr>
            <p:ph type="dt" sz="half" idx="10"/>
          </p:nvPr>
        </p:nvSpPr>
        <p:spPr>
          <a:xfrm>
            <a:off x="1764937" y="6343878"/>
            <a:ext cx="4165600" cy="365125"/>
          </a:xfrm>
          <a:prstGeom prst="rect">
            <a:avLst/>
          </a:prstGeom>
        </p:spPr>
        <p:txBody>
          <a:bodyPr/>
          <a:lstStyle>
            <a:lvl1pPr>
              <a:defRPr/>
            </a:lvl1pPr>
          </a:lstStyle>
          <a:p>
            <a:pPr>
              <a:defRPr/>
            </a:pPr>
            <a:r>
              <a:rPr lang="en-US"/>
              <a:t>23 July 2021</a:t>
            </a:r>
          </a:p>
        </p:txBody>
      </p:sp>
      <p:sp>
        <p:nvSpPr>
          <p:cNvPr id="5" name="Slide Number Placeholder 10"/>
          <p:cNvSpPr>
            <a:spLocks noGrp="1"/>
          </p:cNvSpPr>
          <p:nvPr>
            <p:ph type="sldNum" sz="quarter" idx="11"/>
          </p:nvPr>
        </p:nvSpPr>
        <p:spPr>
          <a:xfrm>
            <a:off x="711200" y="6172201"/>
            <a:ext cx="914400" cy="365125"/>
          </a:xfrm>
          <a:prstGeom prst="rect">
            <a:avLst/>
          </a:prstGeom>
        </p:spPr>
        <p:txBody>
          <a:bodyPr/>
          <a:lstStyle>
            <a:lvl1pPr>
              <a:defRPr/>
            </a:lvl1pPr>
          </a:lstStyle>
          <a:p>
            <a:fld id="{F9C9BCEC-F3F3-4629-908E-83B47200304C}" type="slidenum">
              <a:rPr lang="en-US"/>
              <a:pPr/>
              <a:t>‹#›</a:t>
            </a:fld>
            <a:endParaRPr lang="en-US"/>
          </a:p>
        </p:txBody>
      </p:sp>
    </p:spTree>
    <p:extLst>
      <p:ext uri="{BB962C8B-B14F-4D97-AF65-F5344CB8AC3E}">
        <p14:creationId xmlns:p14="http://schemas.microsoft.com/office/powerpoint/2010/main" val="30154956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a:xfrm>
            <a:off x="1764937" y="6343878"/>
            <a:ext cx="4165600" cy="365125"/>
          </a:xfrm>
          <a:prstGeom prst="rect">
            <a:avLst/>
          </a:prstGeom>
        </p:spPr>
        <p:txBody>
          <a:bodyPr/>
          <a:lstStyle>
            <a:lvl1pPr>
              <a:defRPr/>
            </a:lvl1pPr>
          </a:lstStyle>
          <a:p>
            <a:pPr>
              <a:defRPr/>
            </a:pPr>
            <a:r>
              <a:rPr lang="en-US"/>
              <a:t>23 July 2021</a:t>
            </a:r>
          </a:p>
        </p:txBody>
      </p:sp>
      <p:sp>
        <p:nvSpPr>
          <p:cNvPr id="5" name="Slide Number Placeholder 10"/>
          <p:cNvSpPr>
            <a:spLocks noGrp="1"/>
          </p:cNvSpPr>
          <p:nvPr>
            <p:ph type="sldNum" sz="quarter" idx="11"/>
          </p:nvPr>
        </p:nvSpPr>
        <p:spPr>
          <a:xfrm>
            <a:off x="711200" y="6172201"/>
            <a:ext cx="914400" cy="365125"/>
          </a:xfrm>
          <a:prstGeom prst="rect">
            <a:avLst/>
          </a:prstGeom>
        </p:spPr>
        <p:txBody>
          <a:bodyPr/>
          <a:lstStyle>
            <a:lvl1pPr>
              <a:defRPr/>
            </a:lvl1pPr>
          </a:lstStyle>
          <a:p>
            <a:fld id="{6132FE97-73A5-47D7-A40D-2F14537E3150}" type="slidenum">
              <a:rPr lang="en-US"/>
              <a:pPr/>
              <a:t>‹#›</a:t>
            </a:fld>
            <a:endParaRPr lang="en-US"/>
          </a:p>
        </p:txBody>
      </p:sp>
    </p:spTree>
    <p:extLst>
      <p:ext uri="{BB962C8B-B14F-4D97-AF65-F5344CB8AC3E}">
        <p14:creationId xmlns:p14="http://schemas.microsoft.com/office/powerpoint/2010/main" val="5985238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01700" y="609600"/>
            <a:ext cx="10464800" cy="1143000"/>
          </a:xfrm>
        </p:spPr>
        <p:txBody>
          <a:bodyPr/>
          <a:lstStyle/>
          <a:p>
            <a:r>
              <a:rPr lang="en-US"/>
              <a:t>Click to edit Master title style</a:t>
            </a:r>
          </a:p>
        </p:txBody>
      </p:sp>
      <p:sp>
        <p:nvSpPr>
          <p:cNvPr id="3" name="Text Placeholder 2"/>
          <p:cNvSpPr>
            <a:spLocks noGrp="1"/>
          </p:cNvSpPr>
          <p:nvPr>
            <p:ph type="body" sz="half" idx="1"/>
          </p:nvPr>
        </p:nvSpPr>
        <p:spPr>
          <a:xfrm>
            <a:off x="901700" y="2000250"/>
            <a:ext cx="5130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35700" y="2000250"/>
            <a:ext cx="5130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35700" y="4133850"/>
            <a:ext cx="5130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8420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idx="1"/>
          </p:nvPr>
        </p:nvSpPr>
        <p:spPr>
          <a:xfrm>
            <a:off x="914400" y="1981200"/>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9"/>
          <p:cNvSpPr>
            <a:spLocks noGrp="1"/>
          </p:cNvSpPr>
          <p:nvPr>
            <p:ph type="dt" sz="half" idx="10"/>
          </p:nvPr>
        </p:nvSpPr>
        <p:spPr/>
        <p:txBody>
          <a:bodyPr/>
          <a:lstStyle>
            <a:lvl1pPr>
              <a:defRPr/>
            </a:lvl1pPr>
          </a:lstStyle>
          <a:p>
            <a:pPr>
              <a:defRPr/>
            </a:pPr>
            <a:r>
              <a:rPr lang="en-US"/>
              <a:t>23 July 2021</a:t>
            </a:r>
          </a:p>
        </p:txBody>
      </p:sp>
      <p:sp>
        <p:nvSpPr>
          <p:cNvPr id="5" name="Slide Number Placeholder 10"/>
          <p:cNvSpPr>
            <a:spLocks noGrp="1"/>
          </p:cNvSpPr>
          <p:nvPr>
            <p:ph type="sldNum" sz="quarter" idx="11"/>
          </p:nvPr>
        </p:nvSpPr>
        <p:spPr/>
        <p:txBody>
          <a:bodyPr/>
          <a:lstStyle>
            <a:lvl1pPr>
              <a:defRPr/>
            </a:lvl1pPr>
          </a:lstStyle>
          <a:p>
            <a:fld id="{E9BF96EA-CAB8-47EC-A542-3F53947205C5}" type="slidenum">
              <a:rPr lang="en-US"/>
              <a:pPr/>
              <a:t>‹#›</a:t>
            </a:fld>
            <a:endParaRPr lang="en-US"/>
          </a:p>
        </p:txBody>
      </p:sp>
    </p:spTree>
    <p:extLst>
      <p:ext uri="{BB962C8B-B14F-4D97-AF65-F5344CB8AC3E}">
        <p14:creationId xmlns:p14="http://schemas.microsoft.com/office/powerpoint/2010/main" val="5746461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889000" y="590550"/>
            <a:ext cx="10464800" cy="1143000"/>
          </a:xfrm>
        </p:spPr>
        <p:txBody>
          <a:bodyPr/>
          <a:lstStyle/>
          <a:p>
            <a:r>
              <a:rPr lang="en-US"/>
              <a:t>Click to edit Master title style</a:t>
            </a:r>
            <a:endParaRPr lang="en-US" dirty="0"/>
          </a:p>
        </p:txBody>
      </p:sp>
      <p:sp>
        <p:nvSpPr>
          <p:cNvPr id="3" name="Content Placeholder 2"/>
          <p:cNvSpPr>
            <a:spLocks noGrp="1"/>
          </p:cNvSpPr>
          <p:nvPr>
            <p:ph sz="quarter" idx="1"/>
          </p:nvPr>
        </p:nvSpPr>
        <p:spPr>
          <a:xfrm>
            <a:off x="812800" y="1981200"/>
            <a:ext cx="5130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6146800" y="1981200"/>
            <a:ext cx="5130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812800" y="4114800"/>
            <a:ext cx="5130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46800" y="4114800"/>
            <a:ext cx="5130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92118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590550"/>
            <a:ext cx="10464800" cy="11430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27100" y="1981200"/>
            <a:ext cx="5130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6261100" y="1981200"/>
            <a:ext cx="5130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61100" y="4114800"/>
            <a:ext cx="5130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28502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01700" y="609600"/>
            <a:ext cx="10464800" cy="11430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12800" y="1981200"/>
            <a:ext cx="5130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46800" y="1981200"/>
            <a:ext cx="5130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9423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9"/>
          <p:cNvSpPr>
            <a:spLocks noGrp="1"/>
          </p:cNvSpPr>
          <p:nvPr>
            <p:ph type="dt" sz="half" idx="10"/>
          </p:nvPr>
        </p:nvSpPr>
        <p:spPr/>
        <p:txBody>
          <a:bodyPr/>
          <a:lstStyle>
            <a:lvl1pPr>
              <a:defRPr/>
            </a:lvl1pPr>
          </a:lstStyle>
          <a:p>
            <a:pPr>
              <a:defRPr/>
            </a:pPr>
            <a:r>
              <a:rPr lang="en-US"/>
              <a:t>23 July 2021</a:t>
            </a:r>
          </a:p>
        </p:txBody>
      </p:sp>
      <p:sp>
        <p:nvSpPr>
          <p:cNvPr id="5" name="Slide Number Placeholder 10"/>
          <p:cNvSpPr>
            <a:spLocks noGrp="1"/>
          </p:cNvSpPr>
          <p:nvPr>
            <p:ph type="sldNum" sz="quarter" idx="11"/>
          </p:nvPr>
        </p:nvSpPr>
        <p:spPr/>
        <p:txBody>
          <a:bodyPr/>
          <a:lstStyle>
            <a:lvl1pPr>
              <a:defRPr/>
            </a:lvl1pPr>
          </a:lstStyle>
          <a:p>
            <a:fld id="{88B0110E-2D8F-42D1-ABE5-BA8ABEF49DAB}" type="slidenum">
              <a:rPr lang="en-US"/>
              <a:pPr/>
              <a:t>‹#›</a:t>
            </a:fld>
            <a:endParaRPr lang="en-US"/>
          </a:p>
        </p:txBody>
      </p:sp>
    </p:spTree>
    <p:extLst>
      <p:ext uri="{BB962C8B-B14F-4D97-AF65-F5344CB8AC3E}">
        <p14:creationId xmlns:p14="http://schemas.microsoft.com/office/powerpoint/2010/main" val="1666035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r>
              <a:rPr lang="en-US"/>
              <a:t>23 July 2021</a:t>
            </a:r>
          </a:p>
        </p:txBody>
      </p:sp>
      <p:sp>
        <p:nvSpPr>
          <p:cNvPr id="6" name="Slide Number Placeholder 10"/>
          <p:cNvSpPr>
            <a:spLocks noGrp="1"/>
          </p:cNvSpPr>
          <p:nvPr>
            <p:ph type="sldNum" sz="quarter" idx="11"/>
          </p:nvPr>
        </p:nvSpPr>
        <p:spPr/>
        <p:txBody>
          <a:bodyPr/>
          <a:lstStyle>
            <a:lvl1pPr>
              <a:defRPr/>
            </a:lvl1pPr>
          </a:lstStyle>
          <a:p>
            <a:fld id="{26D895B5-E5A3-4927-8301-AE0D88F01416}" type="slidenum">
              <a:rPr lang="en-US"/>
              <a:pPr/>
              <a:t>‹#›</a:t>
            </a:fld>
            <a:endParaRPr lang="en-US"/>
          </a:p>
        </p:txBody>
      </p:sp>
    </p:spTree>
    <p:extLst>
      <p:ext uri="{BB962C8B-B14F-4D97-AF65-F5344CB8AC3E}">
        <p14:creationId xmlns:p14="http://schemas.microsoft.com/office/powerpoint/2010/main" val="3780404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p:cNvSpPr>
            <a:spLocks noGrp="1"/>
          </p:cNvSpPr>
          <p:nvPr>
            <p:ph type="dt" sz="half" idx="10"/>
          </p:nvPr>
        </p:nvSpPr>
        <p:spPr/>
        <p:txBody>
          <a:bodyPr/>
          <a:lstStyle>
            <a:lvl1pPr>
              <a:defRPr/>
            </a:lvl1pPr>
          </a:lstStyle>
          <a:p>
            <a:pPr>
              <a:defRPr/>
            </a:pPr>
            <a:r>
              <a:rPr lang="en-US"/>
              <a:t>23 July 2021</a:t>
            </a:r>
          </a:p>
        </p:txBody>
      </p:sp>
      <p:sp>
        <p:nvSpPr>
          <p:cNvPr id="8" name="Slide Number Placeholder 10"/>
          <p:cNvSpPr>
            <a:spLocks noGrp="1"/>
          </p:cNvSpPr>
          <p:nvPr>
            <p:ph type="sldNum" sz="quarter" idx="11"/>
          </p:nvPr>
        </p:nvSpPr>
        <p:spPr/>
        <p:txBody>
          <a:bodyPr/>
          <a:lstStyle>
            <a:lvl1pPr>
              <a:defRPr/>
            </a:lvl1pPr>
          </a:lstStyle>
          <a:p>
            <a:fld id="{45B1CC45-ECFF-4540-B12D-FC3ECC03805C}" type="slidenum">
              <a:rPr lang="en-US"/>
              <a:pPr/>
              <a:t>‹#›</a:t>
            </a:fld>
            <a:endParaRPr lang="en-US"/>
          </a:p>
        </p:txBody>
      </p:sp>
    </p:spTree>
    <p:extLst>
      <p:ext uri="{BB962C8B-B14F-4D97-AF65-F5344CB8AC3E}">
        <p14:creationId xmlns:p14="http://schemas.microsoft.com/office/powerpoint/2010/main" val="761167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365756"/>
            <a:ext cx="10363200" cy="1143000"/>
          </a:xfrm>
        </p:spPr>
        <p:txBody>
          <a:bodyPr/>
          <a:lstStyle/>
          <a:p>
            <a:r>
              <a:rPr lang="en-US"/>
              <a:t>Click to edit Master title style</a:t>
            </a:r>
          </a:p>
        </p:txBody>
      </p:sp>
      <p:sp>
        <p:nvSpPr>
          <p:cNvPr id="3" name="Date Placeholder 9"/>
          <p:cNvSpPr>
            <a:spLocks noGrp="1"/>
          </p:cNvSpPr>
          <p:nvPr>
            <p:ph type="dt" sz="half" idx="10"/>
          </p:nvPr>
        </p:nvSpPr>
        <p:spPr/>
        <p:txBody>
          <a:bodyPr/>
          <a:lstStyle>
            <a:lvl1pPr>
              <a:defRPr/>
            </a:lvl1pPr>
          </a:lstStyle>
          <a:p>
            <a:pPr>
              <a:defRPr/>
            </a:pPr>
            <a:r>
              <a:rPr lang="en-US"/>
              <a:t>23 July 2021</a:t>
            </a:r>
          </a:p>
        </p:txBody>
      </p:sp>
      <p:sp>
        <p:nvSpPr>
          <p:cNvPr id="4" name="Slide Number Placeholder 10"/>
          <p:cNvSpPr>
            <a:spLocks noGrp="1"/>
          </p:cNvSpPr>
          <p:nvPr>
            <p:ph type="sldNum" sz="quarter" idx="11"/>
          </p:nvPr>
        </p:nvSpPr>
        <p:spPr/>
        <p:txBody>
          <a:bodyPr/>
          <a:lstStyle>
            <a:lvl1pPr>
              <a:defRPr/>
            </a:lvl1pPr>
          </a:lstStyle>
          <a:p>
            <a:fld id="{00DFE802-6583-4FE3-8315-65666B8E5AC6}" type="slidenum">
              <a:rPr lang="en-US"/>
              <a:pPr/>
              <a:t>‹#›</a:t>
            </a:fld>
            <a:endParaRPr lang="en-US"/>
          </a:p>
        </p:txBody>
      </p:sp>
    </p:spTree>
    <p:extLst>
      <p:ext uri="{BB962C8B-B14F-4D97-AF65-F5344CB8AC3E}">
        <p14:creationId xmlns:p14="http://schemas.microsoft.com/office/powerpoint/2010/main" val="2652306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r>
              <a:rPr lang="en-US"/>
              <a:t>23 July 2021</a:t>
            </a:r>
            <a:endParaRPr lang="en-US" dirty="0"/>
          </a:p>
        </p:txBody>
      </p:sp>
      <p:sp>
        <p:nvSpPr>
          <p:cNvPr id="3" name="Slide Number Placeholder 10"/>
          <p:cNvSpPr>
            <a:spLocks noGrp="1"/>
          </p:cNvSpPr>
          <p:nvPr>
            <p:ph type="sldNum" sz="quarter" idx="11"/>
          </p:nvPr>
        </p:nvSpPr>
        <p:spPr/>
        <p:txBody>
          <a:bodyPr/>
          <a:lstStyle>
            <a:lvl1pPr>
              <a:defRPr/>
            </a:lvl1pPr>
          </a:lstStyle>
          <a:p>
            <a:fld id="{C7C18859-4BB1-483F-8D84-C8EF78C36CE7}" type="slidenum">
              <a:rPr lang="en-US"/>
              <a:pPr/>
              <a:t>‹#›</a:t>
            </a:fld>
            <a:endParaRPr lang="en-US"/>
          </a:p>
        </p:txBody>
      </p:sp>
    </p:spTree>
    <p:extLst>
      <p:ext uri="{BB962C8B-B14F-4D97-AF65-F5344CB8AC3E}">
        <p14:creationId xmlns:p14="http://schemas.microsoft.com/office/powerpoint/2010/main" val="2815190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9"/>
          <p:cNvSpPr>
            <a:spLocks noGrp="1"/>
          </p:cNvSpPr>
          <p:nvPr>
            <p:ph type="dt" sz="half" idx="10"/>
          </p:nvPr>
        </p:nvSpPr>
        <p:spPr/>
        <p:txBody>
          <a:bodyPr/>
          <a:lstStyle>
            <a:lvl1pPr>
              <a:defRPr/>
            </a:lvl1pPr>
          </a:lstStyle>
          <a:p>
            <a:pPr>
              <a:defRPr/>
            </a:pPr>
            <a:r>
              <a:rPr lang="en-US"/>
              <a:t>23 July 2021</a:t>
            </a:r>
          </a:p>
        </p:txBody>
      </p:sp>
      <p:sp>
        <p:nvSpPr>
          <p:cNvPr id="6" name="Slide Number Placeholder 10"/>
          <p:cNvSpPr>
            <a:spLocks noGrp="1"/>
          </p:cNvSpPr>
          <p:nvPr>
            <p:ph type="sldNum" sz="quarter" idx="11"/>
          </p:nvPr>
        </p:nvSpPr>
        <p:spPr/>
        <p:txBody>
          <a:bodyPr/>
          <a:lstStyle>
            <a:lvl1pPr>
              <a:defRPr/>
            </a:lvl1pPr>
          </a:lstStyle>
          <a:p>
            <a:fld id="{25DC80FB-3CF1-477A-AC44-7FB7BA0D4EDE}" type="slidenum">
              <a:rPr lang="en-US"/>
              <a:pPr/>
              <a:t>‹#›</a:t>
            </a:fld>
            <a:endParaRPr lang="en-US"/>
          </a:p>
        </p:txBody>
      </p:sp>
    </p:spTree>
    <p:extLst>
      <p:ext uri="{BB962C8B-B14F-4D97-AF65-F5344CB8AC3E}">
        <p14:creationId xmlns:p14="http://schemas.microsoft.com/office/powerpoint/2010/main" val="2135116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image" Target="../media/image3.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4.pn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p:cNvSpPr>
            <a:spLocks noGrp="1"/>
          </p:cNvSpPr>
          <p:nvPr>
            <p:ph type="dt" sz="half" idx="2"/>
          </p:nvPr>
        </p:nvSpPr>
        <p:spPr>
          <a:xfrm>
            <a:off x="1625600" y="6635687"/>
            <a:ext cx="1327606" cy="212726"/>
          </a:xfrm>
          <a:prstGeom prst="rect">
            <a:avLst/>
          </a:prstGeom>
        </p:spPr>
        <p:txBody>
          <a:bodyPr vert="horz" wrap="square" lIns="91440" tIns="45720" rIns="91440" bIns="45720" numCol="1" anchor="ctr" anchorCtr="0" compatLnSpc="1">
            <a:prstTxWarp prst="textNoShape">
              <a:avLst/>
            </a:prstTxWarp>
          </a:bodyPr>
          <a:lstStyle>
            <a:lvl1pPr>
              <a:defRPr sz="1000">
                <a:solidFill>
                  <a:schemeClr val="bg1"/>
                </a:solidFill>
                <a:ea typeface="ＭＳ Ｐゴシック" pitchFamily="34" charset="-128"/>
              </a:defRPr>
            </a:lvl1pPr>
          </a:lstStyle>
          <a:p>
            <a:pPr defTabSz="914400">
              <a:defRPr/>
            </a:pPr>
            <a:r>
              <a:rPr lang="tr-TR" dirty="0" err="1">
                <a:latin typeface="Verdana" panose="020B0604030504040204" pitchFamily="34" charset="0"/>
              </a:rPr>
              <a:t>March</a:t>
            </a:r>
            <a:r>
              <a:rPr lang="en-US" dirty="0">
                <a:latin typeface="Verdana" panose="020B0604030504040204" pitchFamily="34" charset="0"/>
              </a:rPr>
              <a:t> 2025</a:t>
            </a:r>
          </a:p>
        </p:txBody>
      </p:sp>
      <p:sp>
        <p:nvSpPr>
          <p:cNvPr id="11" name="Slide Number Placeholder 10"/>
          <p:cNvSpPr>
            <a:spLocks noGrp="1"/>
          </p:cNvSpPr>
          <p:nvPr>
            <p:ph type="sldNum" sz="quarter" idx="4"/>
          </p:nvPr>
        </p:nvSpPr>
        <p:spPr>
          <a:xfrm>
            <a:off x="711200" y="6626258"/>
            <a:ext cx="914400" cy="212726"/>
          </a:xfrm>
          <a:prstGeom prst="rect">
            <a:avLst/>
          </a:prstGeom>
        </p:spPr>
        <p:txBody>
          <a:bodyPr vert="horz" wrap="square" lIns="91440" tIns="45720" rIns="91440" bIns="45720" numCol="1" anchor="ctr" anchorCtr="0" compatLnSpc="1">
            <a:prstTxWarp prst="textNoShape">
              <a:avLst/>
            </a:prstTxWarp>
          </a:bodyPr>
          <a:lstStyle>
            <a:lvl1pPr>
              <a:defRPr sz="1000">
                <a:solidFill>
                  <a:schemeClr val="bg1"/>
                </a:solidFill>
              </a:defRPr>
            </a:lvl1pPr>
          </a:lstStyle>
          <a:p>
            <a:pPr defTabSz="914400"/>
            <a:fld id="{0ECBBD81-D5DD-4F1F-8336-5264FB2CC873}" type="slidenum">
              <a:rPr lang="en-US" smtClean="0">
                <a:latin typeface="Verdana" panose="020B0604030504040204" pitchFamily="34" charset="0"/>
                <a:ea typeface="ＭＳ Ｐゴシック" panose="020B0600070205080204" pitchFamily="34" charset="-128"/>
              </a:rPr>
              <a:pPr defTabSz="914400"/>
              <a:t>‹#›</a:t>
            </a:fld>
            <a:endParaRPr lang="en-US">
              <a:latin typeface="Verdana" panose="020B0604030504040204" pitchFamily="34" charset="0"/>
              <a:ea typeface="ＭＳ Ｐゴシック" panose="020B0600070205080204" pitchFamily="34" charset="-128"/>
            </a:endParaRPr>
          </a:p>
        </p:txBody>
      </p:sp>
      <p:sp>
        <p:nvSpPr>
          <p:cNvPr id="2" name="Rectangle 1">
            <a:extLst>
              <a:ext uri="{FF2B5EF4-FFF2-40B4-BE49-F238E27FC236}">
                <a16:creationId xmlns:a16="http://schemas.microsoft.com/office/drawing/2014/main" id="{4F05AFCB-6B6D-457E-983A-F9274F33559E}"/>
              </a:ext>
            </a:extLst>
          </p:cNvPr>
          <p:cNvSpPr/>
          <p:nvPr userDrawn="1"/>
        </p:nvSpPr>
        <p:spPr>
          <a:xfrm>
            <a:off x="3301671" y="6619736"/>
            <a:ext cx="1673856" cy="246221"/>
          </a:xfrm>
          <a:prstGeom prst="rect">
            <a:avLst/>
          </a:prstGeom>
        </p:spPr>
        <p:txBody>
          <a:bodyPr wrap="none">
            <a:spAutoFit/>
          </a:bodyPr>
          <a:lstStyle/>
          <a:p>
            <a:r>
              <a:rPr lang="en-US" sz="1000" b="1" i="0" dirty="0">
                <a:solidFill>
                  <a:srgbClr val="000000"/>
                </a:solidFill>
                <a:effectLst/>
                <a:highlight>
                  <a:srgbClr val="FFFFFF"/>
                </a:highlight>
                <a:latin typeface="Verdana" panose="020B0604030504040204" pitchFamily="34" charset="0"/>
              </a:rPr>
              <a:t>ec-2</a:t>
            </a:r>
            <a:r>
              <a:rPr lang="tr-TR" sz="1000" b="1" i="0" dirty="0">
                <a:solidFill>
                  <a:srgbClr val="000000"/>
                </a:solidFill>
                <a:effectLst/>
                <a:highlight>
                  <a:srgbClr val="FFFFFF"/>
                </a:highlight>
                <a:latin typeface="Verdana" panose="020B0604030504040204" pitchFamily="34" charset="0"/>
              </a:rPr>
              <a:t>5</a:t>
            </a:r>
            <a:r>
              <a:rPr lang="en-US" sz="1000" b="1" i="0" dirty="0">
                <a:solidFill>
                  <a:srgbClr val="000000"/>
                </a:solidFill>
                <a:effectLst/>
                <a:highlight>
                  <a:srgbClr val="FFFFFF"/>
                </a:highlight>
                <a:latin typeface="Verdana" panose="020B0604030504040204" pitchFamily="34" charset="0"/>
              </a:rPr>
              <a:t>-00</a:t>
            </a:r>
            <a:r>
              <a:rPr lang="tr-TR" sz="1000" b="1" i="0" dirty="0">
                <a:solidFill>
                  <a:srgbClr val="000000"/>
                </a:solidFill>
                <a:effectLst/>
                <a:highlight>
                  <a:srgbClr val="FFFFFF"/>
                </a:highlight>
                <a:latin typeface="Verdana" panose="020B0604030504040204" pitchFamily="34" charset="0"/>
              </a:rPr>
              <a:t>79</a:t>
            </a:r>
            <a:r>
              <a:rPr lang="en-US" sz="1000" b="1" i="0" dirty="0">
                <a:solidFill>
                  <a:srgbClr val="000000"/>
                </a:solidFill>
                <a:effectLst/>
                <a:highlight>
                  <a:srgbClr val="FFFFFF"/>
                </a:highlight>
                <a:latin typeface="Verdana" panose="020B0604030504040204" pitchFamily="34" charset="0"/>
              </a:rPr>
              <a:t>-0</a:t>
            </a:r>
            <a:r>
              <a:rPr lang="tr-TR" sz="1000" b="1" i="0" dirty="0">
                <a:solidFill>
                  <a:srgbClr val="000000"/>
                </a:solidFill>
                <a:effectLst/>
                <a:highlight>
                  <a:srgbClr val="FFFFFF"/>
                </a:highlight>
                <a:latin typeface="Verdana" panose="020B0604030504040204" pitchFamily="34" charset="0"/>
              </a:rPr>
              <a:t>0</a:t>
            </a:r>
            <a:r>
              <a:rPr lang="en-US" sz="1000" b="1" i="0" dirty="0">
                <a:solidFill>
                  <a:srgbClr val="000000"/>
                </a:solidFill>
                <a:effectLst/>
                <a:highlight>
                  <a:srgbClr val="FFFFFF"/>
                </a:highlight>
                <a:latin typeface="Verdana" panose="020B0604030504040204" pitchFamily="34" charset="0"/>
              </a:rPr>
              <a:t>-PVIS</a:t>
            </a:r>
            <a:endParaRPr lang="en-US" sz="1000" dirty="0">
              <a:solidFill>
                <a:schemeClr val="bg1"/>
              </a:solidFill>
            </a:endParaRPr>
          </a:p>
        </p:txBody>
      </p:sp>
      <p:pic>
        <p:nvPicPr>
          <p:cNvPr id="3" name="Picture 2">
            <a:extLst>
              <a:ext uri="{FF2B5EF4-FFF2-40B4-BE49-F238E27FC236}">
                <a16:creationId xmlns:a16="http://schemas.microsoft.com/office/drawing/2014/main" id="{69E2B3E0-4863-61BD-F4C9-763C9812595B}"/>
              </a:ext>
            </a:extLst>
          </p:cNvPr>
          <p:cNvPicPr>
            <a:picLocks noChangeAspect="1"/>
          </p:cNvPicPr>
          <p:nvPr userDrawn="1"/>
        </p:nvPicPr>
        <p:blipFill>
          <a:blip r:embed="rId19"/>
          <a:stretch>
            <a:fillRect/>
          </a:stretch>
        </p:blipFill>
        <p:spPr>
          <a:xfrm>
            <a:off x="11338375" y="69913"/>
            <a:ext cx="750238" cy="539687"/>
          </a:xfrm>
          <a:prstGeom prst="rect">
            <a:avLst/>
          </a:prstGeom>
        </p:spPr>
      </p:pic>
    </p:spTree>
    <p:extLst>
      <p:ext uri="{BB962C8B-B14F-4D97-AF65-F5344CB8AC3E}">
        <p14:creationId xmlns:p14="http://schemas.microsoft.com/office/powerpoint/2010/main" val="95681754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Lst>
  <p:hf hdr="0" ftr="0"/>
  <p:txStyles>
    <p:titleStyle>
      <a:lvl1pPr algn="l" rtl="0" eaLnBrk="0" fontAlgn="base" hangingPunct="0">
        <a:spcBef>
          <a:spcPct val="0"/>
        </a:spcBef>
        <a:spcAft>
          <a:spcPct val="0"/>
        </a:spcAft>
        <a:defRPr sz="3200" b="1">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3200" b="1">
          <a:solidFill>
            <a:schemeClr val="tx2"/>
          </a:solidFill>
          <a:latin typeface="Verdana" pitchFamily="-112" charset="0"/>
          <a:ea typeface="ＭＳ Ｐゴシック" pitchFamily="28" charset="-128"/>
          <a:cs typeface="ＭＳ Ｐゴシック" pitchFamily="28" charset="-128"/>
        </a:defRPr>
      </a:lvl2pPr>
      <a:lvl3pPr algn="l" rtl="0" eaLnBrk="0" fontAlgn="base" hangingPunct="0">
        <a:spcBef>
          <a:spcPct val="0"/>
        </a:spcBef>
        <a:spcAft>
          <a:spcPct val="0"/>
        </a:spcAft>
        <a:defRPr sz="3200" b="1">
          <a:solidFill>
            <a:schemeClr val="tx2"/>
          </a:solidFill>
          <a:latin typeface="Verdana" pitchFamily="-112" charset="0"/>
          <a:ea typeface="ＭＳ Ｐゴシック" pitchFamily="28" charset="-128"/>
          <a:cs typeface="ＭＳ Ｐゴシック" pitchFamily="28" charset="-128"/>
        </a:defRPr>
      </a:lvl3pPr>
      <a:lvl4pPr algn="l" rtl="0" eaLnBrk="0" fontAlgn="base" hangingPunct="0">
        <a:spcBef>
          <a:spcPct val="0"/>
        </a:spcBef>
        <a:spcAft>
          <a:spcPct val="0"/>
        </a:spcAft>
        <a:defRPr sz="3200" b="1">
          <a:solidFill>
            <a:schemeClr val="tx2"/>
          </a:solidFill>
          <a:latin typeface="Verdana" pitchFamily="-112" charset="0"/>
          <a:ea typeface="ＭＳ Ｐゴシック" pitchFamily="28" charset="-128"/>
          <a:cs typeface="ＭＳ Ｐゴシック" pitchFamily="28" charset="-128"/>
        </a:defRPr>
      </a:lvl4pPr>
      <a:lvl5pPr algn="l" rtl="0" eaLnBrk="0" fontAlgn="base" hangingPunct="0">
        <a:spcBef>
          <a:spcPct val="0"/>
        </a:spcBef>
        <a:spcAft>
          <a:spcPct val="0"/>
        </a:spcAft>
        <a:defRPr sz="3200" b="1">
          <a:solidFill>
            <a:schemeClr val="tx2"/>
          </a:solidFill>
          <a:latin typeface="Verdana" pitchFamily="-112" charset="0"/>
          <a:ea typeface="ＭＳ Ｐゴシック" pitchFamily="28" charset="-128"/>
          <a:cs typeface="ＭＳ Ｐゴシック" pitchFamily="28" charset="-128"/>
        </a:defRPr>
      </a:lvl5pPr>
      <a:lvl6pPr marL="457200" algn="l" rtl="0" eaLnBrk="1" fontAlgn="base" hangingPunct="1">
        <a:spcBef>
          <a:spcPct val="0"/>
        </a:spcBef>
        <a:spcAft>
          <a:spcPct val="0"/>
        </a:spcAft>
        <a:defRPr sz="3600" b="1">
          <a:solidFill>
            <a:schemeClr val="tx2"/>
          </a:solidFill>
          <a:latin typeface="Arial" pitchFamily="28" charset="0"/>
          <a:ea typeface="ＭＳ Ｐゴシック" pitchFamily="28" charset="-128"/>
          <a:cs typeface="ＭＳ Ｐゴシック" pitchFamily="28" charset="-128"/>
        </a:defRPr>
      </a:lvl6pPr>
      <a:lvl7pPr marL="914400" algn="l" rtl="0" eaLnBrk="1" fontAlgn="base" hangingPunct="1">
        <a:spcBef>
          <a:spcPct val="0"/>
        </a:spcBef>
        <a:spcAft>
          <a:spcPct val="0"/>
        </a:spcAft>
        <a:defRPr sz="3600" b="1">
          <a:solidFill>
            <a:schemeClr val="tx2"/>
          </a:solidFill>
          <a:latin typeface="Arial" pitchFamily="28" charset="0"/>
          <a:ea typeface="ＭＳ Ｐゴシック" pitchFamily="28" charset="-128"/>
          <a:cs typeface="ＭＳ Ｐゴシック" pitchFamily="28" charset="-128"/>
        </a:defRPr>
      </a:lvl7pPr>
      <a:lvl8pPr marL="1371600" algn="l" rtl="0" eaLnBrk="1" fontAlgn="base" hangingPunct="1">
        <a:spcBef>
          <a:spcPct val="0"/>
        </a:spcBef>
        <a:spcAft>
          <a:spcPct val="0"/>
        </a:spcAft>
        <a:defRPr sz="3600" b="1">
          <a:solidFill>
            <a:schemeClr val="tx2"/>
          </a:solidFill>
          <a:latin typeface="Arial" pitchFamily="28" charset="0"/>
          <a:ea typeface="ＭＳ Ｐゴシック" pitchFamily="28" charset="-128"/>
          <a:cs typeface="ＭＳ Ｐゴシック" pitchFamily="28" charset="-128"/>
        </a:defRPr>
      </a:lvl8pPr>
      <a:lvl9pPr marL="1828800" algn="l" rtl="0" eaLnBrk="1" fontAlgn="base" hangingPunct="1">
        <a:spcBef>
          <a:spcPct val="0"/>
        </a:spcBef>
        <a:spcAft>
          <a:spcPct val="0"/>
        </a:spcAft>
        <a:defRPr sz="3600" b="1">
          <a:solidFill>
            <a:schemeClr val="tx2"/>
          </a:solidFill>
          <a:latin typeface="Arial" pitchFamily="28" charset="0"/>
          <a:ea typeface="ＭＳ Ｐゴシック" pitchFamily="28" charset="-128"/>
          <a:cs typeface="ＭＳ Ｐゴシック" pitchFamily="28" charset="-128"/>
        </a:defRPr>
      </a:lvl9pPr>
    </p:titleStyle>
    <p:bodyStyle>
      <a:lvl1pPr marL="342900" indent="-342900" algn="l" rtl="0" eaLnBrk="0" fontAlgn="base" hangingPunct="0">
        <a:spcBef>
          <a:spcPct val="20000"/>
        </a:spcBef>
        <a:spcAft>
          <a:spcPct val="0"/>
        </a:spcAft>
        <a:buClr>
          <a:schemeClr val="bg2"/>
        </a:buClr>
        <a:buSzPct val="80000"/>
        <a:buBlip>
          <a:blip r:embed="rId20"/>
        </a:buBlip>
        <a:defRPr sz="28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rgbClr val="595959"/>
        </a:buClr>
        <a:buChar char="–"/>
        <a:defRPr sz="26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rgbClr val="595959"/>
        </a:buClr>
        <a:buFont typeface="Wingdings" panose="05000000000000000000" pitchFamily="2" charset="2"/>
        <a:buChar char="§"/>
        <a:defRPr sz="22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rgbClr val="595959"/>
        </a:buClr>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rgbClr val="595959"/>
        </a:buClr>
        <a:buFont typeface="Wingdings" panose="05000000000000000000" pitchFamily="2" charset="2"/>
        <a:buChar char="§"/>
        <a:defRPr>
          <a:solidFill>
            <a:schemeClr val="tx1"/>
          </a:solidFill>
          <a:latin typeface="+mn-lt"/>
          <a:ea typeface="ＭＳ Ｐゴシック" pitchFamily="-112" charset="-128"/>
        </a:defRPr>
      </a:lvl5pPr>
      <a:lvl6pPr marL="25146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6pPr>
      <a:lvl7pPr marL="29718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7pPr>
      <a:lvl8pPr marL="34290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8pPr>
      <a:lvl9pPr marL="38862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0" name="Picture 7" descr="IEEE_TAG_BLUE.pn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0668000" y="5924551"/>
            <a:ext cx="1219200"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9">
            <a:extLst>
              <a:ext uri="{FF2B5EF4-FFF2-40B4-BE49-F238E27FC236}">
                <a16:creationId xmlns:a16="http://schemas.microsoft.com/office/drawing/2014/main" id="{17ECB64A-59B8-4435-8D4C-59F3CA108821}"/>
              </a:ext>
            </a:extLst>
          </p:cNvPr>
          <p:cNvSpPr txBox="1">
            <a:spLocks/>
          </p:cNvSpPr>
          <p:nvPr userDrawn="1"/>
        </p:nvSpPr>
        <p:spPr>
          <a:xfrm>
            <a:off x="1625600" y="6635687"/>
            <a:ext cx="4165600" cy="212726"/>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bg1"/>
                </a:solidFill>
                <a:latin typeface="Verdana" charset="0"/>
                <a:ea typeface="ＭＳ Ｐゴシック" pitchFamily="34" charset="-128"/>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defTabSz="914400">
              <a:defRPr/>
            </a:pPr>
            <a:r>
              <a:rPr lang="en-US">
                <a:latin typeface="Verdana" panose="020B0604030504040204" pitchFamily="34" charset="0"/>
              </a:rPr>
              <a:t>01 July 2020</a:t>
            </a:r>
            <a:endParaRPr lang="en-US" dirty="0">
              <a:latin typeface="Verdana" panose="020B0604030504040204" pitchFamily="34" charset="0"/>
            </a:endParaRPr>
          </a:p>
        </p:txBody>
      </p:sp>
      <p:sp>
        <p:nvSpPr>
          <p:cNvPr id="8" name="Slide Number Placeholder 10">
            <a:extLst>
              <a:ext uri="{FF2B5EF4-FFF2-40B4-BE49-F238E27FC236}">
                <a16:creationId xmlns:a16="http://schemas.microsoft.com/office/drawing/2014/main" id="{D75485EB-D5CD-438A-98F9-5987E1CE15D1}"/>
              </a:ext>
            </a:extLst>
          </p:cNvPr>
          <p:cNvSpPr txBox="1">
            <a:spLocks/>
          </p:cNvSpPr>
          <p:nvPr userDrawn="1"/>
        </p:nvSpPr>
        <p:spPr>
          <a:xfrm>
            <a:off x="711200" y="6626258"/>
            <a:ext cx="914400" cy="212726"/>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bg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defTabSz="914400"/>
            <a:fld id="{0ECBBD81-D5DD-4F1F-8336-5264FB2CC873}" type="slidenum">
              <a:rPr lang="en-US" smtClean="0">
                <a:latin typeface="Verdana" panose="020B0604030504040204" pitchFamily="34" charset="0"/>
                <a:ea typeface="ＭＳ Ｐゴシック" panose="020B0600070205080204" pitchFamily="34" charset="-128"/>
              </a:rPr>
              <a:pPr defTabSz="914400"/>
              <a:t>‹#›</a:t>
            </a:fld>
            <a:endParaRPr lang="en-US">
              <a:latin typeface="Verdan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2327028329"/>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Lst>
  <p:hf hdr="0" ftr="0"/>
  <p:txStyles>
    <p:titleStyle>
      <a:lvl1pPr algn="l" rtl="0" eaLnBrk="0" fontAlgn="base" hangingPunct="0">
        <a:spcBef>
          <a:spcPct val="0"/>
        </a:spcBef>
        <a:spcAft>
          <a:spcPct val="0"/>
        </a:spcAft>
        <a:defRPr sz="3200" b="1">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3200" b="1">
          <a:solidFill>
            <a:schemeClr val="tx2"/>
          </a:solidFill>
          <a:latin typeface="Verdana" pitchFamily="-112" charset="0"/>
          <a:ea typeface="ＭＳ Ｐゴシック" pitchFamily="28" charset="-128"/>
          <a:cs typeface="ＭＳ Ｐゴシック" pitchFamily="28" charset="-128"/>
        </a:defRPr>
      </a:lvl2pPr>
      <a:lvl3pPr algn="l" rtl="0" eaLnBrk="0" fontAlgn="base" hangingPunct="0">
        <a:spcBef>
          <a:spcPct val="0"/>
        </a:spcBef>
        <a:spcAft>
          <a:spcPct val="0"/>
        </a:spcAft>
        <a:defRPr sz="3200" b="1">
          <a:solidFill>
            <a:schemeClr val="tx2"/>
          </a:solidFill>
          <a:latin typeface="Verdana" pitchFamily="-112" charset="0"/>
          <a:ea typeface="ＭＳ Ｐゴシック" pitchFamily="28" charset="-128"/>
          <a:cs typeface="ＭＳ Ｐゴシック" pitchFamily="28" charset="-128"/>
        </a:defRPr>
      </a:lvl3pPr>
      <a:lvl4pPr algn="l" rtl="0" eaLnBrk="0" fontAlgn="base" hangingPunct="0">
        <a:spcBef>
          <a:spcPct val="0"/>
        </a:spcBef>
        <a:spcAft>
          <a:spcPct val="0"/>
        </a:spcAft>
        <a:defRPr sz="3200" b="1">
          <a:solidFill>
            <a:schemeClr val="tx2"/>
          </a:solidFill>
          <a:latin typeface="Verdana" pitchFamily="-112" charset="0"/>
          <a:ea typeface="ＭＳ Ｐゴシック" pitchFamily="28" charset="-128"/>
          <a:cs typeface="ＭＳ Ｐゴシック" pitchFamily="28" charset="-128"/>
        </a:defRPr>
      </a:lvl4pPr>
      <a:lvl5pPr algn="l" rtl="0" eaLnBrk="0" fontAlgn="base" hangingPunct="0">
        <a:spcBef>
          <a:spcPct val="0"/>
        </a:spcBef>
        <a:spcAft>
          <a:spcPct val="0"/>
        </a:spcAft>
        <a:defRPr sz="3200" b="1">
          <a:solidFill>
            <a:schemeClr val="tx2"/>
          </a:solidFill>
          <a:latin typeface="Verdana" pitchFamily="-112" charset="0"/>
          <a:ea typeface="ＭＳ Ｐゴシック" pitchFamily="28" charset="-128"/>
          <a:cs typeface="ＭＳ Ｐゴシック" pitchFamily="28" charset="-128"/>
        </a:defRPr>
      </a:lvl5pPr>
      <a:lvl6pPr marL="457200" algn="l" rtl="0" eaLnBrk="1" fontAlgn="base" hangingPunct="1">
        <a:spcBef>
          <a:spcPct val="0"/>
        </a:spcBef>
        <a:spcAft>
          <a:spcPct val="0"/>
        </a:spcAft>
        <a:defRPr sz="3600" b="1">
          <a:solidFill>
            <a:schemeClr val="tx2"/>
          </a:solidFill>
          <a:latin typeface="Arial" pitchFamily="28" charset="0"/>
          <a:ea typeface="ＭＳ Ｐゴシック" pitchFamily="28" charset="-128"/>
          <a:cs typeface="ＭＳ Ｐゴシック" pitchFamily="28" charset="-128"/>
        </a:defRPr>
      </a:lvl6pPr>
      <a:lvl7pPr marL="914400" algn="l" rtl="0" eaLnBrk="1" fontAlgn="base" hangingPunct="1">
        <a:spcBef>
          <a:spcPct val="0"/>
        </a:spcBef>
        <a:spcAft>
          <a:spcPct val="0"/>
        </a:spcAft>
        <a:defRPr sz="3600" b="1">
          <a:solidFill>
            <a:schemeClr val="tx2"/>
          </a:solidFill>
          <a:latin typeface="Arial" pitchFamily="28" charset="0"/>
          <a:ea typeface="ＭＳ Ｐゴシック" pitchFamily="28" charset="-128"/>
          <a:cs typeface="ＭＳ Ｐゴシック" pitchFamily="28" charset="-128"/>
        </a:defRPr>
      </a:lvl7pPr>
      <a:lvl8pPr marL="1371600" algn="l" rtl="0" eaLnBrk="1" fontAlgn="base" hangingPunct="1">
        <a:spcBef>
          <a:spcPct val="0"/>
        </a:spcBef>
        <a:spcAft>
          <a:spcPct val="0"/>
        </a:spcAft>
        <a:defRPr sz="3600" b="1">
          <a:solidFill>
            <a:schemeClr val="tx2"/>
          </a:solidFill>
          <a:latin typeface="Arial" pitchFamily="28" charset="0"/>
          <a:ea typeface="ＭＳ Ｐゴシック" pitchFamily="28" charset="-128"/>
          <a:cs typeface="ＭＳ Ｐゴシック" pitchFamily="28" charset="-128"/>
        </a:defRPr>
      </a:lvl8pPr>
      <a:lvl9pPr marL="1828800" algn="l" rtl="0" eaLnBrk="1" fontAlgn="base" hangingPunct="1">
        <a:spcBef>
          <a:spcPct val="0"/>
        </a:spcBef>
        <a:spcAft>
          <a:spcPct val="0"/>
        </a:spcAft>
        <a:defRPr sz="3600" b="1">
          <a:solidFill>
            <a:schemeClr val="tx2"/>
          </a:solidFill>
          <a:latin typeface="Arial" pitchFamily="28" charset="0"/>
          <a:ea typeface="ＭＳ Ｐゴシック" pitchFamily="28" charset="-128"/>
          <a:cs typeface="ＭＳ Ｐゴシック" pitchFamily="28" charset="-128"/>
        </a:defRPr>
      </a:lvl9pPr>
    </p:titleStyle>
    <p:bodyStyle>
      <a:lvl1pPr marL="342900" indent="-342900" algn="l" rtl="0" eaLnBrk="0" fontAlgn="base" hangingPunct="0">
        <a:spcBef>
          <a:spcPct val="20000"/>
        </a:spcBef>
        <a:spcAft>
          <a:spcPct val="0"/>
        </a:spcAft>
        <a:buClr>
          <a:schemeClr val="bg2"/>
        </a:buClr>
        <a:buSzPct val="80000"/>
        <a:buBlip>
          <a:blip r:embed="rId20"/>
        </a:buBlip>
        <a:defRPr sz="28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rgbClr val="595959"/>
        </a:buClr>
        <a:buChar char="–"/>
        <a:defRPr sz="26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rgbClr val="595959"/>
        </a:buClr>
        <a:buFont typeface="Wingdings" panose="05000000000000000000" pitchFamily="2" charset="2"/>
        <a:buChar char="§"/>
        <a:defRPr sz="22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rgbClr val="595959"/>
        </a:buClr>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rgbClr val="595959"/>
        </a:buClr>
        <a:buFont typeface="Wingdings" panose="05000000000000000000" pitchFamily="2" charset="2"/>
        <a:buChar char="§"/>
        <a:defRPr>
          <a:solidFill>
            <a:schemeClr val="tx1"/>
          </a:solidFill>
          <a:latin typeface="+mn-lt"/>
          <a:ea typeface="ＭＳ Ｐゴシック" pitchFamily="-112" charset="-128"/>
        </a:defRPr>
      </a:lvl5pPr>
      <a:lvl6pPr marL="25146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6pPr>
      <a:lvl7pPr marL="29718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7pPr>
      <a:lvl8pPr marL="34290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8pPr>
      <a:lvl9pPr marL="38862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ieee.org/membership/senior/"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s://go.standards.ieee.org/MjExLUZZTC05NTUAAAGYcI4aLxcuscfzSOwFRXlJa6AX5amXtdPl4v5tJdz3_YkVYa48gRftTXgXFDFyL40YWOBBKbc=" TargetMode="External"/><Relationship Id="rId3" Type="http://schemas.openxmlformats.org/officeDocument/2006/relationships/hyperlink" Target="https://standards.ieee.org/about/awards/nominate/" TargetMode="External"/><Relationship Id="rId7" Type="http://schemas.openxmlformats.org/officeDocument/2006/relationships/hyperlink" Target="https://go.standards.ieee.org/MjExLUZZTC05NTUAAAGYcI4aL18TcjN0MgZO0TxVTkMSed81wrDObuRiiUic4ESZIaNwj04duBZjFjh63AnMBJAzJg0=" TargetMode="Externa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hyperlink" Target="https://go.standards.ieee.org/MjExLUZZTC05NTUAAAGYcI4aLkJE1YwkxLQRgRIFbnnWvNqQiyxwnCcw3VOVpq3qXXim4aT5ze8uJTd4sLGiDpXnSgY=" TargetMode="External"/><Relationship Id="rId5" Type="http://schemas.openxmlformats.org/officeDocument/2006/relationships/hyperlink" Target="https://go.standards.ieee.org/MjExLUZZTC05NTUAAAGYcI4aL2TAeILfYzlw_c3Dh7ilvztmxu2oSCkPiPVRMrrNJPZT8IjjKFXeiJBLLjIrkKqIt8I=" TargetMode="External"/><Relationship Id="rId10" Type="http://schemas.openxmlformats.org/officeDocument/2006/relationships/hyperlink" Target="https://go.standards.ieee.org/MjExLUZZTC05NTUAAAGYcI4aLjqYgKuqSQGmB2uPhJNFS3DGa4eg1qqLub9deOkKRjO3UMZoQ4wUFNDT0oNEPFffbE8=" TargetMode="External"/><Relationship Id="rId4" Type="http://schemas.openxmlformats.org/officeDocument/2006/relationships/hyperlink" Target="https://go.standards.ieee.org/MjExLUZZTC05NTUAAAGYcI4aL8_TPZalPFeM0B9aAvtIsxPwDlu2HfDQfmmldyt2FjZbZn-I-D0J8gTSGETBZR5-JYs=" TargetMode="External"/><Relationship Id="rId9" Type="http://schemas.openxmlformats.org/officeDocument/2006/relationships/hyperlink" Target="https://go.standards.ieee.org/MjExLUZZTC05NTUAAAGYcI4aLwgiJm4Lf7GbTCxLrulX56CsETAcYHHVc7Q99Roee80lW5dtzg0RqxlPAbv2K7ouFGE=" TargetMode="External"/></Relationships>
</file>

<file path=ppt/slides/_rels/slide2.xml.rels><?xml version="1.0" encoding="UTF-8" standalone="yes"?>
<Relationships xmlns="http://schemas.openxmlformats.org/package/2006/relationships"><Relationship Id="rId2" Type="http://schemas.openxmlformats.org/officeDocument/2006/relationships/hyperlink" Target="https://standards.ieee.org/featured/802/index.htm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linkedin.com/company/ieee802"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mentor.ieee.org/802.19/documents"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291D1B-1208-42F7-A249-0DD512746B38}"/>
              </a:ext>
            </a:extLst>
          </p:cNvPr>
          <p:cNvSpPr>
            <a:spLocks noGrp="1"/>
          </p:cNvSpPr>
          <p:nvPr>
            <p:ph type="ctrTitle"/>
          </p:nvPr>
        </p:nvSpPr>
        <p:spPr/>
        <p:txBody>
          <a:bodyPr/>
          <a:lstStyle/>
          <a:p>
            <a:r>
              <a:rPr lang="en-US" dirty="0">
                <a:solidFill>
                  <a:srgbClr val="006799"/>
                </a:solidFill>
              </a:rPr>
              <a:t>IEEE 802 </a:t>
            </a:r>
            <a:r>
              <a:rPr lang="tr-TR" dirty="0" err="1">
                <a:solidFill>
                  <a:srgbClr val="006799"/>
                </a:solidFill>
              </a:rPr>
              <a:t>March</a:t>
            </a:r>
            <a:r>
              <a:rPr lang="en-US" dirty="0">
                <a:solidFill>
                  <a:srgbClr val="006799"/>
                </a:solidFill>
              </a:rPr>
              <a:t> 2025</a:t>
            </a:r>
            <a:br>
              <a:rPr lang="en-US" dirty="0">
                <a:solidFill>
                  <a:srgbClr val="006799"/>
                </a:solidFill>
              </a:rPr>
            </a:br>
            <a:r>
              <a:rPr lang="en-US" dirty="0">
                <a:solidFill>
                  <a:srgbClr val="006799"/>
                </a:solidFill>
              </a:rPr>
              <a:t>Public Visibility </a:t>
            </a:r>
            <a:br>
              <a:rPr lang="en-US" dirty="0">
                <a:solidFill>
                  <a:srgbClr val="006799"/>
                </a:solidFill>
              </a:rPr>
            </a:br>
            <a:r>
              <a:rPr lang="en-US" dirty="0">
                <a:solidFill>
                  <a:srgbClr val="006799"/>
                </a:solidFill>
              </a:rPr>
              <a:t>Standing Committee</a:t>
            </a:r>
            <a:r>
              <a:rPr lang="tr-TR" dirty="0">
                <a:solidFill>
                  <a:srgbClr val="006799"/>
                </a:solidFill>
              </a:rPr>
              <a:t> </a:t>
            </a:r>
            <a:r>
              <a:rPr lang="tr-TR" dirty="0" err="1">
                <a:solidFill>
                  <a:srgbClr val="006799"/>
                </a:solidFill>
              </a:rPr>
              <a:t>Updates</a:t>
            </a:r>
            <a:endParaRPr lang="en-US" dirty="0">
              <a:solidFill>
                <a:srgbClr val="006799"/>
              </a:solidFill>
            </a:endParaRPr>
          </a:p>
        </p:txBody>
      </p:sp>
      <p:sp>
        <p:nvSpPr>
          <p:cNvPr id="7" name="Subtitle 6">
            <a:extLst>
              <a:ext uri="{FF2B5EF4-FFF2-40B4-BE49-F238E27FC236}">
                <a16:creationId xmlns:a16="http://schemas.microsoft.com/office/drawing/2014/main" id="{96DB2F60-85B2-4076-A1CA-C47C2C2E6AF4}"/>
              </a:ext>
            </a:extLst>
          </p:cNvPr>
          <p:cNvSpPr>
            <a:spLocks noGrp="1"/>
          </p:cNvSpPr>
          <p:nvPr>
            <p:ph type="subTitle" idx="1"/>
          </p:nvPr>
        </p:nvSpPr>
        <p:spPr/>
        <p:txBody>
          <a:bodyPr/>
          <a:lstStyle/>
          <a:p>
            <a:r>
              <a:rPr lang="tr-TR" dirty="0" err="1"/>
              <a:t>March</a:t>
            </a:r>
            <a:r>
              <a:rPr lang="en-US" dirty="0"/>
              <a:t> 2025</a:t>
            </a:r>
          </a:p>
        </p:txBody>
      </p:sp>
      <p:sp>
        <p:nvSpPr>
          <p:cNvPr id="5" name="Slide Number Placeholder 4">
            <a:extLst>
              <a:ext uri="{FF2B5EF4-FFF2-40B4-BE49-F238E27FC236}">
                <a16:creationId xmlns:a16="http://schemas.microsoft.com/office/drawing/2014/main" id="{C3E021ED-A25A-4120-BC7B-CBF2171C97F3}"/>
              </a:ext>
            </a:extLst>
          </p:cNvPr>
          <p:cNvSpPr>
            <a:spLocks noGrp="1"/>
          </p:cNvSpPr>
          <p:nvPr>
            <p:ph type="sldNum" sz="quarter" idx="4"/>
          </p:nvPr>
        </p:nvSpPr>
        <p:spPr/>
        <p:txBody>
          <a:bodyPr/>
          <a:lstStyle/>
          <a:p>
            <a:pPr defTabSz="914400"/>
            <a:fld id="{0ECBBD81-D5DD-4F1F-8336-5264FB2CC873}" type="slidenum">
              <a:rPr lang="en-US" smtClean="0">
                <a:latin typeface="Verdana" panose="020B0604030504040204" pitchFamily="34" charset="0"/>
                <a:ea typeface="ＭＳ Ｐゴシック" panose="020B0600070205080204" pitchFamily="34" charset="-128"/>
              </a:rPr>
              <a:pPr defTabSz="914400"/>
              <a:t>1</a:t>
            </a:fld>
            <a:endParaRPr lang="en-US">
              <a:latin typeface="Verdan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472257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DB525-F9EB-C67B-371A-BDFF9A3150FF}"/>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3B69774-7422-717C-E512-FBB79F0A0CF2}"/>
              </a:ext>
            </a:extLst>
          </p:cNvPr>
          <p:cNvSpPr>
            <a:spLocks noGrp="1"/>
          </p:cNvSpPr>
          <p:nvPr>
            <p:ph type="title"/>
          </p:nvPr>
        </p:nvSpPr>
        <p:spPr/>
        <p:txBody>
          <a:bodyPr/>
          <a:lstStyle/>
          <a:p>
            <a:r>
              <a:rPr lang="tr-TR" dirty="0" err="1"/>
              <a:t>Linkedin</a:t>
            </a:r>
            <a:r>
              <a:rPr lang="tr-TR" dirty="0"/>
              <a:t> Post </a:t>
            </a:r>
            <a:r>
              <a:rPr lang="tr-TR" dirty="0" err="1"/>
              <a:t>for</a:t>
            </a:r>
            <a:r>
              <a:rPr lang="tr-TR" dirty="0"/>
              <a:t> </a:t>
            </a:r>
            <a:r>
              <a:rPr lang="tr-TR" dirty="0" err="1"/>
              <a:t>History</a:t>
            </a:r>
            <a:r>
              <a:rPr lang="tr-TR" dirty="0"/>
              <a:t> </a:t>
            </a:r>
            <a:r>
              <a:rPr lang="tr-TR" dirty="0" err="1"/>
              <a:t>AdHoc</a:t>
            </a:r>
            <a:endParaRPr lang="tr-TR" dirty="0"/>
          </a:p>
        </p:txBody>
      </p:sp>
      <p:sp>
        <p:nvSpPr>
          <p:cNvPr id="3" name="İçerik Yer Tutucusu 2">
            <a:extLst>
              <a:ext uri="{FF2B5EF4-FFF2-40B4-BE49-F238E27FC236}">
                <a16:creationId xmlns:a16="http://schemas.microsoft.com/office/drawing/2014/main" id="{42BD75BB-67D0-AC61-F1A9-1800C5869BBD}"/>
              </a:ext>
            </a:extLst>
          </p:cNvPr>
          <p:cNvSpPr>
            <a:spLocks noGrp="1"/>
          </p:cNvSpPr>
          <p:nvPr>
            <p:ph idx="1"/>
          </p:nvPr>
        </p:nvSpPr>
        <p:spPr>
          <a:xfrm>
            <a:off x="914400" y="2488018"/>
            <a:ext cx="10363200" cy="3607981"/>
          </a:xfrm>
        </p:spPr>
        <p:txBody>
          <a:bodyPr/>
          <a:lstStyle/>
          <a:p>
            <a:pPr marL="0" indent="0">
              <a:buNone/>
            </a:pPr>
            <a:r>
              <a:rPr lang="tr-TR" dirty="0">
                <a:solidFill>
                  <a:srgbClr val="000000"/>
                </a:solidFill>
                <a:latin typeface="Open Sans" panose="020B0606030504020204" pitchFamily="34" charset="0"/>
              </a:rPr>
              <a:t>. </a:t>
            </a:r>
            <a:endParaRPr lang="tr-TR" dirty="0"/>
          </a:p>
          <a:p>
            <a:pPr marL="0" indent="0">
              <a:buNone/>
            </a:pPr>
            <a:endParaRPr lang="tr-TR" dirty="0"/>
          </a:p>
          <a:p>
            <a:pPr marL="0" indent="0">
              <a:buNone/>
            </a:pPr>
            <a:endParaRPr lang="tr-TR" dirty="0"/>
          </a:p>
        </p:txBody>
      </p:sp>
      <p:sp>
        <p:nvSpPr>
          <p:cNvPr id="5" name="Slayt Numarası Yer Tutucusu 4">
            <a:extLst>
              <a:ext uri="{FF2B5EF4-FFF2-40B4-BE49-F238E27FC236}">
                <a16:creationId xmlns:a16="http://schemas.microsoft.com/office/drawing/2014/main" id="{EBEC0D1A-6C1F-AC97-BC00-E2BDC21C6237}"/>
              </a:ext>
            </a:extLst>
          </p:cNvPr>
          <p:cNvSpPr>
            <a:spLocks noGrp="1"/>
          </p:cNvSpPr>
          <p:nvPr>
            <p:ph type="sldNum" sz="quarter" idx="11"/>
          </p:nvPr>
        </p:nvSpPr>
        <p:spPr/>
        <p:txBody>
          <a:bodyPr/>
          <a:lstStyle/>
          <a:p>
            <a:fld id="{427953F7-7028-42D5-916D-7BE6627B0238}" type="slidenum">
              <a:rPr lang="en-US" smtClean="0"/>
              <a:pPr/>
              <a:t>10</a:t>
            </a:fld>
            <a:endParaRPr lang="en-US"/>
          </a:p>
        </p:txBody>
      </p:sp>
      <p:sp>
        <p:nvSpPr>
          <p:cNvPr id="4" name="İçerik Yer Tutucusu 2">
            <a:extLst>
              <a:ext uri="{FF2B5EF4-FFF2-40B4-BE49-F238E27FC236}">
                <a16:creationId xmlns:a16="http://schemas.microsoft.com/office/drawing/2014/main" id="{216E2E2D-F2EC-B1D4-BD8A-009007BEDBA0}"/>
              </a:ext>
            </a:extLst>
          </p:cNvPr>
          <p:cNvSpPr txBox="1">
            <a:spLocks/>
          </p:cNvSpPr>
          <p:nvPr/>
        </p:nvSpPr>
        <p:spPr bwMode="auto">
          <a:xfrm>
            <a:off x="818707" y="2000289"/>
            <a:ext cx="10363200" cy="3607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80000"/>
              <a:buFontTx/>
              <a:buBlip>
                <a:blip r:embed="rId2"/>
              </a:buBlip>
              <a:defRPr sz="28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lumMod val="65000"/>
                  <a:lumOff val="35000"/>
                </a:schemeClr>
              </a:buClr>
              <a:buChar char="–"/>
              <a:defRPr sz="26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1">
                  <a:lumMod val="65000"/>
                  <a:lumOff val="35000"/>
                </a:schemeClr>
              </a:buClr>
              <a:buFont typeface="Wingdings" panose="05000000000000000000" pitchFamily="2" charset="2"/>
              <a:buChar char="§"/>
              <a:defRPr sz="22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1">
                  <a:lumMod val="65000"/>
                  <a:lumOff val="35000"/>
                </a:schemeClr>
              </a:buClr>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1">
                  <a:lumMod val="65000"/>
                  <a:lumOff val="35000"/>
                </a:schemeClr>
              </a:buClr>
              <a:buFont typeface="Wingdings" panose="05000000000000000000" pitchFamily="2" charset="2"/>
              <a:buChar char="§"/>
              <a:defRPr>
                <a:solidFill>
                  <a:schemeClr val="tx1"/>
                </a:solidFill>
                <a:latin typeface="+mn-lt"/>
                <a:ea typeface="ＭＳ Ｐゴシック" pitchFamily="-112" charset="-128"/>
              </a:defRPr>
            </a:lvl5pPr>
            <a:lvl6pPr marL="25146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6pPr>
            <a:lvl7pPr marL="29718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7pPr>
            <a:lvl8pPr marL="34290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8pPr>
            <a:lvl9pPr marL="38862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9pPr>
          </a:lstStyle>
          <a:p>
            <a:pPr marL="0" indent="0" defTabSz="914400">
              <a:buFontTx/>
              <a:buNone/>
            </a:pPr>
            <a:r>
              <a:rPr lang="tr-TR" sz="1800" dirty="0">
                <a:latin typeface="+mj-lt"/>
              </a:rPr>
              <a:t>IEEE </a:t>
            </a:r>
            <a:r>
              <a:rPr lang="en-US" sz="1800" dirty="0">
                <a:latin typeface="+mj-lt"/>
              </a:rPr>
              <a:t>802 History Ad Hoc</a:t>
            </a:r>
            <a:r>
              <a:rPr lang="tr-TR" sz="1800" dirty="0">
                <a:latin typeface="+mj-lt"/>
              </a:rPr>
              <a:t> </a:t>
            </a:r>
            <a:r>
              <a:rPr lang="tr-TR" sz="1800" dirty="0" err="1">
                <a:latin typeface="+mj-lt"/>
              </a:rPr>
              <a:t>Group</a:t>
            </a:r>
            <a:r>
              <a:rPr lang="tr-TR" sz="1800" dirty="0">
                <a:latin typeface="+mj-lt"/>
              </a:rPr>
              <a:t> </a:t>
            </a:r>
            <a:r>
              <a:rPr lang="tr-TR" sz="1800" dirty="0" err="1">
                <a:latin typeface="+mj-lt"/>
              </a:rPr>
              <a:t>established</a:t>
            </a:r>
            <a:r>
              <a:rPr lang="tr-TR" sz="1800" dirty="0">
                <a:latin typeface="+mj-lt"/>
              </a:rPr>
              <a:t> </a:t>
            </a:r>
            <a:r>
              <a:rPr lang="tr-TR" sz="1800" dirty="0" err="1">
                <a:latin typeface="+mj-lt"/>
              </a:rPr>
              <a:t>to</a:t>
            </a:r>
            <a:r>
              <a:rPr lang="tr-TR" sz="1800" dirty="0">
                <a:latin typeface="+mj-lt"/>
              </a:rPr>
              <a:t>:</a:t>
            </a:r>
          </a:p>
          <a:p>
            <a:pPr marL="0" indent="0" defTabSz="914400">
              <a:buFontTx/>
              <a:buNone/>
            </a:pPr>
            <a:endParaRPr kumimoji="0" lang="tr-TR" sz="1800" b="0" i="0" u="none" strike="noStrike" kern="1200" cap="none" spc="0" normalizeH="0" baseline="0" noProof="0" dirty="0">
              <a:ln>
                <a:noFill/>
              </a:ln>
              <a:solidFill>
                <a:prstClr val="black"/>
              </a:solidFill>
              <a:effectLst/>
              <a:uLnTx/>
              <a:uFillTx/>
              <a:latin typeface="+mj-lt"/>
              <a:ea typeface="+mn-ea"/>
              <a:cs typeface="+mn-cs"/>
            </a:endParaRPr>
          </a:p>
          <a:p>
            <a:pPr marL="747713" marR="0" lvl="3" indent="-457200" algn="l" defTabSz="914400" rtl="0" eaLnBrk="1" fontAlgn="auto" latinLnBrk="0" hangingPunct="1">
              <a:lnSpc>
                <a:spcPct val="90000"/>
              </a:lnSpc>
              <a:spcBef>
                <a:spcPts val="0"/>
              </a:spcBef>
              <a:spcAft>
                <a:spcPts val="0"/>
              </a:spcAft>
              <a:buClrTx/>
              <a:buSzTx/>
              <a:buFont typeface="+mj-lt"/>
              <a:buAutoNum type="arabicPeriod"/>
              <a:tabLst>
                <a:tab pos="973138" algn="l"/>
              </a:tabLst>
              <a:defRPr/>
            </a:pPr>
            <a:r>
              <a:rPr kumimoji="0" lang="en-US" sz="1800" b="0" i="0" u="none" strike="noStrike" kern="1200" cap="none" spc="0" normalizeH="0" baseline="0" noProof="0" dirty="0">
                <a:ln>
                  <a:noFill/>
                </a:ln>
                <a:solidFill>
                  <a:prstClr val="black"/>
                </a:solidFill>
                <a:effectLst/>
                <a:uLnTx/>
                <a:uFillTx/>
                <a:latin typeface="+mj-lt"/>
                <a:ea typeface="+mn-ea"/>
                <a:cs typeface="+mn-cs"/>
              </a:rPr>
              <a:t>Initiate </a:t>
            </a:r>
            <a:r>
              <a:rPr kumimoji="0" lang="tr-TR" sz="1800" b="0" i="0" u="none" strike="noStrike" kern="1200" cap="none" spc="0" normalizeH="0" baseline="0" noProof="0" dirty="0">
                <a:ln>
                  <a:noFill/>
                </a:ln>
                <a:solidFill>
                  <a:prstClr val="black"/>
                </a:solidFill>
                <a:effectLst/>
                <a:uLnTx/>
                <a:uFillTx/>
                <a:latin typeface="+mj-lt"/>
                <a:ea typeface="+mn-ea"/>
                <a:cs typeface="+mn-cs"/>
              </a:rPr>
              <a:t>el</a:t>
            </a:r>
            <a:r>
              <a:rPr kumimoji="0" lang="en-US" sz="1800" b="0" i="0" u="none" strike="noStrike" kern="1200" cap="none" spc="0" normalizeH="0" baseline="0" noProof="0" dirty="0" err="1">
                <a:ln>
                  <a:noFill/>
                </a:ln>
                <a:solidFill>
                  <a:prstClr val="black"/>
                </a:solidFill>
                <a:effectLst/>
                <a:uLnTx/>
                <a:uFillTx/>
                <a:latin typeface="+mj-lt"/>
                <a:ea typeface="+mn-ea"/>
                <a:cs typeface="+mn-cs"/>
              </a:rPr>
              <a:t>ectronic</a:t>
            </a:r>
            <a:r>
              <a:rPr kumimoji="0" lang="en-US" sz="1800" b="0" i="0" u="none" strike="noStrike" kern="1200" cap="none" spc="0" normalizeH="0" baseline="0" noProof="0" dirty="0">
                <a:ln>
                  <a:noFill/>
                </a:ln>
                <a:solidFill>
                  <a:prstClr val="black"/>
                </a:solidFill>
                <a:effectLst/>
                <a:uLnTx/>
                <a:uFillTx/>
                <a:latin typeface="+mj-lt"/>
                <a:ea typeface="+mn-ea"/>
                <a:cs typeface="+mn-cs"/>
              </a:rPr>
              <a:t> preservation of historical 802 documents</a:t>
            </a:r>
          </a:p>
          <a:p>
            <a:pPr marL="747713" marR="0" lvl="3" indent="-457200" algn="l" defTabSz="914400" rtl="0" eaLnBrk="1" fontAlgn="auto" latinLnBrk="0" hangingPunct="1">
              <a:lnSpc>
                <a:spcPct val="90000"/>
              </a:lnSpc>
              <a:spcBef>
                <a:spcPts val="0"/>
              </a:spcBef>
              <a:spcAft>
                <a:spcPts val="0"/>
              </a:spcAft>
              <a:buClrTx/>
              <a:buSzTx/>
              <a:buFont typeface="+mj-lt"/>
              <a:buAutoNum type="arabicPeriod"/>
              <a:tabLst>
                <a:tab pos="973138" algn="l"/>
              </a:tabLst>
              <a:defRPr/>
            </a:pPr>
            <a:r>
              <a:rPr kumimoji="0" lang="en-US" sz="1800" b="0" i="0" u="none" strike="noStrike" kern="1200" cap="none" spc="0" normalizeH="0" baseline="0" noProof="0" dirty="0">
                <a:ln>
                  <a:noFill/>
                </a:ln>
                <a:solidFill>
                  <a:prstClr val="black"/>
                </a:solidFill>
                <a:effectLst/>
                <a:uLnTx/>
                <a:uFillTx/>
                <a:latin typeface="+mj-lt"/>
                <a:ea typeface="+mn-ea"/>
                <a:cs typeface="+mn-cs"/>
              </a:rPr>
              <a:t>Identify pertinent materials of historical interest, e.g., documents, audio recordings, video recordings, etc. </a:t>
            </a:r>
          </a:p>
          <a:p>
            <a:pPr marL="747713" marR="0" lvl="3" indent="-457200" algn="l" defTabSz="914400" rtl="0" eaLnBrk="1" fontAlgn="auto" latinLnBrk="0" hangingPunct="1">
              <a:lnSpc>
                <a:spcPct val="90000"/>
              </a:lnSpc>
              <a:spcBef>
                <a:spcPts val="0"/>
              </a:spcBef>
              <a:spcAft>
                <a:spcPts val="0"/>
              </a:spcAft>
              <a:buClrTx/>
              <a:buSzTx/>
              <a:buFont typeface="+mj-lt"/>
              <a:buAutoNum type="arabicPeriod"/>
              <a:tabLst>
                <a:tab pos="973138" algn="l"/>
              </a:tabLst>
              <a:defRPr/>
            </a:pPr>
            <a:r>
              <a:rPr kumimoji="0" lang="en-US" sz="1800" b="0" i="0" u="none" strike="noStrike" kern="1200" cap="none" spc="0" normalizeH="0" baseline="0" noProof="0" dirty="0">
                <a:ln>
                  <a:noFill/>
                </a:ln>
                <a:solidFill>
                  <a:prstClr val="black"/>
                </a:solidFill>
                <a:effectLst/>
                <a:uLnTx/>
                <a:uFillTx/>
                <a:latin typeface="+mj-lt"/>
                <a:ea typeface="+mn-ea"/>
                <a:cs typeface="+mn-cs"/>
              </a:rPr>
              <a:t>Capture recollections of long time 802 LMSC participants</a:t>
            </a:r>
          </a:p>
          <a:p>
            <a:pPr marL="0" indent="0" defTabSz="914400">
              <a:buNone/>
            </a:pPr>
            <a:endParaRPr lang="tr-TR" sz="1800" kern="0" dirty="0">
              <a:latin typeface="+mj-lt"/>
            </a:endParaRPr>
          </a:p>
          <a:p>
            <a:pPr marL="0" indent="0">
              <a:buNone/>
            </a:pPr>
            <a:r>
              <a:rPr lang="en-US" sz="1800" kern="0" dirty="0">
                <a:latin typeface="+mj-lt"/>
              </a:rPr>
              <a:t>IEEE 802 History Ad Hoc Group </a:t>
            </a:r>
            <a:r>
              <a:rPr lang="tr-TR" sz="1800" dirty="0"/>
              <a:t>p</a:t>
            </a:r>
            <a:r>
              <a:rPr lang="en-US" sz="1800" dirty="0" err="1"/>
              <a:t>rioritize</a:t>
            </a:r>
            <a:r>
              <a:rPr lang="tr-TR" sz="1800" dirty="0"/>
              <a:t>s</a:t>
            </a:r>
            <a:r>
              <a:rPr lang="en-US" sz="1800" dirty="0"/>
              <a:t> preserving the first 15 years (1979-1994) of historical material</a:t>
            </a:r>
            <a:r>
              <a:rPr lang="tr-TR" sz="1800" dirty="0"/>
              <a:t>. </a:t>
            </a:r>
            <a:r>
              <a:rPr lang="tr-TR" sz="1800" dirty="0" err="1"/>
              <a:t>If</a:t>
            </a:r>
            <a:r>
              <a:rPr lang="tr-TR" sz="1800" dirty="0"/>
              <a:t> </a:t>
            </a:r>
            <a:r>
              <a:rPr lang="tr-TR" sz="1800" dirty="0" err="1"/>
              <a:t>you</a:t>
            </a:r>
            <a:r>
              <a:rPr lang="tr-TR" sz="1800" dirty="0"/>
              <a:t> </a:t>
            </a:r>
            <a:r>
              <a:rPr lang="tr-TR" sz="1800" dirty="0" err="1"/>
              <a:t>are</a:t>
            </a:r>
            <a:r>
              <a:rPr lang="tr-TR" sz="1800" dirty="0"/>
              <a:t> a 802 LMSC </a:t>
            </a:r>
            <a:r>
              <a:rPr lang="tr-TR" sz="1800" dirty="0" err="1"/>
              <a:t>participant</a:t>
            </a:r>
            <a:r>
              <a:rPr lang="tr-TR" sz="1800" dirty="0"/>
              <a:t> </a:t>
            </a:r>
            <a:r>
              <a:rPr lang="tr-TR" sz="1800" dirty="0" err="1"/>
              <a:t>you</a:t>
            </a:r>
            <a:r>
              <a:rPr lang="tr-TR" sz="1800" dirty="0"/>
              <a:t> can </a:t>
            </a:r>
            <a:r>
              <a:rPr lang="tr-TR" sz="1800" dirty="0" err="1"/>
              <a:t>reach</a:t>
            </a:r>
            <a:r>
              <a:rPr lang="tr-TR" sz="1800" dirty="0"/>
              <a:t> @Tuncer </a:t>
            </a:r>
            <a:r>
              <a:rPr lang="tr-TR" sz="1800" dirty="0" err="1"/>
              <a:t>Baykas</a:t>
            </a:r>
            <a:r>
              <a:rPr lang="tr-TR" sz="1800" dirty="0"/>
              <a:t> .</a:t>
            </a:r>
          </a:p>
          <a:p>
            <a:pPr marL="0" indent="0">
              <a:buNone/>
            </a:pPr>
            <a:endParaRPr lang="en-US" sz="1800" dirty="0"/>
          </a:p>
          <a:p>
            <a:pPr marL="0" indent="0" defTabSz="914400">
              <a:buNone/>
            </a:pPr>
            <a:endParaRPr lang="tr-TR" kern="0" dirty="0"/>
          </a:p>
          <a:p>
            <a:pPr marL="0" indent="0" defTabSz="914400">
              <a:buFontTx/>
              <a:buNone/>
            </a:pPr>
            <a:endParaRPr lang="tr-TR" kern="0" dirty="0"/>
          </a:p>
          <a:p>
            <a:pPr marL="0" indent="0" defTabSz="914400">
              <a:buFontTx/>
              <a:buNone/>
            </a:pPr>
            <a:endParaRPr lang="tr-TR" kern="0" dirty="0"/>
          </a:p>
        </p:txBody>
      </p:sp>
    </p:spTree>
    <p:extLst>
      <p:ext uri="{BB962C8B-B14F-4D97-AF65-F5344CB8AC3E}">
        <p14:creationId xmlns:p14="http://schemas.microsoft.com/office/powerpoint/2010/main" val="2329719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89B44CE-28CC-B721-D477-E60B37CC4F79}"/>
              </a:ext>
            </a:extLst>
          </p:cNvPr>
          <p:cNvSpPr>
            <a:spLocks noGrp="1"/>
          </p:cNvSpPr>
          <p:nvPr>
            <p:ph type="title"/>
          </p:nvPr>
        </p:nvSpPr>
        <p:spPr/>
        <p:txBody>
          <a:bodyPr/>
          <a:lstStyle/>
          <a:p>
            <a:r>
              <a:rPr lang="tr-TR" dirty="0" err="1"/>
              <a:t>Adding</a:t>
            </a:r>
            <a:r>
              <a:rPr lang="tr-TR" dirty="0"/>
              <a:t> Information </a:t>
            </a:r>
            <a:r>
              <a:rPr lang="tr-TR" dirty="0" err="1"/>
              <a:t>about</a:t>
            </a:r>
            <a:r>
              <a:rPr lang="tr-TR" dirty="0"/>
              <a:t> IEEE </a:t>
            </a:r>
            <a:r>
              <a:rPr lang="tr-TR" dirty="0" err="1"/>
              <a:t>Senior</a:t>
            </a:r>
            <a:r>
              <a:rPr lang="tr-TR" dirty="0"/>
              <a:t> </a:t>
            </a:r>
            <a:r>
              <a:rPr lang="tr-TR" dirty="0" err="1"/>
              <a:t>Member</a:t>
            </a:r>
            <a:r>
              <a:rPr lang="tr-TR" dirty="0"/>
              <a:t> Level </a:t>
            </a:r>
            <a:r>
              <a:rPr lang="tr-TR" dirty="0" err="1"/>
              <a:t>to</a:t>
            </a:r>
            <a:r>
              <a:rPr lang="tr-TR" dirty="0"/>
              <a:t> </a:t>
            </a:r>
            <a:r>
              <a:rPr lang="tr-TR" dirty="0" err="1"/>
              <a:t>the</a:t>
            </a:r>
            <a:r>
              <a:rPr lang="tr-TR" dirty="0"/>
              <a:t> WG </a:t>
            </a:r>
            <a:r>
              <a:rPr lang="tr-TR" dirty="0" err="1"/>
              <a:t>Opening</a:t>
            </a:r>
            <a:r>
              <a:rPr lang="tr-TR" dirty="0"/>
              <a:t>/</a:t>
            </a:r>
            <a:r>
              <a:rPr lang="tr-TR" dirty="0" err="1"/>
              <a:t>Midweek</a:t>
            </a:r>
            <a:r>
              <a:rPr lang="tr-TR" dirty="0"/>
              <a:t> </a:t>
            </a:r>
            <a:r>
              <a:rPr lang="tr-TR" dirty="0" err="1"/>
              <a:t>Reports</a:t>
            </a:r>
            <a:r>
              <a:rPr lang="tr-TR" dirty="0"/>
              <a:t> </a:t>
            </a:r>
          </a:p>
        </p:txBody>
      </p:sp>
      <p:sp>
        <p:nvSpPr>
          <p:cNvPr id="3" name="İçerik Yer Tutucusu 2">
            <a:extLst>
              <a:ext uri="{FF2B5EF4-FFF2-40B4-BE49-F238E27FC236}">
                <a16:creationId xmlns:a16="http://schemas.microsoft.com/office/drawing/2014/main" id="{26006C3B-21D1-211A-1ADB-55BA658507B5}"/>
              </a:ext>
            </a:extLst>
          </p:cNvPr>
          <p:cNvSpPr>
            <a:spLocks noGrp="1"/>
          </p:cNvSpPr>
          <p:nvPr>
            <p:ph idx="1"/>
          </p:nvPr>
        </p:nvSpPr>
        <p:spPr>
          <a:xfrm>
            <a:off x="914400" y="2488018"/>
            <a:ext cx="10363200" cy="3607981"/>
          </a:xfrm>
        </p:spPr>
        <p:txBody>
          <a:bodyPr/>
          <a:lstStyle/>
          <a:p>
            <a:pPr marL="0" indent="0">
              <a:buNone/>
            </a:pPr>
            <a:r>
              <a:rPr lang="tr-TR" dirty="0">
                <a:hlinkClick r:id="rId2"/>
              </a:rPr>
              <a:t>https://www.ieee.org/membership/senior/</a:t>
            </a:r>
            <a:endParaRPr lang="tr-TR" dirty="0"/>
          </a:p>
          <a:p>
            <a:pPr marL="0" indent="0">
              <a:buNone/>
            </a:pPr>
            <a:r>
              <a:rPr lang="tr-TR" dirty="0"/>
              <a:t>10 </a:t>
            </a:r>
            <a:r>
              <a:rPr lang="tr-TR" dirty="0" err="1"/>
              <a:t>years</a:t>
            </a:r>
            <a:r>
              <a:rPr lang="tr-TR" dirty="0"/>
              <a:t> in </a:t>
            </a:r>
            <a:r>
              <a:rPr lang="tr-TR" dirty="0" err="1"/>
              <a:t>the</a:t>
            </a:r>
            <a:r>
              <a:rPr lang="tr-TR" dirty="0"/>
              <a:t> </a:t>
            </a:r>
            <a:r>
              <a:rPr lang="tr-TR" dirty="0" err="1"/>
              <a:t>profession</a:t>
            </a:r>
            <a:r>
              <a:rPr lang="tr-TR" dirty="0"/>
              <a:t>. (5 </a:t>
            </a:r>
            <a:r>
              <a:rPr lang="tr-TR" dirty="0" err="1"/>
              <a:t>for</a:t>
            </a:r>
            <a:r>
              <a:rPr lang="tr-TR" dirty="0"/>
              <a:t> </a:t>
            </a:r>
            <a:r>
              <a:rPr lang="tr-TR" dirty="0" err="1"/>
              <a:t>PhD</a:t>
            </a:r>
            <a:r>
              <a:rPr lang="tr-TR" dirty="0"/>
              <a:t> </a:t>
            </a:r>
            <a:r>
              <a:rPr lang="tr-TR" dirty="0" err="1"/>
              <a:t>holders</a:t>
            </a:r>
            <a:r>
              <a:rPr lang="tr-TR" dirty="0"/>
              <a:t>)</a:t>
            </a:r>
          </a:p>
          <a:p>
            <a:pPr marL="0" indent="0">
              <a:buNone/>
            </a:pPr>
            <a:r>
              <a:rPr lang="en-US" b="0" i="0" dirty="0">
                <a:solidFill>
                  <a:srgbClr val="000000"/>
                </a:solidFill>
                <a:effectLst/>
                <a:latin typeface="Open Sans" panose="020B0606030504020204" pitchFamily="34" charset="0"/>
              </a:rPr>
              <a:t>The applicant must also provide three references from current IEEE members holding Senior Member, Fellow, or Honorary Member grade.</a:t>
            </a:r>
            <a:endParaRPr lang="tr-TR" b="0" i="0" dirty="0">
              <a:solidFill>
                <a:srgbClr val="000000"/>
              </a:solidFill>
              <a:effectLst/>
              <a:latin typeface="Open Sans" panose="020B0606030504020204" pitchFamily="34" charset="0"/>
            </a:endParaRPr>
          </a:p>
          <a:p>
            <a:pPr marL="0" indent="0">
              <a:buNone/>
            </a:pPr>
            <a:r>
              <a:rPr lang="tr-TR" dirty="0">
                <a:solidFill>
                  <a:srgbClr val="000000"/>
                </a:solidFill>
                <a:latin typeface="Open Sans" panose="020B0606030504020204" pitchFamily="34" charset="0"/>
              </a:rPr>
              <a:t>1) Tuncer </a:t>
            </a:r>
            <a:r>
              <a:rPr lang="tr-TR" dirty="0" err="1">
                <a:solidFill>
                  <a:srgbClr val="000000"/>
                </a:solidFill>
                <a:latin typeface="Open Sans" panose="020B0606030504020204" pitchFamily="34" charset="0"/>
              </a:rPr>
              <a:t>Baykas</a:t>
            </a:r>
            <a:r>
              <a:rPr lang="tr-TR" dirty="0">
                <a:solidFill>
                  <a:srgbClr val="000000"/>
                </a:solidFill>
                <a:latin typeface="Open Sans" panose="020B0606030504020204" pitchFamily="34" charset="0"/>
              </a:rPr>
              <a:t> </a:t>
            </a:r>
            <a:r>
              <a:rPr lang="tr-TR" dirty="0" err="1">
                <a:solidFill>
                  <a:srgbClr val="000000"/>
                </a:solidFill>
                <a:latin typeface="Open Sans" panose="020B0606030504020204" pitchFamily="34" charset="0"/>
              </a:rPr>
              <a:t>volunteers</a:t>
            </a:r>
            <a:r>
              <a:rPr lang="tr-TR" dirty="0">
                <a:solidFill>
                  <a:srgbClr val="000000"/>
                </a:solidFill>
                <a:latin typeface="Open Sans" panose="020B0606030504020204" pitchFamily="34" charset="0"/>
              </a:rPr>
              <a:t> </a:t>
            </a:r>
            <a:r>
              <a:rPr lang="tr-TR" dirty="0" err="1">
                <a:solidFill>
                  <a:srgbClr val="000000"/>
                </a:solidFill>
                <a:latin typeface="Open Sans" panose="020B0606030504020204" pitchFamily="34" charset="0"/>
              </a:rPr>
              <a:t>to</a:t>
            </a:r>
            <a:r>
              <a:rPr lang="tr-TR" dirty="0">
                <a:solidFill>
                  <a:srgbClr val="000000"/>
                </a:solidFill>
                <a:latin typeface="Open Sans" panose="020B0606030504020204" pitchFamily="34" charset="0"/>
              </a:rPr>
              <a:t> be </a:t>
            </a:r>
            <a:r>
              <a:rPr lang="tr-TR" dirty="0" err="1">
                <a:solidFill>
                  <a:srgbClr val="000000"/>
                </a:solidFill>
                <a:latin typeface="Open Sans" panose="020B0606030504020204" pitchFamily="34" charset="0"/>
              </a:rPr>
              <a:t>one</a:t>
            </a:r>
            <a:r>
              <a:rPr lang="tr-TR" dirty="0">
                <a:solidFill>
                  <a:srgbClr val="000000"/>
                </a:solidFill>
                <a:latin typeface="Open Sans" panose="020B0606030504020204" pitchFamily="34" charset="0"/>
              </a:rPr>
              <a:t> of </a:t>
            </a:r>
            <a:r>
              <a:rPr lang="tr-TR" dirty="0" err="1">
                <a:solidFill>
                  <a:srgbClr val="000000"/>
                </a:solidFill>
                <a:latin typeface="Open Sans" panose="020B0606030504020204" pitchFamily="34" charset="0"/>
              </a:rPr>
              <a:t>them</a:t>
            </a:r>
            <a:r>
              <a:rPr lang="tr-TR" dirty="0">
                <a:solidFill>
                  <a:srgbClr val="000000"/>
                </a:solidFill>
                <a:latin typeface="Open Sans" panose="020B0606030504020204" pitchFamily="34" charset="0"/>
              </a:rPr>
              <a:t>. </a:t>
            </a:r>
            <a:endParaRPr lang="tr-TR" dirty="0"/>
          </a:p>
          <a:p>
            <a:pPr marL="0" indent="0">
              <a:buNone/>
            </a:pPr>
            <a:endParaRPr lang="tr-TR" dirty="0"/>
          </a:p>
          <a:p>
            <a:pPr marL="0" indent="0">
              <a:buNone/>
            </a:pPr>
            <a:endParaRPr lang="tr-TR" dirty="0"/>
          </a:p>
        </p:txBody>
      </p:sp>
      <p:sp>
        <p:nvSpPr>
          <p:cNvPr id="5" name="Slayt Numarası Yer Tutucusu 4">
            <a:extLst>
              <a:ext uri="{FF2B5EF4-FFF2-40B4-BE49-F238E27FC236}">
                <a16:creationId xmlns:a16="http://schemas.microsoft.com/office/drawing/2014/main" id="{A62BD698-7A23-BBA9-7F3F-456F6F27A2B2}"/>
              </a:ext>
            </a:extLst>
          </p:cNvPr>
          <p:cNvSpPr>
            <a:spLocks noGrp="1"/>
          </p:cNvSpPr>
          <p:nvPr>
            <p:ph type="sldNum" sz="quarter" idx="11"/>
          </p:nvPr>
        </p:nvSpPr>
        <p:spPr/>
        <p:txBody>
          <a:bodyPr/>
          <a:lstStyle/>
          <a:p>
            <a:fld id="{427953F7-7028-42D5-916D-7BE6627B0238}" type="slidenum">
              <a:rPr lang="en-US" smtClean="0"/>
              <a:pPr/>
              <a:t>11</a:t>
            </a:fld>
            <a:endParaRPr lang="en-US"/>
          </a:p>
        </p:txBody>
      </p:sp>
    </p:spTree>
    <p:extLst>
      <p:ext uri="{BB962C8B-B14F-4D97-AF65-F5344CB8AC3E}">
        <p14:creationId xmlns:p14="http://schemas.microsoft.com/office/powerpoint/2010/main" val="65188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D9648-B221-3921-3981-7322D5C6C80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132A711-924F-CF46-6D7B-7ADB3AA10D8D}"/>
              </a:ext>
            </a:extLst>
          </p:cNvPr>
          <p:cNvSpPr>
            <a:spLocks noGrp="1"/>
          </p:cNvSpPr>
          <p:nvPr>
            <p:ph type="title"/>
          </p:nvPr>
        </p:nvSpPr>
        <p:spPr/>
        <p:txBody>
          <a:bodyPr/>
          <a:lstStyle/>
          <a:p>
            <a:r>
              <a:rPr lang="tr-TR" dirty="0" err="1"/>
              <a:t>Inviting</a:t>
            </a:r>
            <a:r>
              <a:rPr lang="tr-TR" dirty="0"/>
              <a:t> IEEE </a:t>
            </a:r>
            <a:r>
              <a:rPr lang="tr-TR" dirty="0" err="1"/>
              <a:t>Region</a:t>
            </a:r>
            <a:r>
              <a:rPr lang="tr-TR" dirty="0"/>
              <a:t> </a:t>
            </a:r>
            <a:r>
              <a:rPr lang="tr-TR" dirty="0" err="1"/>
              <a:t>Leaders</a:t>
            </a:r>
            <a:r>
              <a:rPr lang="tr-TR" dirty="0"/>
              <a:t> </a:t>
            </a:r>
            <a:r>
              <a:rPr lang="tr-TR" dirty="0" err="1"/>
              <a:t>to</a:t>
            </a:r>
            <a:r>
              <a:rPr lang="tr-TR" dirty="0"/>
              <a:t> </a:t>
            </a:r>
            <a:r>
              <a:rPr lang="tr-TR" dirty="0" err="1"/>
              <a:t>Plenary</a:t>
            </a:r>
            <a:r>
              <a:rPr lang="tr-TR" dirty="0"/>
              <a:t> </a:t>
            </a:r>
            <a:r>
              <a:rPr lang="tr-TR" dirty="0" err="1"/>
              <a:t>Meetings</a:t>
            </a:r>
            <a:r>
              <a:rPr lang="tr-TR" dirty="0"/>
              <a:t>  </a:t>
            </a:r>
          </a:p>
        </p:txBody>
      </p:sp>
      <p:sp>
        <p:nvSpPr>
          <p:cNvPr id="3" name="İçerik Yer Tutucusu 2">
            <a:extLst>
              <a:ext uri="{FF2B5EF4-FFF2-40B4-BE49-F238E27FC236}">
                <a16:creationId xmlns:a16="http://schemas.microsoft.com/office/drawing/2014/main" id="{1A420810-B5AF-504D-1D65-ADEDD09A0BAC}"/>
              </a:ext>
            </a:extLst>
          </p:cNvPr>
          <p:cNvSpPr>
            <a:spLocks noGrp="1"/>
          </p:cNvSpPr>
          <p:nvPr>
            <p:ph idx="1"/>
          </p:nvPr>
        </p:nvSpPr>
        <p:spPr>
          <a:xfrm>
            <a:off x="914400" y="2488018"/>
            <a:ext cx="10363200" cy="3607981"/>
          </a:xfrm>
        </p:spPr>
        <p:txBody>
          <a:bodyPr/>
          <a:lstStyle/>
          <a:p>
            <a:pPr marL="0" indent="0">
              <a:buNone/>
            </a:pPr>
            <a:r>
              <a:rPr lang="tr-TR" dirty="0">
                <a:solidFill>
                  <a:srgbClr val="000000"/>
                </a:solidFill>
                <a:latin typeface="Open Sans" panose="020B0606030504020204" pitchFamily="34" charset="0"/>
              </a:rPr>
              <a:t>. </a:t>
            </a:r>
            <a:endParaRPr lang="tr-TR" dirty="0"/>
          </a:p>
          <a:p>
            <a:pPr marL="0" indent="0">
              <a:buNone/>
            </a:pPr>
            <a:endParaRPr lang="tr-TR" dirty="0"/>
          </a:p>
          <a:p>
            <a:pPr marL="0" indent="0">
              <a:buNone/>
            </a:pPr>
            <a:endParaRPr lang="tr-TR" dirty="0"/>
          </a:p>
        </p:txBody>
      </p:sp>
      <p:sp>
        <p:nvSpPr>
          <p:cNvPr id="5" name="Slayt Numarası Yer Tutucusu 4">
            <a:extLst>
              <a:ext uri="{FF2B5EF4-FFF2-40B4-BE49-F238E27FC236}">
                <a16:creationId xmlns:a16="http://schemas.microsoft.com/office/drawing/2014/main" id="{6ED10EB4-0006-A584-C652-2DA14061DD28}"/>
              </a:ext>
            </a:extLst>
          </p:cNvPr>
          <p:cNvSpPr>
            <a:spLocks noGrp="1"/>
          </p:cNvSpPr>
          <p:nvPr>
            <p:ph type="sldNum" sz="quarter" idx="11"/>
          </p:nvPr>
        </p:nvSpPr>
        <p:spPr/>
        <p:txBody>
          <a:bodyPr/>
          <a:lstStyle/>
          <a:p>
            <a:fld id="{427953F7-7028-42D5-916D-7BE6627B0238}" type="slidenum">
              <a:rPr lang="en-US" smtClean="0"/>
              <a:pPr/>
              <a:t>12</a:t>
            </a:fld>
            <a:endParaRPr lang="en-US"/>
          </a:p>
        </p:txBody>
      </p:sp>
      <p:sp>
        <p:nvSpPr>
          <p:cNvPr id="4" name="İçerik Yer Tutucusu 2">
            <a:extLst>
              <a:ext uri="{FF2B5EF4-FFF2-40B4-BE49-F238E27FC236}">
                <a16:creationId xmlns:a16="http://schemas.microsoft.com/office/drawing/2014/main" id="{6FF0AE4A-018A-A21B-6513-F493839B0673}"/>
              </a:ext>
            </a:extLst>
          </p:cNvPr>
          <p:cNvSpPr txBox="1">
            <a:spLocks/>
          </p:cNvSpPr>
          <p:nvPr/>
        </p:nvSpPr>
        <p:spPr bwMode="auto">
          <a:xfrm>
            <a:off x="818707" y="2000289"/>
            <a:ext cx="10363200" cy="3607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80000"/>
              <a:buFontTx/>
              <a:buBlip>
                <a:blip r:embed="rId2"/>
              </a:buBlip>
              <a:defRPr sz="28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lumMod val="65000"/>
                  <a:lumOff val="35000"/>
                </a:schemeClr>
              </a:buClr>
              <a:buChar char="–"/>
              <a:defRPr sz="26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1">
                  <a:lumMod val="65000"/>
                  <a:lumOff val="35000"/>
                </a:schemeClr>
              </a:buClr>
              <a:buFont typeface="Wingdings" panose="05000000000000000000" pitchFamily="2" charset="2"/>
              <a:buChar char="§"/>
              <a:defRPr sz="22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1">
                  <a:lumMod val="65000"/>
                  <a:lumOff val="35000"/>
                </a:schemeClr>
              </a:buClr>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1">
                  <a:lumMod val="65000"/>
                  <a:lumOff val="35000"/>
                </a:schemeClr>
              </a:buClr>
              <a:buFont typeface="Wingdings" panose="05000000000000000000" pitchFamily="2" charset="2"/>
              <a:buChar char="§"/>
              <a:defRPr>
                <a:solidFill>
                  <a:schemeClr val="tx1"/>
                </a:solidFill>
                <a:latin typeface="+mn-lt"/>
                <a:ea typeface="ＭＳ Ｐゴシック" pitchFamily="-112" charset="-128"/>
              </a:defRPr>
            </a:lvl5pPr>
            <a:lvl6pPr marL="25146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6pPr>
            <a:lvl7pPr marL="29718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7pPr>
            <a:lvl8pPr marL="34290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8pPr>
            <a:lvl9pPr marL="38862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9pPr>
          </a:lstStyle>
          <a:p>
            <a:pPr marL="0" indent="0" defTabSz="914400">
              <a:buFontTx/>
              <a:buNone/>
            </a:pPr>
            <a:r>
              <a:rPr lang="tr-TR" kern="0" dirty="0" err="1"/>
              <a:t>For</a:t>
            </a:r>
            <a:r>
              <a:rPr lang="tr-TR" kern="0" dirty="0"/>
              <a:t> Madrid </a:t>
            </a:r>
            <a:r>
              <a:rPr lang="tr-TR" kern="0" dirty="0" err="1"/>
              <a:t>meeting</a:t>
            </a:r>
            <a:r>
              <a:rPr lang="tr-TR" kern="0" dirty="0"/>
              <a:t> </a:t>
            </a:r>
            <a:r>
              <a:rPr lang="tr-TR" kern="0" dirty="0" err="1"/>
              <a:t>we</a:t>
            </a:r>
            <a:r>
              <a:rPr lang="tr-TR" kern="0" dirty="0"/>
              <a:t> can </a:t>
            </a:r>
            <a:r>
              <a:rPr lang="tr-TR" kern="0" dirty="0" err="1"/>
              <a:t>invite</a:t>
            </a:r>
            <a:endParaRPr lang="tr-TR" kern="0" dirty="0"/>
          </a:p>
          <a:p>
            <a:pPr marL="0" indent="0" defTabSz="914400">
              <a:buFontTx/>
              <a:buNone/>
            </a:pPr>
            <a:r>
              <a:rPr lang="tr-TR" kern="0" dirty="0"/>
              <a:t>IEEE </a:t>
            </a:r>
            <a:r>
              <a:rPr lang="tr-TR" kern="0" dirty="0" err="1"/>
              <a:t>Region</a:t>
            </a:r>
            <a:r>
              <a:rPr lang="tr-TR" kern="0" dirty="0"/>
              <a:t> 8 </a:t>
            </a:r>
            <a:r>
              <a:rPr lang="tr-TR" kern="0" dirty="0" err="1"/>
              <a:t>President</a:t>
            </a:r>
            <a:endParaRPr lang="tr-TR" kern="0" dirty="0"/>
          </a:p>
          <a:p>
            <a:pPr marL="0" indent="0" defTabSz="914400">
              <a:buNone/>
            </a:pPr>
            <a:r>
              <a:rPr lang="tr-TR" kern="0" dirty="0"/>
              <a:t>IEEE </a:t>
            </a:r>
            <a:r>
              <a:rPr lang="tr-TR" kern="0" dirty="0" err="1"/>
              <a:t>Region</a:t>
            </a:r>
            <a:r>
              <a:rPr lang="tr-TR" kern="0" dirty="0"/>
              <a:t> 8 </a:t>
            </a:r>
            <a:r>
              <a:rPr lang="tr-TR" kern="0" dirty="0" err="1"/>
              <a:t>President-Elect</a:t>
            </a:r>
            <a:endParaRPr lang="tr-TR" kern="0" dirty="0"/>
          </a:p>
          <a:p>
            <a:pPr marL="0" indent="0" defTabSz="914400">
              <a:buNone/>
            </a:pPr>
            <a:r>
              <a:rPr lang="tr-TR" kern="0" dirty="0"/>
              <a:t>IEEE </a:t>
            </a:r>
            <a:r>
              <a:rPr lang="tr-TR" kern="0" dirty="0" err="1"/>
              <a:t>Region</a:t>
            </a:r>
            <a:r>
              <a:rPr lang="tr-TR" kern="0" dirty="0"/>
              <a:t> 8 Technical </a:t>
            </a:r>
            <a:r>
              <a:rPr lang="tr-TR" kern="0" dirty="0" err="1"/>
              <a:t>Activities</a:t>
            </a:r>
            <a:r>
              <a:rPr lang="tr-TR" kern="0" dirty="0"/>
              <a:t> Chair</a:t>
            </a:r>
          </a:p>
          <a:p>
            <a:pPr marL="0" indent="0" defTabSz="914400">
              <a:buNone/>
            </a:pPr>
            <a:endParaRPr lang="tr-TR" kern="0" dirty="0"/>
          </a:p>
          <a:p>
            <a:pPr marL="0" indent="0" defTabSz="914400">
              <a:buNone/>
            </a:pPr>
            <a:r>
              <a:rPr lang="tr-TR" kern="0" dirty="0"/>
              <a:t>They can </a:t>
            </a:r>
            <a:r>
              <a:rPr lang="tr-TR" kern="0" dirty="0" err="1"/>
              <a:t>give</a:t>
            </a:r>
            <a:r>
              <a:rPr lang="tr-TR" kern="0" dirty="0"/>
              <a:t> </a:t>
            </a:r>
            <a:r>
              <a:rPr lang="tr-TR" kern="0" dirty="0" err="1"/>
              <a:t>talks</a:t>
            </a:r>
            <a:r>
              <a:rPr lang="tr-TR" kern="0" dirty="0"/>
              <a:t> </a:t>
            </a:r>
            <a:r>
              <a:rPr lang="tr-TR" kern="0" dirty="0" err="1"/>
              <a:t>to</a:t>
            </a:r>
            <a:r>
              <a:rPr lang="tr-TR" kern="0" dirty="0"/>
              <a:t> LMSC </a:t>
            </a:r>
            <a:r>
              <a:rPr lang="tr-TR" kern="0" dirty="0" err="1"/>
              <a:t>and</a:t>
            </a:r>
            <a:r>
              <a:rPr lang="tr-TR" kern="0" dirty="0"/>
              <a:t> </a:t>
            </a:r>
            <a:r>
              <a:rPr lang="tr-TR" kern="0" dirty="0" err="1"/>
              <a:t>WGs</a:t>
            </a:r>
            <a:r>
              <a:rPr lang="tr-TR" kern="0" dirty="0"/>
              <a:t>. </a:t>
            </a:r>
          </a:p>
          <a:p>
            <a:pPr marL="0" indent="0" defTabSz="914400">
              <a:buNone/>
            </a:pPr>
            <a:endParaRPr lang="tr-TR" kern="0" dirty="0"/>
          </a:p>
          <a:p>
            <a:pPr marL="0" indent="0" defTabSz="914400">
              <a:buNone/>
            </a:pPr>
            <a:endParaRPr lang="tr-TR" kern="0" dirty="0"/>
          </a:p>
          <a:p>
            <a:pPr marL="0" indent="0" defTabSz="914400">
              <a:buNone/>
            </a:pPr>
            <a:endParaRPr lang="tr-TR" kern="0" dirty="0"/>
          </a:p>
          <a:p>
            <a:pPr marL="0" indent="0" defTabSz="914400">
              <a:buFontTx/>
              <a:buNone/>
            </a:pPr>
            <a:endParaRPr lang="tr-TR" kern="0" dirty="0"/>
          </a:p>
          <a:p>
            <a:pPr marL="0" indent="0" defTabSz="914400">
              <a:buFontTx/>
              <a:buNone/>
            </a:pPr>
            <a:endParaRPr lang="tr-TR" kern="0" dirty="0"/>
          </a:p>
        </p:txBody>
      </p:sp>
    </p:spTree>
    <p:extLst>
      <p:ext uri="{BB962C8B-B14F-4D97-AF65-F5344CB8AC3E}">
        <p14:creationId xmlns:p14="http://schemas.microsoft.com/office/powerpoint/2010/main" val="3261378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F20AF-0E76-C668-0832-C1657286839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67715DDC-1FD5-EF7B-F7AA-C62CF16013CB}"/>
              </a:ext>
            </a:extLst>
          </p:cNvPr>
          <p:cNvSpPr>
            <a:spLocks noGrp="1"/>
          </p:cNvSpPr>
          <p:nvPr>
            <p:ph type="title"/>
          </p:nvPr>
        </p:nvSpPr>
        <p:spPr/>
        <p:txBody>
          <a:bodyPr/>
          <a:lstStyle/>
          <a:p>
            <a:r>
              <a:rPr lang="tr-TR" dirty="0" err="1"/>
              <a:t>Inviting</a:t>
            </a:r>
            <a:r>
              <a:rPr lang="tr-TR" dirty="0"/>
              <a:t> </a:t>
            </a:r>
            <a:r>
              <a:rPr lang="tr-TR" dirty="0" err="1"/>
              <a:t>other</a:t>
            </a:r>
            <a:r>
              <a:rPr lang="tr-TR" dirty="0"/>
              <a:t> IEEE </a:t>
            </a:r>
            <a:r>
              <a:rPr lang="tr-TR" dirty="0" err="1"/>
              <a:t>Organizations</a:t>
            </a:r>
            <a:r>
              <a:rPr lang="tr-TR" dirty="0"/>
              <a:t>  </a:t>
            </a:r>
          </a:p>
        </p:txBody>
      </p:sp>
      <p:sp>
        <p:nvSpPr>
          <p:cNvPr id="3" name="İçerik Yer Tutucusu 2">
            <a:extLst>
              <a:ext uri="{FF2B5EF4-FFF2-40B4-BE49-F238E27FC236}">
                <a16:creationId xmlns:a16="http://schemas.microsoft.com/office/drawing/2014/main" id="{52EB673C-0272-F891-038E-D6DDC2ED6177}"/>
              </a:ext>
            </a:extLst>
          </p:cNvPr>
          <p:cNvSpPr>
            <a:spLocks noGrp="1"/>
          </p:cNvSpPr>
          <p:nvPr>
            <p:ph idx="1"/>
          </p:nvPr>
        </p:nvSpPr>
        <p:spPr>
          <a:xfrm>
            <a:off x="914400" y="2488018"/>
            <a:ext cx="10363200" cy="3607981"/>
          </a:xfrm>
        </p:spPr>
        <p:txBody>
          <a:bodyPr/>
          <a:lstStyle/>
          <a:p>
            <a:pPr marL="0" indent="0">
              <a:buNone/>
            </a:pPr>
            <a:r>
              <a:rPr lang="tr-TR" dirty="0">
                <a:solidFill>
                  <a:srgbClr val="000000"/>
                </a:solidFill>
                <a:latin typeface="Open Sans" panose="020B0606030504020204" pitchFamily="34" charset="0"/>
              </a:rPr>
              <a:t>. </a:t>
            </a:r>
            <a:endParaRPr lang="tr-TR" dirty="0"/>
          </a:p>
          <a:p>
            <a:pPr marL="0" indent="0">
              <a:buNone/>
            </a:pPr>
            <a:endParaRPr lang="tr-TR" dirty="0"/>
          </a:p>
          <a:p>
            <a:pPr marL="0" indent="0">
              <a:buNone/>
            </a:pPr>
            <a:endParaRPr lang="tr-TR" dirty="0"/>
          </a:p>
        </p:txBody>
      </p:sp>
      <p:sp>
        <p:nvSpPr>
          <p:cNvPr id="5" name="Slayt Numarası Yer Tutucusu 4">
            <a:extLst>
              <a:ext uri="{FF2B5EF4-FFF2-40B4-BE49-F238E27FC236}">
                <a16:creationId xmlns:a16="http://schemas.microsoft.com/office/drawing/2014/main" id="{58CDA31C-6810-2124-2C28-739CA5D99760}"/>
              </a:ext>
            </a:extLst>
          </p:cNvPr>
          <p:cNvSpPr>
            <a:spLocks noGrp="1"/>
          </p:cNvSpPr>
          <p:nvPr>
            <p:ph type="sldNum" sz="quarter" idx="11"/>
          </p:nvPr>
        </p:nvSpPr>
        <p:spPr/>
        <p:txBody>
          <a:bodyPr/>
          <a:lstStyle/>
          <a:p>
            <a:fld id="{427953F7-7028-42D5-916D-7BE6627B0238}" type="slidenum">
              <a:rPr lang="en-US" smtClean="0"/>
              <a:pPr/>
              <a:t>13</a:t>
            </a:fld>
            <a:endParaRPr lang="en-US"/>
          </a:p>
        </p:txBody>
      </p:sp>
      <p:pic>
        <p:nvPicPr>
          <p:cNvPr id="3074" name="Picture 2" descr="IEEE Humanitarian Technologies Board">
            <a:extLst>
              <a:ext uri="{FF2B5EF4-FFF2-40B4-BE49-F238E27FC236}">
                <a16:creationId xmlns:a16="http://schemas.microsoft.com/office/drawing/2014/main" id="{30568A7B-8129-5520-6025-1C7BECBFE0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636635"/>
            <a:ext cx="2849526" cy="1632392"/>
          </a:xfrm>
          <a:prstGeom prst="rect">
            <a:avLst/>
          </a:prstGeom>
          <a:noFill/>
          <a:extLst>
            <a:ext uri="{909E8E84-426E-40DD-AFC4-6F175D3DCCD1}">
              <a14:hiddenFill xmlns:a14="http://schemas.microsoft.com/office/drawing/2010/main">
                <a:solidFill>
                  <a:srgbClr val="FFFFFF"/>
                </a:solidFill>
              </a14:hiddenFill>
            </a:ext>
          </a:extLst>
        </p:spPr>
      </p:pic>
      <p:pic>
        <p:nvPicPr>
          <p:cNvPr id="7" name="Resim 6">
            <a:extLst>
              <a:ext uri="{FF2B5EF4-FFF2-40B4-BE49-F238E27FC236}">
                <a16:creationId xmlns:a16="http://schemas.microsoft.com/office/drawing/2014/main" id="{1A11A441-F7CD-72F7-FB74-1FF14E103B7E}"/>
              </a:ext>
            </a:extLst>
          </p:cNvPr>
          <p:cNvPicPr>
            <a:picLocks noChangeAspect="1"/>
          </p:cNvPicPr>
          <p:nvPr/>
        </p:nvPicPr>
        <p:blipFill>
          <a:blip r:embed="rId3"/>
          <a:stretch>
            <a:fillRect/>
          </a:stretch>
        </p:blipFill>
        <p:spPr>
          <a:xfrm>
            <a:off x="5754590" y="1819494"/>
            <a:ext cx="4069895" cy="909083"/>
          </a:xfrm>
          <a:prstGeom prst="rect">
            <a:avLst/>
          </a:prstGeom>
        </p:spPr>
      </p:pic>
      <p:pic>
        <p:nvPicPr>
          <p:cNvPr id="8" name="Resim 7">
            <a:extLst>
              <a:ext uri="{FF2B5EF4-FFF2-40B4-BE49-F238E27FC236}">
                <a16:creationId xmlns:a16="http://schemas.microsoft.com/office/drawing/2014/main" id="{600C16B9-DE60-2747-0B6D-7A7AC076E6D8}"/>
              </a:ext>
            </a:extLst>
          </p:cNvPr>
          <p:cNvPicPr>
            <a:picLocks noChangeAspect="1"/>
          </p:cNvPicPr>
          <p:nvPr/>
        </p:nvPicPr>
        <p:blipFill>
          <a:blip r:embed="rId4"/>
          <a:stretch>
            <a:fillRect/>
          </a:stretch>
        </p:blipFill>
        <p:spPr>
          <a:xfrm>
            <a:off x="988828" y="3826868"/>
            <a:ext cx="2427822" cy="1578084"/>
          </a:xfrm>
          <a:prstGeom prst="rect">
            <a:avLst/>
          </a:prstGeom>
        </p:spPr>
      </p:pic>
      <p:pic>
        <p:nvPicPr>
          <p:cNvPr id="9" name="Resim 8">
            <a:extLst>
              <a:ext uri="{FF2B5EF4-FFF2-40B4-BE49-F238E27FC236}">
                <a16:creationId xmlns:a16="http://schemas.microsoft.com/office/drawing/2014/main" id="{39D18A7E-9DC7-F2E8-84D3-54F51158EC00}"/>
              </a:ext>
            </a:extLst>
          </p:cNvPr>
          <p:cNvPicPr>
            <a:picLocks noChangeAspect="1"/>
          </p:cNvPicPr>
          <p:nvPr/>
        </p:nvPicPr>
        <p:blipFill>
          <a:blip r:embed="rId5"/>
          <a:stretch>
            <a:fillRect/>
          </a:stretch>
        </p:blipFill>
        <p:spPr>
          <a:xfrm>
            <a:off x="4463791" y="3878219"/>
            <a:ext cx="6374625" cy="1578083"/>
          </a:xfrm>
          <a:prstGeom prst="rect">
            <a:avLst/>
          </a:prstGeom>
        </p:spPr>
      </p:pic>
    </p:spTree>
    <p:extLst>
      <p:ext uri="{BB962C8B-B14F-4D97-AF65-F5344CB8AC3E}">
        <p14:creationId xmlns:p14="http://schemas.microsoft.com/office/powerpoint/2010/main" val="3135002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FB524-18F7-2742-11A2-36BDB28CD4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95C316-0E29-1162-65A1-E5A19CA7E48B}"/>
              </a:ext>
            </a:extLst>
          </p:cNvPr>
          <p:cNvSpPr>
            <a:spLocks noGrp="1"/>
          </p:cNvSpPr>
          <p:nvPr>
            <p:ph type="title"/>
          </p:nvPr>
        </p:nvSpPr>
        <p:spPr/>
        <p:txBody>
          <a:bodyPr/>
          <a:lstStyle/>
          <a:p>
            <a:r>
              <a:rPr lang="en-US" dirty="0"/>
              <a:t>IEEE </a:t>
            </a:r>
            <a:r>
              <a:rPr lang="tr-TR" dirty="0"/>
              <a:t>802 </a:t>
            </a:r>
            <a:r>
              <a:rPr lang="tr-TR" dirty="0" err="1"/>
              <a:t>Scholarship</a:t>
            </a:r>
            <a:r>
              <a:rPr lang="tr-TR" dirty="0"/>
              <a:t> </a:t>
            </a:r>
            <a:r>
              <a:rPr lang="tr-TR" dirty="0" err="1"/>
              <a:t>for</a:t>
            </a:r>
            <a:r>
              <a:rPr lang="tr-TR" dirty="0"/>
              <a:t> </a:t>
            </a:r>
            <a:r>
              <a:rPr lang="tr-TR" dirty="0" err="1"/>
              <a:t>Graduate</a:t>
            </a:r>
            <a:r>
              <a:rPr lang="tr-TR" dirty="0"/>
              <a:t> </a:t>
            </a:r>
            <a:r>
              <a:rPr lang="tr-TR" dirty="0" err="1"/>
              <a:t>Students</a:t>
            </a:r>
            <a:endParaRPr lang="en-US" dirty="0"/>
          </a:p>
        </p:txBody>
      </p:sp>
      <p:sp>
        <p:nvSpPr>
          <p:cNvPr id="5" name="Slide Number Placeholder 4">
            <a:extLst>
              <a:ext uri="{FF2B5EF4-FFF2-40B4-BE49-F238E27FC236}">
                <a16:creationId xmlns:a16="http://schemas.microsoft.com/office/drawing/2014/main" id="{36D79CAF-A4BF-5255-8EBB-97F924E979ED}"/>
              </a:ext>
            </a:extLst>
          </p:cNvPr>
          <p:cNvSpPr>
            <a:spLocks noGrp="1"/>
          </p:cNvSpPr>
          <p:nvPr>
            <p:ph type="sldNum" sz="quarter" idx="11"/>
          </p:nvPr>
        </p:nvSpPr>
        <p:spPr/>
        <p:txBody>
          <a:bodyPr/>
          <a:lstStyle/>
          <a:p>
            <a:fld id="{427953F7-7028-42D5-916D-7BE6627B0238}" type="slidenum">
              <a:rPr lang="en-US" smtClean="0"/>
              <a:pPr/>
              <a:t>14</a:t>
            </a:fld>
            <a:endParaRPr lang="en-US"/>
          </a:p>
        </p:txBody>
      </p:sp>
      <p:sp>
        <p:nvSpPr>
          <p:cNvPr id="7" name="TextBox 6">
            <a:extLst>
              <a:ext uri="{FF2B5EF4-FFF2-40B4-BE49-F238E27FC236}">
                <a16:creationId xmlns:a16="http://schemas.microsoft.com/office/drawing/2014/main" id="{EE97DC50-6A92-2FC3-3FCB-91E15327F4A2}"/>
              </a:ext>
            </a:extLst>
          </p:cNvPr>
          <p:cNvSpPr txBox="1"/>
          <p:nvPr/>
        </p:nvSpPr>
        <p:spPr>
          <a:xfrm>
            <a:off x="874207" y="1800235"/>
            <a:ext cx="10183653" cy="3693319"/>
          </a:xfrm>
          <a:prstGeom prst="rect">
            <a:avLst/>
          </a:prstGeom>
          <a:noFill/>
        </p:spPr>
        <p:txBody>
          <a:bodyPr wrap="square">
            <a:spAutoFit/>
          </a:bodyPr>
          <a:lstStyle/>
          <a:p>
            <a:r>
              <a:rPr lang="tr-TR" dirty="0" err="1"/>
              <a:t>The</a:t>
            </a:r>
            <a:r>
              <a:rPr lang="tr-TR" dirty="0"/>
              <a:t> </a:t>
            </a:r>
            <a:r>
              <a:rPr lang="tr-TR" dirty="0" err="1"/>
              <a:t>Scholarship</a:t>
            </a:r>
            <a:r>
              <a:rPr lang="tr-TR" dirty="0"/>
              <a:t> is </a:t>
            </a:r>
            <a:r>
              <a:rPr lang="tr-TR" dirty="0" err="1"/>
              <a:t>for</a:t>
            </a:r>
            <a:r>
              <a:rPr lang="tr-TR" dirty="0"/>
              <a:t> </a:t>
            </a:r>
            <a:r>
              <a:rPr lang="tr-TR" dirty="0" err="1"/>
              <a:t>students</a:t>
            </a:r>
            <a:r>
              <a:rPr lang="tr-TR" dirty="0"/>
              <a:t> </a:t>
            </a:r>
            <a:r>
              <a:rPr lang="tr-TR" dirty="0" err="1"/>
              <a:t>whose</a:t>
            </a:r>
            <a:r>
              <a:rPr lang="tr-TR" dirty="0"/>
              <a:t> </a:t>
            </a:r>
            <a:r>
              <a:rPr lang="tr-TR" dirty="0" err="1"/>
              <a:t>thesis</a:t>
            </a:r>
            <a:r>
              <a:rPr lang="tr-TR" dirty="0"/>
              <a:t> </a:t>
            </a:r>
            <a:r>
              <a:rPr lang="tr-TR" dirty="0" err="1"/>
              <a:t>topic</a:t>
            </a:r>
            <a:r>
              <a:rPr lang="tr-TR" dirty="0"/>
              <a:t> is </a:t>
            </a:r>
            <a:r>
              <a:rPr lang="tr-TR" dirty="0" err="1"/>
              <a:t>related</a:t>
            </a:r>
            <a:r>
              <a:rPr lang="tr-TR" dirty="0"/>
              <a:t> IEEE 802 </a:t>
            </a:r>
            <a:r>
              <a:rPr lang="tr-TR" dirty="0" err="1"/>
              <a:t>technologies</a:t>
            </a:r>
            <a:r>
              <a:rPr lang="tr-TR" dirty="0"/>
              <a:t>.</a:t>
            </a:r>
          </a:p>
          <a:p>
            <a:endParaRPr lang="tr-TR" dirty="0"/>
          </a:p>
          <a:p>
            <a:endParaRPr lang="tr-TR" dirty="0"/>
          </a:p>
          <a:p>
            <a:r>
              <a:rPr lang="tr-TR" dirty="0" err="1"/>
              <a:t>It</a:t>
            </a:r>
            <a:r>
              <a:rPr lang="tr-TR" dirty="0"/>
              <a:t> </a:t>
            </a:r>
            <a:r>
              <a:rPr lang="tr-TR" dirty="0" err="1"/>
              <a:t>enables</a:t>
            </a:r>
            <a:r>
              <a:rPr lang="tr-TR" dirty="0"/>
              <a:t> </a:t>
            </a:r>
            <a:r>
              <a:rPr lang="tr-TR" dirty="0" err="1"/>
              <a:t>the</a:t>
            </a:r>
            <a:r>
              <a:rPr lang="tr-TR" dirty="0"/>
              <a:t> </a:t>
            </a:r>
            <a:r>
              <a:rPr lang="tr-TR" dirty="0" err="1"/>
              <a:t>student</a:t>
            </a:r>
            <a:r>
              <a:rPr lang="tr-TR" dirty="0"/>
              <a:t> </a:t>
            </a:r>
            <a:r>
              <a:rPr lang="tr-TR" dirty="0" err="1"/>
              <a:t>to</a:t>
            </a:r>
            <a:r>
              <a:rPr lang="tr-TR" dirty="0"/>
              <a:t> </a:t>
            </a:r>
            <a:r>
              <a:rPr lang="tr-TR" dirty="0" err="1"/>
              <a:t>join</a:t>
            </a:r>
            <a:r>
              <a:rPr lang="tr-TR" dirty="0"/>
              <a:t> IEEE </a:t>
            </a:r>
            <a:r>
              <a:rPr lang="tr-TR" dirty="0" err="1"/>
              <a:t>plenary</a:t>
            </a:r>
            <a:r>
              <a:rPr lang="tr-TR" dirty="0"/>
              <a:t> </a:t>
            </a:r>
            <a:r>
              <a:rPr lang="tr-TR" dirty="0" err="1"/>
              <a:t>and</a:t>
            </a:r>
            <a:r>
              <a:rPr lang="tr-TR" dirty="0"/>
              <a:t> </a:t>
            </a:r>
            <a:r>
              <a:rPr lang="tr-TR" dirty="0" err="1"/>
              <a:t>related</a:t>
            </a:r>
            <a:r>
              <a:rPr lang="tr-TR" dirty="0"/>
              <a:t> </a:t>
            </a:r>
            <a:r>
              <a:rPr lang="tr-TR" dirty="0" err="1"/>
              <a:t>interim</a:t>
            </a:r>
            <a:r>
              <a:rPr lang="tr-TR" dirty="0"/>
              <a:t> </a:t>
            </a:r>
            <a:r>
              <a:rPr lang="tr-TR" dirty="0" err="1"/>
              <a:t>meetings</a:t>
            </a:r>
            <a:r>
              <a:rPr lang="tr-TR" dirty="0"/>
              <a:t> </a:t>
            </a:r>
            <a:r>
              <a:rPr lang="tr-TR" dirty="0" err="1"/>
              <a:t>after</a:t>
            </a:r>
            <a:r>
              <a:rPr lang="tr-TR" dirty="0"/>
              <a:t> </a:t>
            </a:r>
            <a:r>
              <a:rPr lang="tr-TR" dirty="0" err="1"/>
              <a:t>thesis</a:t>
            </a:r>
            <a:r>
              <a:rPr lang="tr-TR" dirty="0"/>
              <a:t> </a:t>
            </a:r>
            <a:r>
              <a:rPr lang="tr-TR" dirty="0" err="1"/>
              <a:t>proposal</a:t>
            </a:r>
            <a:r>
              <a:rPr lang="tr-TR" dirty="0"/>
              <a:t> </a:t>
            </a:r>
            <a:r>
              <a:rPr lang="tr-TR" dirty="0" err="1"/>
              <a:t>approval</a:t>
            </a:r>
            <a:r>
              <a:rPr lang="tr-TR" dirty="0"/>
              <a:t> </a:t>
            </a:r>
            <a:r>
              <a:rPr lang="tr-TR" dirty="0" err="1"/>
              <a:t>until</a:t>
            </a:r>
            <a:r>
              <a:rPr lang="tr-TR" dirty="0"/>
              <a:t> </a:t>
            </a:r>
            <a:r>
              <a:rPr lang="tr-TR" dirty="0" err="1"/>
              <a:t>graduation</a:t>
            </a:r>
            <a:r>
              <a:rPr lang="tr-TR" dirty="0"/>
              <a:t>. </a:t>
            </a:r>
          </a:p>
          <a:p>
            <a:endParaRPr lang="tr-TR" dirty="0"/>
          </a:p>
          <a:p>
            <a:r>
              <a:rPr lang="tr-TR" dirty="0"/>
              <a:t>At </a:t>
            </a:r>
            <a:r>
              <a:rPr lang="tr-TR" dirty="0" err="1"/>
              <a:t>the</a:t>
            </a:r>
            <a:r>
              <a:rPr lang="tr-TR" dirty="0"/>
              <a:t> </a:t>
            </a:r>
            <a:r>
              <a:rPr lang="tr-TR" dirty="0" err="1"/>
              <a:t>beginning</a:t>
            </a:r>
            <a:r>
              <a:rPr lang="tr-TR" dirty="0"/>
              <a:t> of </a:t>
            </a:r>
            <a:r>
              <a:rPr lang="tr-TR" dirty="0" err="1"/>
              <a:t>the</a:t>
            </a:r>
            <a:r>
              <a:rPr lang="tr-TR" dirty="0"/>
              <a:t> </a:t>
            </a:r>
            <a:r>
              <a:rPr lang="tr-TR" dirty="0" err="1"/>
              <a:t>scholarship</a:t>
            </a:r>
            <a:r>
              <a:rPr lang="tr-TR" dirty="0"/>
              <a:t> </a:t>
            </a:r>
            <a:r>
              <a:rPr lang="tr-TR" dirty="0" err="1"/>
              <a:t>the</a:t>
            </a:r>
            <a:r>
              <a:rPr lang="tr-TR" dirty="0"/>
              <a:t> </a:t>
            </a:r>
            <a:r>
              <a:rPr lang="tr-TR" dirty="0" err="1"/>
              <a:t>student</a:t>
            </a:r>
            <a:r>
              <a:rPr lang="tr-TR" dirty="0"/>
              <a:t> </a:t>
            </a:r>
            <a:r>
              <a:rPr lang="tr-TR" dirty="0" err="1"/>
              <a:t>will</a:t>
            </a:r>
            <a:r>
              <a:rPr lang="tr-TR" dirty="0"/>
              <a:t> </a:t>
            </a:r>
            <a:r>
              <a:rPr lang="tr-TR" dirty="0" err="1"/>
              <a:t>make</a:t>
            </a:r>
            <a:r>
              <a:rPr lang="tr-TR" dirty="0"/>
              <a:t> a </a:t>
            </a:r>
            <a:r>
              <a:rPr lang="tr-TR" dirty="0" err="1"/>
              <a:t>presentation</a:t>
            </a:r>
            <a:r>
              <a:rPr lang="tr-TR" dirty="0"/>
              <a:t> </a:t>
            </a:r>
            <a:r>
              <a:rPr lang="tr-TR" dirty="0" err="1"/>
              <a:t>to</a:t>
            </a:r>
            <a:r>
              <a:rPr lang="tr-TR" dirty="0"/>
              <a:t> </a:t>
            </a:r>
            <a:r>
              <a:rPr lang="tr-TR" dirty="0" err="1"/>
              <a:t>the</a:t>
            </a:r>
            <a:r>
              <a:rPr lang="tr-TR" dirty="0"/>
              <a:t> </a:t>
            </a:r>
            <a:r>
              <a:rPr lang="tr-TR" dirty="0" err="1"/>
              <a:t>related</a:t>
            </a:r>
            <a:r>
              <a:rPr lang="tr-TR" dirty="0"/>
              <a:t> TG/WG.</a:t>
            </a:r>
          </a:p>
          <a:p>
            <a:endParaRPr lang="tr-TR" dirty="0"/>
          </a:p>
          <a:p>
            <a:r>
              <a:rPr lang="tr-TR" dirty="0"/>
              <a:t>At </a:t>
            </a:r>
            <a:r>
              <a:rPr lang="tr-TR" dirty="0" err="1"/>
              <a:t>the</a:t>
            </a:r>
            <a:r>
              <a:rPr lang="tr-TR" dirty="0"/>
              <a:t> </a:t>
            </a:r>
            <a:r>
              <a:rPr lang="tr-TR" dirty="0" err="1"/>
              <a:t>end</a:t>
            </a:r>
            <a:r>
              <a:rPr lang="tr-TR" dirty="0"/>
              <a:t> of </a:t>
            </a:r>
            <a:r>
              <a:rPr lang="tr-TR" dirty="0" err="1"/>
              <a:t>the</a:t>
            </a:r>
            <a:r>
              <a:rPr lang="tr-TR" dirty="0"/>
              <a:t> </a:t>
            </a:r>
            <a:r>
              <a:rPr lang="tr-TR" dirty="0" err="1"/>
              <a:t>scholarship</a:t>
            </a:r>
            <a:r>
              <a:rPr lang="tr-TR" dirty="0"/>
              <a:t> </a:t>
            </a:r>
            <a:r>
              <a:rPr lang="tr-TR" dirty="0" err="1"/>
              <a:t>the</a:t>
            </a:r>
            <a:r>
              <a:rPr lang="tr-TR" dirty="0"/>
              <a:t> </a:t>
            </a:r>
            <a:r>
              <a:rPr lang="tr-TR" dirty="0" err="1"/>
              <a:t>student</a:t>
            </a:r>
            <a:r>
              <a:rPr lang="tr-TR" dirty="0"/>
              <a:t> </a:t>
            </a:r>
            <a:r>
              <a:rPr lang="tr-TR" dirty="0" err="1"/>
              <a:t>will</a:t>
            </a:r>
            <a:r>
              <a:rPr lang="tr-TR" dirty="0"/>
              <a:t> </a:t>
            </a:r>
            <a:r>
              <a:rPr lang="tr-TR" dirty="0" err="1"/>
              <a:t>present</a:t>
            </a:r>
            <a:r>
              <a:rPr lang="tr-TR" dirty="0"/>
              <a:t> </a:t>
            </a:r>
            <a:r>
              <a:rPr lang="tr-TR" dirty="0" err="1"/>
              <a:t>the</a:t>
            </a:r>
            <a:r>
              <a:rPr lang="tr-TR" dirty="0"/>
              <a:t> </a:t>
            </a:r>
            <a:r>
              <a:rPr lang="tr-TR" dirty="0" err="1"/>
              <a:t>thesis</a:t>
            </a:r>
            <a:r>
              <a:rPr lang="tr-TR" dirty="0"/>
              <a:t>. </a:t>
            </a:r>
          </a:p>
          <a:p>
            <a:endParaRPr lang="tr-TR" dirty="0"/>
          </a:p>
          <a:p>
            <a:endParaRPr lang="en-US" dirty="0"/>
          </a:p>
          <a:p>
            <a:endParaRPr lang="en-US" dirty="0"/>
          </a:p>
        </p:txBody>
      </p:sp>
      <p:sp>
        <p:nvSpPr>
          <p:cNvPr id="10" name="Rectangle 3">
            <a:extLst>
              <a:ext uri="{FF2B5EF4-FFF2-40B4-BE49-F238E27FC236}">
                <a16:creationId xmlns:a16="http://schemas.microsoft.com/office/drawing/2014/main" id="{D2A59A52-2935-C812-8BE6-A22B29E7EF8E}"/>
              </a:ext>
            </a:extLst>
          </p:cNvPr>
          <p:cNvSpPr>
            <a:spLocks noChangeArrowheads="1"/>
          </p:cNvSpPr>
          <p:nvPr/>
        </p:nvSpPr>
        <p:spPr bwMode="auto">
          <a:xfrm>
            <a:off x="6096139" y="2011472"/>
            <a:ext cx="12192000" cy="0"/>
          </a:xfrm>
          <a:prstGeom prst="rect">
            <a:avLst/>
          </a:prstGeom>
          <a:solidFill>
            <a:srgbClr val="EEEEE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222222"/>
                </a:solidFill>
                <a:effectLst/>
                <a:latin typeface="Arial" panose="020B0604020202020204" pitchFamily="34" charset="0"/>
                <a:cs typeface="Arial" panose="020B0604020202020204" pitchFamily="34" charset="0"/>
              </a:rPr>
              <a:t> </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07852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34807-69FA-DA54-8783-961963BAF970}"/>
              </a:ext>
            </a:extLst>
          </p:cNvPr>
          <p:cNvSpPr>
            <a:spLocks noGrp="1"/>
          </p:cNvSpPr>
          <p:nvPr>
            <p:ph type="title"/>
          </p:nvPr>
        </p:nvSpPr>
        <p:spPr/>
        <p:txBody>
          <a:bodyPr/>
          <a:lstStyle/>
          <a:p>
            <a:r>
              <a:rPr lang="en-US" dirty="0"/>
              <a:t>IEEE SA Standards Awards Nominations</a:t>
            </a:r>
          </a:p>
        </p:txBody>
      </p:sp>
      <p:sp>
        <p:nvSpPr>
          <p:cNvPr id="5" name="Slide Number Placeholder 4">
            <a:extLst>
              <a:ext uri="{FF2B5EF4-FFF2-40B4-BE49-F238E27FC236}">
                <a16:creationId xmlns:a16="http://schemas.microsoft.com/office/drawing/2014/main" id="{46907F11-407E-E933-D481-ADFDB2CD826E}"/>
              </a:ext>
            </a:extLst>
          </p:cNvPr>
          <p:cNvSpPr>
            <a:spLocks noGrp="1"/>
          </p:cNvSpPr>
          <p:nvPr>
            <p:ph type="sldNum" sz="quarter" idx="11"/>
          </p:nvPr>
        </p:nvSpPr>
        <p:spPr/>
        <p:txBody>
          <a:bodyPr/>
          <a:lstStyle/>
          <a:p>
            <a:fld id="{427953F7-7028-42D5-916D-7BE6627B0238}" type="slidenum">
              <a:rPr lang="en-US" smtClean="0"/>
              <a:pPr/>
              <a:t>15</a:t>
            </a:fld>
            <a:endParaRPr lang="en-US"/>
          </a:p>
        </p:txBody>
      </p:sp>
      <p:pic>
        <p:nvPicPr>
          <p:cNvPr id="3074" name="Picture 2" descr="Trophy image">
            <a:extLst>
              <a:ext uri="{FF2B5EF4-FFF2-40B4-BE49-F238E27FC236}">
                <a16:creationId xmlns:a16="http://schemas.microsoft.com/office/drawing/2014/main" id="{91EE3FEE-8BD1-BA8D-A14E-324810B7DD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603" y="1553718"/>
            <a:ext cx="3964142" cy="268166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1CA22E2-4918-B769-281A-42DFA5427B04}"/>
              </a:ext>
            </a:extLst>
          </p:cNvPr>
          <p:cNvSpPr txBox="1"/>
          <p:nvPr/>
        </p:nvSpPr>
        <p:spPr>
          <a:xfrm>
            <a:off x="874207" y="1800235"/>
            <a:ext cx="6265147" cy="2308324"/>
          </a:xfrm>
          <a:prstGeom prst="rect">
            <a:avLst/>
          </a:prstGeom>
          <a:noFill/>
        </p:spPr>
        <p:txBody>
          <a:bodyPr wrap="square">
            <a:spAutoFit/>
          </a:bodyPr>
          <a:lstStyle/>
          <a:p>
            <a:r>
              <a:rPr lang="en-US" dirty="0"/>
              <a:t>Submit your nominations of deserving honorees today</a:t>
            </a:r>
          </a:p>
          <a:p>
            <a:r>
              <a:rPr lang="en-US" dirty="0">
                <a:hlinkClick r:id="rId3"/>
              </a:rPr>
              <a:t>https://standards.ieee.org/about/awards/nominate/</a:t>
            </a:r>
            <a:endParaRPr lang="en-US" dirty="0"/>
          </a:p>
          <a:p>
            <a:endParaRPr lang="en-US" dirty="0"/>
          </a:p>
          <a:p>
            <a:r>
              <a:rPr lang="en-US" b="1" i="0" dirty="0">
                <a:solidFill>
                  <a:srgbClr val="000000"/>
                </a:solidFill>
                <a:effectLst/>
                <a:latin typeface="Open Sans" panose="020B0606030504020204" pitchFamily="34" charset="0"/>
              </a:rPr>
              <a:t>The nomination period is now open and will run until 31 July 2025.</a:t>
            </a:r>
            <a:endParaRPr lang="en-US" dirty="0"/>
          </a:p>
          <a:p>
            <a:endParaRPr lang="en-US" dirty="0"/>
          </a:p>
          <a:p>
            <a:endParaRPr lang="en-US" dirty="0"/>
          </a:p>
        </p:txBody>
      </p:sp>
      <p:graphicFrame>
        <p:nvGraphicFramePr>
          <p:cNvPr id="8" name="Table 7">
            <a:extLst>
              <a:ext uri="{FF2B5EF4-FFF2-40B4-BE49-F238E27FC236}">
                <a16:creationId xmlns:a16="http://schemas.microsoft.com/office/drawing/2014/main" id="{4DB21856-AB77-66F7-BBE4-93BC1F49B9CD}"/>
              </a:ext>
            </a:extLst>
          </p:cNvPr>
          <p:cNvGraphicFramePr>
            <a:graphicFrameLocks noGrp="1"/>
          </p:cNvGraphicFramePr>
          <p:nvPr>
            <p:extLst>
              <p:ext uri="{D42A27DB-BD31-4B8C-83A1-F6EECF244321}">
                <p14:modId xmlns:p14="http://schemas.microsoft.com/office/powerpoint/2010/main" val="3551940246"/>
              </p:ext>
            </p:extLst>
          </p:nvPr>
        </p:nvGraphicFramePr>
        <p:xfrm>
          <a:off x="826757" y="3629746"/>
          <a:ext cx="11326724" cy="2779512"/>
        </p:xfrm>
        <a:graphic>
          <a:graphicData uri="http://schemas.openxmlformats.org/drawingml/2006/table">
            <a:tbl>
              <a:tblPr/>
              <a:tblGrid>
                <a:gridCol w="11326724">
                  <a:extLst>
                    <a:ext uri="{9D8B030D-6E8A-4147-A177-3AD203B41FA5}">
                      <a16:colId xmlns:a16="http://schemas.microsoft.com/office/drawing/2014/main" val="759038452"/>
                    </a:ext>
                  </a:extLst>
                </a:gridCol>
              </a:tblGrid>
              <a:tr h="228271">
                <a:tc>
                  <a:txBody>
                    <a:bodyPr/>
                    <a:lstStyle/>
                    <a:p>
                      <a:pPr algn="l"/>
                      <a:endParaRPr lang="en-US" sz="1600" b="1" dirty="0">
                        <a:solidFill>
                          <a:srgbClr val="000000"/>
                        </a:solidFill>
                        <a:effectLst/>
                        <a:latin typeface="+mj-lt"/>
                      </a:endParaRPr>
                    </a:p>
                  </a:txBody>
                  <a:tcPr marL="158522" marR="158522" marT="0" marB="0">
                    <a:lnL>
                      <a:noFill/>
                    </a:lnL>
                    <a:lnR>
                      <a:noFill/>
                    </a:lnR>
                    <a:lnT>
                      <a:noFill/>
                    </a:lnT>
                    <a:lnB>
                      <a:noFill/>
                    </a:lnB>
                    <a:noFill/>
                  </a:tcPr>
                </a:tc>
                <a:extLst>
                  <a:ext uri="{0D108BD9-81ED-4DB2-BD59-A6C34878D82A}">
                    <a16:rowId xmlns:a16="http://schemas.microsoft.com/office/drawing/2014/main" val="3460062836"/>
                  </a:ext>
                </a:extLst>
              </a:tr>
              <a:tr h="221719">
                <a:tc>
                  <a:txBody>
                    <a:bodyPr/>
                    <a:lstStyle/>
                    <a:p>
                      <a:pPr>
                        <a:lnSpc>
                          <a:spcPts val="2250"/>
                        </a:lnSpc>
                      </a:pPr>
                      <a:endParaRPr lang="en-US" sz="1600" dirty="0">
                        <a:effectLst/>
                        <a:latin typeface="+mj-lt"/>
                      </a:endParaRPr>
                    </a:p>
                  </a:txBody>
                  <a:tcPr marL="0" marR="0" marT="0" marB="0">
                    <a:lnL>
                      <a:noFill/>
                    </a:lnL>
                    <a:lnR>
                      <a:noFill/>
                    </a:lnR>
                    <a:lnT>
                      <a:noFill/>
                    </a:lnT>
                    <a:lnB>
                      <a:noFill/>
                    </a:lnB>
                    <a:noFill/>
                  </a:tcPr>
                </a:tc>
                <a:extLst>
                  <a:ext uri="{0D108BD9-81ED-4DB2-BD59-A6C34878D82A}">
                    <a16:rowId xmlns:a16="http://schemas.microsoft.com/office/drawing/2014/main" val="1047586299"/>
                  </a:ext>
                </a:extLst>
              </a:tr>
              <a:tr h="22827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u="none" strike="noStrike" kern="1200" dirty="0">
                          <a:solidFill>
                            <a:srgbClr val="000000"/>
                          </a:solidFill>
                          <a:effectLst/>
                          <a:latin typeface="+mn-lt"/>
                          <a:ea typeface="+mn-ea"/>
                          <a:cs typeface="+mn-cs"/>
                          <a:hlinkClick r:id="rId4"/>
                        </a:rPr>
                        <a:t>IEEE SA CONFORMITY ASSESSMENT AWARD</a:t>
                      </a:r>
                      <a:endParaRPr lang="en-US" sz="1600" b="1" kern="1200" dirty="0">
                        <a:solidFill>
                          <a:srgbClr val="000000"/>
                        </a:solidFill>
                        <a:effectLst/>
                        <a:latin typeface="+mn-lt"/>
                        <a:ea typeface="+mn-ea"/>
                        <a:cs typeface="+mn-cs"/>
                      </a:endParaRPr>
                    </a:p>
                    <a:p>
                      <a:pPr algn="l"/>
                      <a:r>
                        <a:rPr lang="en-US" sz="1600" b="1" u="none" strike="noStrike" dirty="0">
                          <a:solidFill>
                            <a:srgbClr val="000000"/>
                          </a:solidFill>
                          <a:effectLst/>
                          <a:latin typeface="+mj-lt"/>
                          <a:hlinkClick r:id="rId5"/>
                        </a:rPr>
                        <a:t>IEEE SA CORPORATE AWARD</a:t>
                      </a:r>
                      <a:endParaRPr lang="en-US" sz="1600" b="1" dirty="0">
                        <a:solidFill>
                          <a:srgbClr val="000000"/>
                        </a:solidFill>
                        <a:effectLst/>
                        <a:latin typeface="+mj-lt"/>
                      </a:endParaRPr>
                    </a:p>
                  </a:txBody>
                  <a:tcPr marL="158522" marR="158522" marT="0" marB="0">
                    <a:lnL>
                      <a:noFill/>
                    </a:lnL>
                    <a:lnR>
                      <a:noFill/>
                    </a:lnR>
                    <a:lnT>
                      <a:noFill/>
                    </a:lnT>
                    <a:lnB>
                      <a:noFill/>
                    </a:lnB>
                    <a:noFill/>
                  </a:tcPr>
                </a:tc>
                <a:extLst>
                  <a:ext uri="{0D108BD9-81ED-4DB2-BD59-A6C34878D82A}">
                    <a16:rowId xmlns:a16="http://schemas.microsoft.com/office/drawing/2014/main" val="311288507"/>
                  </a:ext>
                </a:extLst>
              </a:tr>
              <a:tr h="228271">
                <a:tc>
                  <a:txBody>
                    <a:bodyPr/>
                    <a:lstStyle/>
                    <a:p>
                      <a:pPr algn="l"/>
                      <a:r>
                        <a:rPr lang="en-US" sz="1600" b="1" u="none" strike="noStrike" dirty="0">
                          <a:solidFill>
                            <a:srgbClr val="000000"/>
                          </a:solidFill>
                          <a:effectLst/>
                          <a:latin typeface="+mj-lt"/>
                          <a:hlinkClick r:id="rId6"/>
                        </a:rPr>
                        <a:t>IEEE SA STANDARDS BOARD DISTINGUISHED SERVICE AWARD</a:t>
                      </a:r>
                      <a:endParaRPr lang="en-US" sz="1600" b="1" dirty="0">
                        <a:solidFill>
                          <a:srgbClr val="000000"/>
                        </a:solidFill>
                        <a:effectLst/>
                        <a:latin typeface="+mj-lt"/>
                      </a:endParaRPr>
                    </a:p>
                  </a:txBody>
                  <a:tcPr marL="158522" marR="158522" marT="0" marB="0">
                    <a:lnL>
                      <a:noFill/>
                    </a:lnL>
                    <a:lnR>
                      <a:noFill/>
                    </a:lnR>
                    <a:lnT>
                      <a:noFill/>
                    </a:lnT>
                    <a:lnB>
                      <a:noFill/>
                    </a:lnB>
                    <a:noFill/>
                  </a:tcPr>
                </a:tc>
                <a:extLst>
                  <a:ext uri="{0D108BD9-81ED-4DB2-BD59-A6C34878D82A}">
                    <a16:rowId xmlns:a16="http://schemas.microsoft.com/office/drawing/2014/main" val="3468194968"/>
                  </a:ext>
                </a:extLst>
              </a:tr>
              <a:tr h="228271">
                <a:tc>
                  <a:txBody>
                    <a:bodyPr/>
                    <a:lstStyle/>
                    <a:p>
                      <a:pPr algn="l"/>
                      <a:r>
                        <a:rPr lang="en-US" sz="1600" b="1" u="none" strike="noStrike" dirty="0">
                          <a:solidFill>
                            <a:srgbClr val="000000"/>
                          </a:solidFill>
                          <a:effectLst/>
                          <a:latin typeface="+mj-lt"/>
                          <a:hlinkClick r:id="rId7"/>
                        </a:rPr>
                        <a:t>IEEE SA LIFETIME ACHIEVEMENT AWARD</a:t>
                      </a:r>
                      <a:endParaRPr lang="en-US" sz="1600" b="1" dirty="0">
                        <a:solidFill>
                          <a:srgbClr val="000000"/>
                        </a:solidFill>
                        <a:effectLst/>
                        <a:latin typeface="+mj-lt"/>
                      </a:endParaRPr>
                    </a:p>
                  </a:txBody>
                  <a:tcPr marL="158522" marR="158522" marT="0" marB="0">
                    <a:lnL>
                      <a:noFill/>
                    </a:lnL>
                    <a:lnR>
                      <a:noFill/>
                    </a:lnR>
                    <a:lnT>
                      <a:noFill/>
                    </a:lnT>
                    <a:lnB>
                      <a:noFill/>
                    </a:lnB>
                    <a:noFill/>
                  </a:tcPr>
                </a:tc>
                <a:extLst>
                  <a:ext uri="{0D108BD9-81ED-4DB2-BD59-A6C34878D82A}">
                    <a16:rowId xmlns:a16="http://schemas.microsoft.com/office/drawing/2014/main" val="2328424279"/>
                  </a:ext>
                </a:extLst>
              </a:tr>
              <a:tr h="228271">
                <a:tc>
                  <a:txBody>
                    <a:bodyPr/>
                    <a:lstStyle/>
                    <a:p>
                      <a:pPr algn="l"/>
                      <a:r>
                        <a:rPr lang="en-US" sz="1600" b="1" u="none" strike="noStrike" dirty="0">
                          <a:solidFill>
                            <a:srgbClr val="000000"/>
                          </a:solidFill>
                          <a:effectLst/>
                          <a:latin typeface="+mj-lt"/>
                          <a:hlinkClick r:id="rId8"/>
                        </a:rPr>
                        <a:t>IEEE SA INTERNATIONAL AWARD</a:t>
                      </a:r>
                      <a:endParaRPr lang="en-US" sz="1600" b="1" u="none" strike="noStrike" dirty="0">
                        <a:solidFill>
                          <a:srgbClr val="000000"/>
                        </a:solidFill>
                        <a:effectLst/>
                        <a:latin typeface="+mj-lt"/>
                      </a:endParaRPr>
                    </a:p>
                    <a:p>
                      <a:pPr algn="l"/>
                      <a:r>
                        <a:rPr lang="en-US" sz="1600" b="1" i="0" u="none" strike="noStrike" kern="1200" dirty="0">
                          <a:solidFill>
                            <a:schemeClr val="tx1"/>
                          </a:solidFill>
                          <a:effectLst/>
                          <a:latin typeface="+mj-lt"/>
                          <a:ea typeface="+mn-ea"/>
                          <a:cs typeface="+mn-cs"/>
                          <a:hlinkClick r:id="rId9"/>
                        </a:rPr>
                        <a:t>IEEE SA STANDARDS COMMITTEE AWARD FOR OUTSTANDING CONTRIBUTION TO ENTITY STANDARDS</a:t>
                      </a:r>
                      <a:endParaRPr lang="en-US" sz="1600" b="1" i="0" u="none" strike="noStrike" kern="1200" dirty="0">
                        <a:solidFill>
                          <a:schemeClr val="tx1"/>
                        </a:solidFill>
                        <a:effectLst/>
                        <a:latin typeface="+mj-lt"/>
                        <a:ea typeface="+mn-ea"/>
                        <a:cs typeface="+mn-cs"/>
                      </a:endParaRPr>
                    </a:p>
                    <a:p>
                      <a:pPr algn="l"/>
                      <a:r>
                        <a:rPr lang="en-US" sz="1600" b="1" i="0" u="none" strike="noStrike" kern="1200" dirty="0">
                          <a:solidFill>
                            <a:schemeClr val="tx1"/>
                          </a:solidFill>
                          <a:effectLst/>
                          <a:latin typeface="+mj-lt"/>
                          <a:ea typeface="+mn-ea"/>
                          <a:cs typeface="+mn-cs"/>
                          <a:hlinkClick r:id="rId10"/>
                        </a:rPr>
                        <a:t>IEEE SA STANDARDS MEDALLION</a:t>
                      </a:r>
                      <a:endParaRPr lang="en-US" sz="1600" b="1" dirty="0">
                        <a:solidFill>
                          <a:srgbClr val="000000"/>
                        </a:solidFill>
                        <a:effectLst/>
                        <a:latin typeface="+mj-lt"/>
                      </a:endParaRPr>
                    </a:p>
                  </a:txBody>
                  <a:tcPr marL="158522" marR="158522" marT="0" marB="0">
                    <a:lnL>
                      <a:noFill/>
                    </a:lnL>
                    <a:lnR>
                      <a:noFill/>
                    </a:lnR>
                    <a:lnT>
                      <a:noFill/>
                    </a:lnT>
                    <a:lnB>
                      <a:noFill/>
                    </a:lnB>
                    <a:noFill/>
                  </a:tcPr>
                </a:tc>
                <a:extLst>
                  <a:ext uri="{0D108BD9-81ED-4DB2-BD59-A6C34878D82A}">
                    <a16:rowId xmlns:a16="http://schemas.microsoft.com/office/drawing/2014/main" val="1434345047"/>
                  </a:ext>
                </a:extLst>
              </a:tr>
              <a:tr h="228271">
                <a:tc>
                  <a:txBody>
                    <a:bodyPr/>
                    <a:lstStyle/>
                    <a:p>
                      <a:pPr algn="l"/>
                      <a:endParaRPr lang="en-US" sz="1500" dirty="0">
                        <a:effectLst/>
                      </a:endParaRPr>
                    </a:p>
                  </a:txBody>
                  <a:tcPr marL="158522" marR="158522" marT="31704" marB="63409">
                    <a:lnL>
                      <a:noFill/>
                    </a:lnL>
                    <a:lnR>
                      <a:noFill/>
                    </a:lnR>
                    <a:lnT>
                      <a:noFill/>
                    </a:lnT>
                    <a:lnB>
                      <a:noFill/>
                    </a:lnB>
                    <a:noFill/>
                  </a:tcPr>
                </a:tc>
                <a:extLst>
                  <a:ext uri="{0D108BD9-81ED-4DB2-BD59-A6C34878D82A}">
                    <a16:rowId xmlns:a16="http://schemas.microsoft.com/office/drawing/2014/main" val="1073658667"/>
                  </a:ext>
                </a:extLst>
              </a:tr>
            </a:tbl>
          </a:graphicData>
        </a:graphic>
      </p:graphicFrame>
      <p:sp>
        <p:nvSpPr>
          <p:cNvPr id="10" name="Rectangle 3">
            <a:extLst>
              <a:ext uri="{FF2B5EF4-FFF2-40B4-BE49-F238E27FC236}">
                <a16:creationId xmlns:a16="http://schemas.microsoft.com/office/drawing/2014/main" id="{7AED2818-622E-B8FF-F4DC-E454342ACC2C}"/>
              </a:ext>
            </a:extLst>
          </p:cNvPr>
          <p:cNvSpPr>
            <a:spLocks noChangeArrowheads="1"/>
          </p:cNvSpPr>
          <p:nvPr/>
        </p:nvSpPr>
        <p:spPr bwMode="auto">
          <a:xfrm>
            <a:off x="6096139" y="2011472"/>
            <a:ext cx="12192000" cy="0"/>
          </a:xfrm>
          <a:prstGeom prst="rect">
            <a:avLst/>
          </a:prstGeom>
          <a:solidFill>
            <a:srgbClr val="EEEEE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222222"/>
                </a:solidFill>
                <a:effectLst/>
                <a:latin typeface="Arial" panose="020B0604020202020204" pitchFamily="34" charset="0"/>
                <a:cs typeface="Arial" panose="020B0604020202020204" pitchFamily="34" charset="0"/>
              </a:rPr>
              <a:t> </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60169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35A7B-CD7D-49EB-9F3D-DF629B7C53C0}"/>
              </a:ext>
            </a:extLst>
          </p:cNvPr>
          <p:cNvSpPr>
            <a:spLocks noGrp="1"/>
          </p:cNvSpPr>
          <p:nvPr>
            <p:ph type="title"/>
          </p:nvPr>
        </p:nvSpPr>
        <p:spPr>
          <a:xfrm>
            <a:off x="228600" y="304800"/>
            <a:ext cx="11506200" cy="1143000"/>
          </a:xfrm>
        </p:spPr>
        <p:txBody>
          <a:bodyPr/>
          <a:lstStyle/>
          <a:p>
            <a:r>
              <a:rPr lang="en-US" dirty="0"/>
              <a:t>802 Public Visibility SC Scope, Duties, Membership</a:t>
            </a:r>
          </a:p>
        </p:txBody>
      </p:sp>
      <p:sp>
        <p:nvSpPr>
          <p:cNvPr id="4" name="Slide Number Placeholder 3">
            <a:extLst>
              <a:ext uri="{FF2B5EF4-FFF2-40B4-BE49-F238E27FC236}">
                <a16:creationId xmlns:a16="http://schemas.microsoft.com/office/drawing/2014/main" id="{3A010278-CCF0-43BB-B025-C818F3CCC094}"/>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9C4431C-3C8B-4238-82E7-816A2505E654}" type="slidenum">
              <a:rPr lang="en-US" smtClean="0"/>
              <a:pPr>
                <a:defRPr/>
              </a:pPr>
              <a:t>2</a:t>
            </a:fld>
            <a:endParaRPr lang="en-US"/>
          </a:p>
        </p:txBody>
      </p:sp>
      <p:sp>
        <p:nvSpPr>
          <p:cNvPr id="5" name="Content Placeholder 4">
            <a:extLst>
              <a:ext uri="{FF2B5EF4-FFF2-40B4-BE49-F238E27FC236}">
                <a16:creationId xmlns:a16="http://schemas.microsoft.com/office/drawing/2014/main" id="{711C88C2-7B5D-44C3-B28E-365D5B792DA9}"/>
              </a:ext>
            </a:extLst>
          </p:cNvPr>
          <p:cNvSpPr>
            <a:spLocks noGrp="1" noChangeArrowheads="1"/>
          </p:cNvSpPr>
          <p:nvPr>
            <p:ph idx="1"/>
          </p:nvPr>
        </p:nvSpPr>
        <p:spPr bwMode="auto">
          <a:xfrm>
            <a:off x="946068" y="1557344"/>
            <a:ext cx="10363200" cy="41148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noAutofit/>
          </a:bodyPr>
          <a:lstStyle>
            <a:lvl1pPr marL="342900" indent="-342900" algn="l" rtl="0" eaLnBrk="0" fontAlgn="base" hangingPunct="0">
              <a:spcBef>
                <a:spcPct val="50000"/>
              </a:spcBef>
              <a:spcAft>
                <a:spcPct val="0"/>
              </a:spcAft>
              <a:defRPr b="1">
                <a:solidFill>
                  <a:schemeClr val="tx1"/>
                </a:solidFill>
                <a:latin typeface="+mn-lt"/>
                <a:ea typeface="+mn-ea"/>
                <a:cs typeface="+mn-cs"/>
              </a:defRPr>
            </a:lvl1pPr>
            <a:lvl2pPr marL="182563" indent="-180975" algn="l" rtl="0" eaLnBrk="0" fontAlgn="base" hangingPunct="0">
              <a:spcBef>
                <a:spcPct val="50000"/>
              </a:spcBef>
              <a:spcAft>
                <a:spcPct val="0"/>
              </a:spcAft>
              <a:buChar char="•"/>
              <a:defRPr>
                <a:solidFill>
                  <a:schemeClr val="tx1"/>
                </a:solidFill>
                <a:latin typeface="+mn-lt"/>
              </a:defRPr>
            </a:lvl2pPr>
            <a:lvl3pPr marL="365125" indent="-180975" algn="l" rtl="0" eaLnBrk="0" fontAlgn="base" hangingPunct="0">
              <a:spcBef>
                <a:spcPct val="25000"/>
              </a:spcBef>
              <a:spcAft>
                <a:spcPct val="0"/>
              </a:spcAft>
              <a:buFont typeface="Arial" pitchFamily="34" charset="0"/>
              <a:buChar char="–"/>
              <a:defRPr sz="1600">
                <a:solidFill>
                  <a:schemeClr val="tx1"/>
                </a:solidFill>
                <a:latin typeface="+mn-lt"/>
              </a:defRPr>
            </a:lvl3pPr>
            <a:lvl4pPr marL="711200" indent="-344488" algn="l" rtl="0" eaLnBrk="0" fontAlgn="base" hangingPunct="0">
              <a:spcBef>
                <a:spcPct val="10000"/>
              </a:spcBef>
              <a:spcAft>
                <a:spcPct val="0"/>
              </a:spcAft>
              <a:buFont typeface="Times New Roman" pitchFamily="18" charset="0"/>
              <a:buChar char="—"/>
              <a:defRPr sz="1400">
                <a:solidFill>
                  <a:schemeClr val="tx1"/>
                </a:solidFill>
                <a:latin typeface="+mn-lt"/>
              </a:defRPr>
            </a:lvl4pPr>
            <a:lvl5pPr marL="969963" indent="-165100" algn="l" rtl="0" eaLnBrk="0" fontAlgn="base" hangingPunct="0">
              <a:spcBef>
                <a:spcPct val="20000"/>
              </a:spcBef>
              <a:spcAft>
                <a:spcPct val="0"/>
              </a:spcAft>
              <a:buChar char="•"/>
              <a:defRPr sz="1400">
                <a:solidFill>
                  <a:schemeClr val="tx1"/>
                </a:solidFill>
                <a:latin typeface="+mn-lt"/>
              </a:defRPr>
            </a:lvl5pPr>
            <a:lvl6pPr marL="1427163" indent="-165100" algn="l" rtl="0" eaLnBrk="0" fontAlgn="base" hangingPunct="0">
              <a:spcBef>
                <a:spcPct val="20000"/>
              </a:spcBef>
              <a:spcAft>
                <a:spcPct val="0"/>
              </a:spcAft>
              <a:buChar char="•"/>
              <a:defRPr sz="1600">
                <a:solidFill>
                  <a:schemeClr val="tx1"/>
                </a:solidFill>
                <a:latin typeface="+mn-lt"/>
              </a:defRPr>
            </a:lvl6pPr>
            <a:lvl7pPr marL="1884363" indent="-165100" algn="l" rtl="0" eaLnBrk="0" fontAlgn="base" hangingPunct="0">
              <a:spcBef>
                <a:spcPct val="20000"/>
              </a:spcBef>
              <a:spcAft>
                <a:spcPct val="0"/>
              </a:spcAft>
              <a:buChar char="•"/>
              <a:defRPr sz="1600">
                <a:solidFill>
                  <a:schemeClr val="tx1"/>
                </a:solidFill>
                <a:latin typeface="+mn-lt"/>
              </a:defRPr>
            </a:lvl7pPr>
            <a:lvl8pPr marL="2341563" indent="-165100" algn="l" rtl="0" eaLnBrk="0" fontAlgn="base" hangingPunct="0">
              <a:spcBef>
                <a:spcPct val="20000"/>
              </a:spcBef>
              <a:spcAft>
                <a:spcPct val="0"/>
              </a:spcAft>
              <a:buChar char="•"/>
              <a:defRPr sz="1600">
                <a:solidFill>
                  <a:schemeClr val="tx1"/>
                </a:solidFill>
                <a:latin typeface="+mn-lt"/>
              </a:defRPr>
            </a:lvl8pPr>
            <a:lvl9pPr marL="2798763" indent="-165100" algn="l" rtl="0" eaLnBrk="0" fontAlgn="base" hangingPunct="0">
              <a:spcBef>
                <a:spcPct val="20000"/>
              </a:spcBef>
              <a:spcAft>
                <a:spcPct val="0"/>
              </a:spcAft>
              <a:buChar char="•"/>
              <a:defRPr sz="1600">
                <a:solidFill>
                  <a:schemeClr val="tx1"/>
                </a:solidFill>
                <a:latin typeface="+mn-lt"/>
              </a:defRPr>
            </a:lvl9pPr>
          </a:lstStyle>
          <a:p>
            <a:pPr marL="1588" marR="0" lvl="1" indent="0" algn="l" defTabSz="914400" rtl="0" eaLnBrk="0" fontAlgn="base" latinLnBrk="0" hangingPunct="0">
              <a:lnSpc>
                <a:spcPct val="100000"/>
              </a:lnSpc>
              <a:spcBef>
                <a:spcPct val="50000"/>
              </a:spcBef>
              <a:spcAft>
                <a:spcPct val="0"/>
              </a:spcAft>
              <a:buClrTx/>
              <a:buSzTx/>
              <a:buNone/>
              <a:tabLst/>
              <a:defRPr/>
            </a:pPr>
            <a:r>
              <a:rPr kumimoji="0" lang="en-AU" sz="1400" b="1" i="1" u="none" strike="noStrike" kern="0" cap="none" spc="0" normalizeH="0" baseline="0" noProof="0" dirty="0">
                <a:ln>
                  <a:noFill/>
                </a:ln>
                <a:solidFill>
                  <a:srgbClr val="000000"/>
                </a:solidFill>
                <a:effectLst/>
                <a:uLnTx/>
                <a:uFillTx/>
                <a:latin typeface="Arial"/>
              </a:rPr>
              <a:t>Scope and Duties</a:t>
            </a:r>
          </a:p>
          <a:p>
            <a:pPr marL="457200" lvl="1"/>
            <a:r>
              <a:rPr lang="en-AU" sz="1400" dirty="0">
                <a:solidFill>
                  <a:srgbClr val="000000"/>
                </a:solidFill>
                <a:latin typeface="Arial"/>
              </a:rPr>
              <a:t>To raise public visibility and industry awareness in timely fashion of IEEE 802 WG / TAG activities </a:t>
            </a:r>
          </a:p>
          <a:p>
            <a:pPr marL="457200" lvl="1"/>
            <a:r>
              <a:rPr lang="en-AU" sz="1400" dirty="0">
                <a:solidFill>
                  <a:srgbClr val="000000"/>
                </a:solidFill>
                <a:latin typeface="Arial"/>
              </a:rPr>
              <a:t>Develop social media content based on IEEE 802 WG / TAG activities </a:t>
            </a:r>
          </a:p>
          <a:p>
            <a:pPr marL="639762" lvl="2"/>
            <a:r>
              <a:rPr lang="en-AU" sz="1400" dirty="0">
                <a:solidFill>
                  <a:srgbClr val="000000"/>
                </a:solidFill>
                <a:latin typeface="Arial"/>
              </a:rPr>
              <a:t>LinkedIn – https://www.linkedin.com/company/ieee802 </a:t>
            </a:r>
          </a:p>
          <a:p>
            <a:pPr marL="639762" lvl="2"/>
            <a:r>
              <a:rPr lang="en-AU" sz="1400" dirty="0">
                <a:solidFill>
                  <a:srgbClr val="000000"/>
                </a:solidFill>
                <a:latin typeface="Arial"/>
              </a:rPr>
              <a:t>IEEE-SA 802  - </a:t>
            </a:r>
            <a:r>
              <a:rPr lang="en-AU" sz="1400" dirty="0">
                <a:solidFill>
                  <a:srgbClr val="000000"/>
                </a:solidFill>
                <a:latin typeface="Arial"/>
                <a:hlinkClick r:id="rId2"/>
              </a:rPr>
              <a:t>https://standards.ieee.org/featured/802/index.html</a:t>
            </a:r>
            <a:r>
              <a:rPr lang="en-AU" sz="1400" dirty="0">
                <a:solidFill>
                  <a:srgbClr val="000000"/>
                </a:solidFill>
                <a:latin typeface="Arial"/>
              </a:rPr>
              <a:t> </a:t>
            </a:r>
          </a:p>
          <a:p>
            <a:pPr marL="463550" lvl="1"/>
            <a:r>
              <a:rPr kumimoji="0" lang="en-AU" sz="1400" b="1" i="1" u="sng" strike="noStrike" kern="0" cap="none" spc="0" normalizeH="0" baseline="0" noProof="0" dirty="0">
                <a:ln>
                  <a:noFill/>
                </a:ln>
                <a:effectLst/>
                <a:uLnTx/>
                <a:uFillTx/>
                <a:latin typeface="Arial"/>
              </a:rPr>
              <a:t>Content </a:t>
            </a:r>
          </a:p>
          <a:p>
            <a:pPr marL="631825" lvl="2" indent="-177800"/>
            <a:r>
              <a:rPr lang="en-US" sz="1400" b="0" dirty="0">
                <a:latin typeface="Arial" panose="020B0604020202020204" pitchFamily="34" charset="0"/>
                <a:cs typeface="Arial" panose="020B0604020202020204" pitchFamily="34" charset="0"/>
              </a:rPr>
              <a:t>Review Pre 802 Plenary meetings for social media messaging: PARs to be considered, Tutorials, [802.3] Call-for-Interests, New Task Force formations</a:t>
            </a:r>
          </a:p>
          <a:p>
            <a:pPr marL="631825" lvl="2" indent="-177800"/>
            <a:r>
              <a:rPr lang="en-US" sz="1400" b="0" dirty="0">
                <a:latin typeface="Arial" panose="020B0604020202020204" pitchFamily="34" charset="0"/>
                <a:cs typeface="Arial" panose="020B0604020202020204" pitchFamily="34" charset="0"/>
              </a:rPr>
              <a:t>Review Post 802 Plenary meetings for social media messaging: Study Group formations, IEEE 802 Position Approvals</a:t>
            </a:r>
          </a:p>
          <a:p>
            <a:pPr marL="631825" lvl="2" indent="-177800"/>
            <a:r>
              <a:rPr lang="en-US" sz="1400" b="0" dirty="0">
                <a:latin typeface="Arial" panose="020B0604020202020204" pitchFamily="34" charset="0"/>
                <a:cs typeface="Arial" panose="020B0604020202020204" pitchFamily="34" charset="0"/>
              </a:rPr>
              <a:t>Other 802 related material for social media messaging: Press Releases, White Paper publications, Other 802 approved news, </a:t>
            </a:r>
            <a:r>
              <a:rPr lang="en-US" sz="1400" b="0" u="sng" dirty="0">
                <a:latin typeface="Arial" panose="020B0604020202020204" pitchFamily="34" charset="0"/>
                <a:cs typeface="Arial" panose="020B0604020202020204" pitchFamily="34" charset="0"/>
              </a:rPr>
              <a:t>802 WG / TAG Activities with IEEE-SA</a:t>
            </a:r>
          </a:p>
          <a:p>
            <a:pPr marL="631825" lvl="2" indent="-177800"/>
            <a:r>
              <a:rPr lang="en-US" sz="1400" b="0" u="sng" dirty="0">
                <a:latin typeface="Arial" panose="020B0604020202020204" pitchFamily="34" charset="0"/>
                <a:cs typeface="Arial" panose="020B0604020202020204" pitchFamily="34" charset="0"/>
              </a:rPr>
              <a:t>IEEE-SA Standards Board Related </a:t>
            </a:r>
            <a:r>
              <a:rPr lang="en-US" sz="1400" b="0" dirty="0">
                <a:latin typeface="Arial" panose="020B0604020202020204" pitchFamily="34" charset="0"/>
                <a:cs typeface="Arial" panose="020B0604020202020204" pitchFamily="34" charset="0"/>
              </a:rPr>
              <a:t>- PAR Approvals, Standards Approval, Standards Publication</a:t>
            </a:r>
            <a:endParaRPr lang="en-US" sz="1400" dirty="0">
              <a:latin typeface="Arial" panose="020B0604020202020204" pitchFamily="34" charset="0"/>
              <a:cs typeface="Arial" panose="020B0604020202020204" pitchFamily="34" charset="0"/>
            </a:endParaRPr>
          </a:p>
          <a:p>
            <a:pPr marL="1588" lvl="1" indent="0">
              <a:buNone/>
            </a:pPr>
            <a:r>
              <a:rPr lang="en-AU" sz="1400" b="1" dirty="0">
                <a:latin typeface="Arial"/>
              </a:rPr>
              <a:t>Membership</a:t>
            </a:r>
          </a:p>
          <a:p>
            <a:pPr marL="566738" lvl="1" indent="-285750">
              <a:buFont typeface="Arial" panose="020B0604020202020204" pitchFamily="34" charset="0"/>
              <a:buChar char="•"/>
            </a:pPr>
            <a:r>
              <a:rPr lang="en-AU" sz="1400" dirty="0">
                <a:latin typeface="Arial"/>
              </a:rPr>
              <a:t>Membership in the Standing Committee is open to anyone that wishes to participate (ideally at least one participant from each 802 WG and TAG)</a:t>
            </a:r>
            <a:endParaRPr kumimoji="0" lang="en-AU" sz="1400" i="0" u="none" strike="noStrike" kern="0" cap="none" spc="0" normalizeH="0" baseline="0" noProof="0" dirty="0">
              <a:ln>
                <a:noFill/>
              </a:ln>
              <a:effectLst/>
              <a:uLnTx/>
              <a:uFillTx/>
              <a:latin typeface="Arial"/>
            </a:endParaRPr>
          </a:p>
        </p:txBody>
      </p:sp>
      <p:sp>
        <p:nvSpPr>
          <p:cNvPr id="7" name="Slide Number Placeholder 4">
            <a:extLst>
              <a:ext uri="{FF2B5EF4-FFF2-40B4-BE49-F238E27FC236}">
                <a16:creationId xmlns:a16="http://schemas.microsoft.com/office/drawing/2014/main" id="{D5435955-F4BE-4DBA-94CA-FDAB551D1347}"/>
              </a:ext>
            </a:extLst>
          </p:cNvPr>
          <p:cNvSpPr>
            <a:spLocks noGrp="1"/>
          </p:cNvSpPr>
          <p:nvPr>
            <p:ph type="sldNum" sz="quarter" idx="11"/>
          </p:nvPr>
        </p:nvSpPr>
        <p:spPr>
          <a:xfrm>
            <a:off x="711200" y="6626258"/>
            <a:ext cx="914400" cy="212726"/>
          </a:xfrm>
        </p:spPr>
        <p:txBody>
          <a:bodyPr/>
          <a:lstStyle/>
          <a:p>
            <a:fld id="{427953F7-7028-42D5-916D-7BE6627B0238}" type="slidenum">
              <a:rPr lang="en-US" smtClean="0"/>
              <a:pPr/>
              <a:t>2</a:t>
            </a:fld>
            <a:endParaRPr lang="en-US"/>
          </a:p>
        </p:txBody>
      </p:sp>
    </p:spTree>
    <p:extLst>
      <p:ext uri="{BB962C8B-B14F-4D97-AF65-F5344CB8AC3E}">
        <p14:creationId xmlns:p14="http://schemas.microsoft.com/office/powerpoint/2010/main" val="1972609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1F9B9-556C-4F07-8481-85508D96970E}"/>
              </a:ext>
            </a:extLst>
          </p:cNvPr>
          <p:cNvSpPr>
            <a:spLocks noGrp="1"/>
          </p:cNvSpPr>
          <p:nvPr>
            <p:ph type="title"/>
          </p:nvPr>
        </p:nvSpPr>
        <p:spPr/>
        <p:txBody>
          <a:bodyPr/>
          <a:lstStyle/>
          <a:p>
            <a:r>
              <a:rPr lang="en-US" dirty="0" err="1"/>
              <a:t>Linkedin</a:t>
            </a:r>
            <a:r>
              <a:rPr lang="en-US" dirty="0"/>
              <a:t> Report </a:t>
            </a:r>
          </a:p>
        </p:txBody>
      </p:sp>
      <p:sp>
        <p:nvSpPr>
          <p:cNvPr id="3" name="Content Placeholder 2">
            <a:extLst>
              <a:ext uri="{FF2B5EF4-FFF2-40B4-BE49-F238E27FC236}">
                <a16:creationId xmlns:a16="http://schemas.microsoft.com/office/drawing/2014/main" id="{65395B92-32B4-465D-B4C4-2F21CC8C3C0F}"/>
              </a:ext>
            </a:extLst>
          </p:cNvPr>
          <p:cNvSpPr>
            <a:spLocks noGrp="1"/>
          </p:cNvSpPr>
          <p:nvPr>
            <p:ph idx="1"/>
          </p:nvPr>
        </p:nvSpPr>
        <p:spPr>
          <a:xfrm>
            <a:off x="208583" y="1853418"/>
            <a:ext cx="5519195" cy="4114800"/>
          </a:xfrm>
        </p:spPr>
        <p:txBody>
          <a:bodyPr/>
          <a:lstStyle/>
          <a:p>
            <a:pPr marL="457200" lvl="1" indent="0">
              <a:buNone/>
            </a:pPr>
            <a:endParaRPr lang="en-US" sz="2000" b="0" i="0" dirty="0">
              <a:solidFill>
                <a:srgbClr val="222222"/>
              </a:solidFill>
              <a:effectLst/>
              <a:latin typeface="Arial" panose="020B0604020202020204" pitchFamily="34" charset="0"/>
            </a:endParaRPr>
          </a:p>
          <a:p>
            <a:pPr lvl="1"/>
            <a:r>
              <a:rPr lang="tr-TR" sz="2000" b="0" i="0" dirty="0">
                <a:solidFill>
                  <a:srgbClr val="222222"/>
                </a:solidFill>
                <a:effectLst/>
                <a:latin typeface="Arial" panose="020B0604020202020204" pitchFamily="34" charset="0"/>
              </a:rPr>
              <a:t>5053</a:t>
            </a:r>
            <a:r>
              <a:rPr lang="en-US" sz="2000" b="0" i="0" dirty="0">
                <a:solidFill>
                  <a:srgbClr val="222222"/>
                </a:solidFill>
                <a:effectLst/>
                <a:latin typeface="Arial" panose="020B0604020202020204" pitchFamily="34" charset="0"/>
              </a:rPr>
              <a:t> total followers</a:t>
            </a:r>
          </a:p>
          <a:p>
            <a:pPr marL="457200" lvl="1" indent="0">
              <a:buNone/>
            </a:pPr>
            <a:r>
              <a:rPr lang="en-US" sz="2000" b="0" i="0" dirty="0">
                <a:solidFill>
                  <a:srgbClr val="222222"/>
                </a:solidFill>
                <a:effectLst/>
                <a:latin typeface="Arial" panose="020B0604020202020204" pitchFamily="34" charset="0"/>
              </a:rPr>
              <a:t> </a:t>
            </a:r>
          </a:p>
          <a:p>
            <a:pPr lvl="1"/>
            <a:r>
              <a:rPr lang="en-US" sz="2000" b="0" i="0" dirty="0">
                <a:solidFill>
                  <a:srgbClr val="222222"/>
                </a:solidFill>
                <a:effectLst/>
                <a:latin typeface="Arial" panose="020B0604020202020204" pitchFamily="34" charset="0"/>
              </a:rPr>
              <a:t>Last 365 days</a:t>
            </a:r>
          </a:p>
          <a:p>
            <a:pPr lvl="2"/>
            <a:r>
              <a:rPr lang="en-US" sz="1600" b="0" i="0" dirty="0">
                <a:solidFill>
                  <a:srgbClr val="222222"/>
                </a:solidFill>
                <a:effectLst/>
                <a:latin typeface="Arial" panose="020B0604020202020204" pitchFamily="34" charset="0"/>
              </a:rPr>
              <a:t>7</a:t>
            </a:r>
            <a:r>
              <a:rPr lang="tr-TR" sz="1600" b="0" i="0" dirty="0">
                <a:solidFill>
                  <a:srgbClr val="222222"/>
                </a:solidFill>
                <a:effectLst/>
                <a:latin typeface="Arial" panose="020B0604020202020204" pitchFamily="34" charset="0"/>
              </a:rPr>
              <a:t>2291</a:t>
            </a:r>
            <a:r>
              <a:rPr lang="en-US" sz="1600" b="0" i="0" dirty="0">
                <a:solidFill>
                  <a:srgbClr val="222222"/>
                </a:solidFill>
                <a:effectLst/>
                <a:latin typeface="Arial" panose="020B0604020202020204" pitchFamily="34" charset="0"/>
              </a:rPr>
              <a:t> Impressions</a:t>
            </a:r>
          </a:p>
          <a:p>
            <a:pPr lvl="2"/>
            <a:r>
              <a:rPr lang="en-US" sz="1600" dirty="0">
                <a:solidFill>
                  <a:srgbClr val="222222"/>
                </a:solidFill>
                <a:latin typeface="Arial" panose="020B0604020202020204" pitchFamily="34" charset="0"/>
              </a:rPr>
              <a:t>15</a:t>
            </a:r>
            <a:r>
              <a:rPr lang="tr-TR" sz="1600" dirty="0">
                <a:solidFill>
                  <a:srgbClr val="222222"/>
                </a:solidFill>
                <a:latin typeface="Arial" panose="020B0604020202020204" pitchFamily="34" charset="0"/>
              </a:rPr>
              <a:t>20</a:t>
            </a:r>
            <a:r>
              <a:rPr lang="en-US" sz="1600" dirty="0">
                <a:solidFill>
                  <a:srgbClr val="222222"/>
                </a:solidFill>
                <a:latin typeface="Arial" panose="020B0604020202020204" pitchFamily="34" charset="0"/>
              </a:rPr>
              <a:t> Reactions</a:t>
            </a:r>
          </a:p>
          <a:p>
            <a:pPr lvl="1"/>
            <a:endParaRPr lang="en-US" sz="2000" b="0" i="0" dirty="0">
              <a:solidFill>
                <a:srgbClr val="222222"/>
              </a:solidFill>
              <a:effectLst/>
              <a:latin typeface="Arial" panose="020B0604020202020204" pitchFamily="34" charset="0"/>
            </a:endParaRPr>
          </a:p>
          <a:p>
            <a:pPr lvl="1"/>
            <a:r>
              <a:rPr lang="en-US" sz="2000" b="0" i="0" dirty="0">
                <a:solidFill>
                  <a:srgbClr val="222222"/>
                </a:solidFill>
                <a:effectLst/>
                <a:latin typeface="Arial" panose="020B0604020202020204" pitchFamily="34" charset="0"/>
              </a:rPr>
              <a:t>Latest Post</a:t>
            </a:r>
          </a:p>
          <a:p>
            <a:pPr lvl="2"/>
            <a:r>
              <a:rPr lang="tr-TR" sz="1600" dirty="0" err="1">
                <a:solidFill>
                  <a:srgbClr val="222222"/>
                </a:solidFill>
                <a:latin typeface="Arial" panose="020B0604020202020204" pitchFamily="34" charset="0"/>
              </a:rPr>
              <a:t>Paul’s</a:t>
            </a:r>
            <a:r>
              <a:rPr lang="tr-TR" sz="1600" dirty="0">
                <a:solidFill>
                  <a:srgbClr val="222222"/>
                </a:solidFill>
                <a:latin typeface="Arial" panose="020B0604020202020204" pitchFamily="34" charset="0"/>
              </a:rPr>
              <a:t> </a:t>
            </a:r>
            <a:r>
              <a:rPr lang="tr-TR" sz="1600" dirty="0" err="1">
                <a:solidFill>
                  <a:srgbClr val="222222"/>
                </a:solidFill>
                <a:latin typeface="Arial" panose="020B0604020202020204" pitchFamily="34" charset="0"/>
              </a:rPr>
              <a:t>Award</a:t>
            </a:r>
            <a:endParaRPr lang="tr-TR" sz="1600" dirty="0">
              <a:solidFill>
                <a:srgbClr val="222222"/>
              </a:solidFill>
              <a:latin typeface="Arial" panose="020B0604020202020204" pitchFamily="34" charset="0"/>
            </a:endParaRPr>
          </a:p>
          <a:p>
            <a:pPr marL="914400" lvl="2" indent="0">
              <a:buNone/>
            </a:pPr>
            <a:endParaRPr lang="en-US" sz="1600" dirty="0">
              <a:solidFill>
                <a:srgbClr val="222222"/>
              </a:solidFill>
              <a:latin typeface="Arial" panose="020B0604020202020204" pitchFamily="34" charset="0"/>
            </a:endParaRPr>
          </a:p>
        </p:txBody>
      </p:sp>
      <p:sp>
        <p:nvSpPr>
          <p:cNvPr id="5" name="Slide Number Placeholder 4">
            <a:extLst>
              <a:ext uri="{FF2B5EF4-FFF2-40B4-BE49-F238E27FC236}">
                <a16:creationId xmlns:a16="http://schemas.microsoft.com/office/drawing/2014/main" id="{A1BBB153-D275-4B51-BDBF-552A1BF0490C}"/>
              </a:ext>
            </a:extLst>
          </p:cNvPr>
          <p:cNvSpPr>
            <a:spLocks noGrp="1"/>
          </p:cNvSpPr>
          <p:nvPr>
            <p:ph type="sldNum" sz="quarter" idx="11"/>
          </p:nvPr>
        </p:nvSpPr>
        <p:spPr/>
        <p:txBody>
          <a:bodyPr/>
          <a:lstStyle/>
          <a:p>
            <a:fld id="{427953F7-7028-42D5-916D-7BE6627B0238}" type="slidenum">
              <a:rPr lang="en-US" smtClean="0"/>
              <a:pPr/>
              <a:t>3</a:t>
            </a:fld>
            <a:endParaRPr lang="en-US"/>
          </a:p>
        </p:txBody>
      </p:sp>
      <p:sp>
        <p:nvSpPr>
          <p:cNvPr id="8" name="TextBox 7">
            <a:extLst>
              <a:ext uri="{FF2B5EF4-FFF2-40B4-BE49-F238E27FC236}">
                <a16:creationId xmlns:a16="http://schemas.microsoft.com/office/drawing/2014/main" id="{EFEBCCE2-92A5-A513-F542-456139B874D7}"/>
              </a:ext>
            </a:extLst>
          </p:cNvPr>
          <p:cNvSpPr txBox="1"/>
          <p:nvPr/>
        </p:nvSpPr>
        <p:spPr>
          <a:xfrm>
            <a:off x="337595" y="1124654"/>
            <a:ext cx="7164418" cy="369332"/>
          </a:xfrm>
          <a:prstGeom prst="rect">
            <a:avLst/>
          </a:prstGeom>
          <a:noFill/>
        </p:spPr>
        <p:txBody>
          <a:bodyPr wrap="square">
            <a:spAutoFit/>
          </a:bodyPr>
          <a:lstStyle/>
          <a:p>
            <a:pPr marL="457200" lvl="1" indent="0">
              <a:buNone/>
            </a:pPr>
            <a:r>
              <a:rPr lang="en-US" altLang="en-US" sz="1800" b="1" dirty="0">
                <a:solidFill>
                  <a:schemeClr val="tx1"/>
                </a:solidFill>
                <a:cs typeface="Calibri" panose="020F0502020204030204" pitchFamily="34" charset="0"/>
                <a:hlinkClick r:id="rId2">
                  <a:extLst>
                    <a:ext uri="{A12FA001-AC4F-418D-AE19-62706E023703}">
                      <ahyp:hlinkClr xmlns:ahyp="http://schemas.microsoft.com/office/drawing/2018/hyperlinkcolor" val="tx"/>
                    </a:ext>
                  </a:extLst>
                </a:hlinkClick>
              </a:rPr>
              <a:t>https://www.linkedin.com/company/ieee802</a:t>
            </a:r>
            <a:r>
              <a:rPr lang="en-US" altLang="en-US" sz="1800" b="1" dirty="0">
                <a:solidFill>
                  <a:schemeClr val="tx1"/>
                </a:solidFill>
                <a:cs typeface="Calibri" panose="020F0502020204030204" pitchFamily="34" charset="0"/>
              </a:rPr>
              <a:t> </a:t>
            </a:r>
          </a:p>
        </p:txBody>
      </p:sp>
      <p:pic>
        <p:nvPicPr>
          <p:cNvPr id="1026" name="Picture 2" descr="No alternative text description for this image">
            <a:extLst>
              <a:ext uri="{FF2B5EF4-FFF2-40B4-BE49-F238E27FC236}">
                <a16:creationId xmlns:a16="http://schemas.microsoft.com/office/drawing/2014/main" id="{B04EC17E-5F88-DCD7-5BD3-2B83734736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0674" y="1477180"/>
            <a:ext cx="4867275" cy="486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41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2FF2EC4-CEC4-907A-F3B9-9531AAA02164}"/>
              </a:ext>
            </a:extLst>
          </p:cNvPr>
          <p:cNvSpPr>
            <a:spLocks noGrp="1"/>
          </p:cNvSpPr>
          <p:nvPr>
            <p:ph type="title"/>
          </p:nvPr>
        </p:nvSpPr>
        <p:spPr/>
        <p:txBody>
          <a:bodyPr/>
          <a:lstStyle/>
          <a:p>
            <a:r>
              <a:rPr lang="tr-TR" dirty="0"/>
              <a:t>WG Logos</a:t>
            </a:r>
          </a:p>
        </p:txBody>
      </p:sp>
      <p:sp>
        <p:nvSpPr>
          <p:cNvPr id="5" name="Slayt Numarası Yer Tutucusu 4">
            <a:extLst>
              <a:ext uri="{FF2B5EF4-FFF2-40B4-BE49-F238E27FC236}">
                <a16:creationId xmlns:a16="http://schemas.microsoft.com/office/drawing/2014/main" id="{7EC31D54-CAC7-2B2E-7B23-CEF10B71472D}"/>
              </a:ext>
            </a:extLst>
          </p:cNvPr>
          <p:cNvSpPr>
            <a:spLocks noGrp="1"/>
          </p:cNvSpPr>
          <p:nvPr>
            <p:ph type="sldNum" sz="quarter" idx="11"/>
          </p:nvPr>
        </p:nvSpPr>
        <p:spPr/>
        <p:txBody>
          <a:bodyPr/>
          <a:lstStyle/>
          <a:p>
            <a:fld id="{427953F7-7028-42D5-916D-7BE6627B0238}" type="slidenum">
              <a:rPr lang="en-US" smtClean="0"/>
              <a:pPr/>
              <a:t>4</a:t>
            </a:fld>
            <a:endParaRPr lang="en-US"/>
          </a:p>
        </p:txBody>
      </p:sp>
      <p:pic>
        <p:nvPicPr>
          <p:cNvPr id="8" name="Resim 7" descr="yazı tipi, meneviş mavisi, grafik, logo içeren bir resim&#10;&#10;Yapay zeka tarafından oluşturulan içerik yanlış olabilir.">
            <a:extLst>
              <a:ext uri="{FF2B5EF4-FFF2-40B4-BE49-F238E27FC236}">
                <a16:creationId xmlns:a16="http://schemas.microsoft.com/office/drawing/2014/main" id="{3F5426BF-BB32-C6D9-F450-47F154C149D4}"/>
              </a:ext>
            </a:extLst>
          </p:cNvPr>
          <p:cNvPicPr>
            <a:picLocks noChangeAspect="1"/>
          </p:cNvPicPr>
          <p:nvPr/>
        </p:nvPicPr>
        <p:blipFill>
          <a:blip r:embed="rId2"/>
          <a:stretch>
            <a:fillRect/>
          </a:stretch>
        </p:blipFill>
        <p:spPr>
          <a:xfrm>
            <a:off x="1266824" y="1919590"/>
            <a:ext cx="9134475" cy="4165441"/>
          </a:xfrm>
          <a:prstGeom prst="rect">
            <a:avLst/>
          </a:prstGeom>
        </p:spPr>
      </p:pic>
    </p:spTree>
    <p:extLst>
      <p:ext uri="{BB962C8B-B14F-4D97-AF65-F5344CB8AC3E}">
        <p14:creationId xmlns:p14="http://schemas.microsoft.com/office/powerpoint/2010/main" val="3790747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1E5B9-77FA-874D-12EF-B78AA49BF71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A1B37CD-A084-D006-DB55-C29EA6707172}"/>
              </a:ext>
            </a:extLst>
          </p:cNvPr>
          <p:cNvSpPr>
            <a:spLocks noGrp="1"/>
          </p:cNvSpPr>
          <p:nvPr>
            <p:ph type="title"/>
          </p:nvPr>
        </p:nvSpPr>
        <p:spPr/>
        <p:txBody>
          <a:bodyPr/>
          <a:lstStyle/>
          <a:p>
            <a:r>
              <a:rPr lang="tr-TR" dirty="0"/>
              <a:t>WG Logos</a:t>
            </a:r>
          </a:p>
        </p:txBody>
      </p:sp>
      <p:sp>
        <p:nvSpPr>
          <p:cNvPr id="5" name="Slayt Numarası Yer Tutucusu 4">
            <a:extLst>
              <a:ext uri="{FF2B5EF4-FFF2-40B4-BE49-F238E27FC236}">
                <a16:creationId xmlns:a16="http://schemas.microsoft.com/office/drawing/2014/main" id="{24B5C015-B1F6-A56D-8A9B-2A9501F794F2}"/>
              </a:ext>
            </a:extLst>
          </p:cNvPr>
          <p:cNvSpPr>
            <a:spLocks noGrp="1"/>
          </p:cNvSpPr>
          <p:nvPr>
            <p:ph type="sldNum" sz="quarter" idx="11"/>
          </p:nvPr>
        </p:nvSpPr>
        <p:spPr/>
        <p:txBody>
          <a:bodyPr/>
          <a:lstStyle/>
          <a:p>
            <a:fld id="{427953F7-7028-42D5-916D-7BE6627B0238}" type="slidenum">
              <a:rPr lang="en-US" smtClean="0"/>
              <a:pPr/>
              <a:t>5</a:t>
            </a:fld>
            <a:endParaRPr lang="en-US"/>
          </a:p>
        </p:txBody>
      </p:sp>
      <p:pic>
        <p:nvPicPr>
          <p:cNvPr id="4" name="Resim 3" descr="metin, grafik, grafik tasarım, yazı tipi içeren bir resim&#10;&#10;Yapay zeka tarafından oluşturulan içerik yanlış olabilir.">
            <a:extLst>
              <a:ext uri="{FF2B5EF4-FFF2-40B4-BE49-F238E27FC236}">
                <a16:creationId xmlns:a16="http://schemas.microsoft.com/office/drawing/2014/main" id="{8AE91AD7-B398-A01B-07BA-8EC32B63BD2E}"/>
              </a:ext>
            </a:extLst>
          </p:cNvPr>
          <p:cNvPicPr>
            <a:picLocks noChangeAspect="1"/>
          </p:cNvPicPr>
          <p:nvPr/>
        </p:nvPicPr>
        <p:blipFill>
          <a:blip r:embed="rId2"/>
          <a:stretch>
            <a:fillRect/>
          </a:stretch>
        </p:blipFill>
        <p:spPr>
          <a:xfrm>
            <a:off x="835025" y="1545580"/>
            <a:ext cx="9182100" cy="4555182"/>
          </a:xfrm>
          <a:prstGeom prst="rect">
            <a:avLst/>
          </a:prstGeom>
        </p:spPr>
      </p:pic>
    </p:spTree>
    <p:extLst>
      <p:ext uri="{BB962C8B-B14F-4D97-AF65-F5344CB8AC3E}">
        <p14:creationId xmlns:p14="http://schemas.microsoft.com/office/powerpoint/2010/main" val="3593230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7E204-311B-6BE5-2316-3121C05C52AD}"/>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0F6CB55-8D8E-11E2-6548-BE2E17822E16}"/>
              </a:ext>
            </a:extLst>
          </p:cNvPr>
          <p:cNvSpPr>
            <a:spLocks noGrp="1"/>
          </p:cNvSpPr>
          <p:nvPr>
            <p:ph type="title"/>
          </p:nvPr>
        </p:nvSpPr>
        <p:spPr/>
        <p:txBody>
          <a:bodyPr/>
          <a:lstStyle/>
          <a:p>
            <a:r>
              <a:rPr lang="tr-TR" dirty="0"/>
              <a:t>WG Logos</a:t>
            </a:r>
          </a:p>
        </p:txBody>
      </p:sp>
      <p:sp>
        <p:nvSpPr>
          <p:cNvPr id="5" name="Slayt Numarası Yer Tutucusu 4">
            <a:extLst>
              <a:ext uri="{FF2B5EF4-FFF2-40B4-BE49-F238E27FC236}">
                <a16:creationId xmlns:a16="http://schemas.microsoft.com/office/drawing/2014/main" id="{44D47081-9C01-A1C1-329A-15A841232A29}"/>
              </a:ext>
            </a:extLst>
          </p:cNvPr>
          <p:cNvSpPr>
            <a:spLocks noGrp="1"/>
          </p:cNvSpPr>
          <p:nvPr>
            <p:ph type="sldNum" sz="quarter" idx="11"/>
          </p:nvPr>
        </p:nvSpPr>
        <p:spPr/>
        <p:txBody>
          <a:bodyPr/>
          <a:lstStyle/>
          <a:p>
            <a:fld id="{427953F7-7028-42D5-916D-7BE6627B0238}" type="slidenum">
              <a:rPr lang="en-US" smtClean="0"/>
              <a:pPr/>
              <a:t>6</a:t>
            </a:fld>
            <a:endParaRPr lang="en-US"/>
          </a:p>
        </p:txBody>
      </p:sp>
      <p:pic>
        <p:nvPicPr>
          <p:cNvPr id="3" name="Resim 2">
            <a:extLst>
              <a:ext uri="{FF2B5EF4-FFF2-40B4-BE49-F238E27FC236}">
                <a16:creationId xmlns:a16="http://schemas.microsoft.com/office/drawing/2014/main" id="{7A9E32B4-CB9A-C14F-3879-D81808990645}"/>
              </a:ext>
            </a:extLst>
          </p:cNvPr>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1571558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E323D-C507-52A1-2E98-2ADD2EB19A8C}"/>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D9BACBA7-CFB1-C866-0296-939857C2359D}"/>
              </a:ext>
            </a:extLst>
          </p:cNvPr>
          <p:cNvSpPr>
            <a:spLocks noGrp="1"/>
          </p:cNvSpPr>
          <p:nvPr>
            <p:ph type="title"/>
          </p:nvPr>
        </p:nvSpPr>
        <p:spPr/>
        <p:txBody>
          <a:bodyPr/>
          <a:lstStyle/>
          <a:p>
            <a:r>
              <a:rPr lang="tr-TR" dirty="0"/>
              <a:t>WG Logos</a:t>
            </a:r>
          </a:p>
        </p:txBody>
      </p:sp>
      <p:sp>
        <p:nvSpPr>
          <p:cNvPr id="5" name="Slayt Numarası Yer Tutucusu 4">
            <a:extLst>
              <a:ext uri="{FF2B5EF4-FFF2-40B4-BE49-F238E27FC236}">
                <a16:creationId xmlns:a16="http://schemas.microsoft.com/office/drawing/2014/main" id="{1378F72D-0D81-DD4A-C75C-9AB8EEB40CDB}"/>
              </a:ext>
            </a:extLst>
          </p:cNvPr>
          <p:cNvSpPr>
            <a:spLocks noGrp="1"/>
          </p:cNvSpPr>
          <p:nvPr>
            <p:ph type="sldNum" sz="quarter" idx="11"/>
          </p:nvPr>
        </p:nvSpPr>
        <p:spPr/>
        <p:txBody>
          <a:bodyPr/>
          <a:lstStyle/>
          <a:p>
            <a:fld id="{427953F7-7028-42D5-916D-7BE6627B0238}" type="slidenum">
              <a:rPr lang="en-US" smtClean="0"/>
              <a:pPr/>
              <a:t>7</a:t>
            </a:fld>
            <a:endParaRPr lang="en-US"/>
          </a:p>
        </p:txBody>
      </p:sp>
      <p:pic>
        <p:nvPicPr>
          <p:cNvPr id="4" name="Resim 3">
            <a:extLst>
              <a:ext uri="{FF2B5EF4-FFF2-40B4-BE49-F238E27FC236}">
                <a16:creationId xmlns:a16="http://schemas.microsoft.com/office/drawing/2014/main" id="{0DF0EC4F-3D97-B219-C228-5FA4D36C23B9}"/>
              </a:ext>
            </a:extLst>
          </p:cNvPr>
          <p:cNvPicPr>
            <a:picLocks noChangeAspect="1"/>
          </p:cNvPicPr>
          <p:nvPr/>
        </p:nvPicPr>
        <p:blipFill>
          <a:blip r:embed="rId2"/>
          <a:stretch>
            <a:fillRect/>
          </a:stretch>
        </p:blipFill>
        <p:spPr>
          <a:xfrm>
            <a:off x="2143125" y="1752600"/>
            <a:ext cx="7487558" cy="3835091"/>
          </a:xfrm>
          <a:prstGeom prst="rect">
            <a:avLst/>
          </a:prstGeom>
        </p:spPr>
      </p:pic>
    </p:spTree>
    <p:extLst>
      <p:ext uri="{BB962C8B-B14F-4D97-AF65-F5344CB8AC3E}">
        <p14:creationId xmlns:p14="http://schemas.microsoft.com/office/powerpoint/2010/main" val="4264272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EC14A-4984-CABF-AE9A-63233821501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657F59F-DDB8-74B3-1761-5C2A782F7710}"/>
              </a:ext>
            </a:extLst>
          </p:cNvPr>
          <p:cNvSpPr>
            <a:spLocks noGrp="1"/>
          </p:cNvSpPr>
          <p:nvPr>
            <p:ph type="title"/>
          </p:nvPr>
        </p:nvSpPr>
        <p:spPr/>
        <p:txBody>
          <a:bodyPr/>
          <a:lstStyle/>
          <a:p>
            <a:r>
              <a:rPr lang="tr-TR" dirty="0"/>
              <a:t>WG Logos</a:t>
            </a:r>
          </a:p>
        </p:txBody>
      </p:sp>
      <p:sp>
        <p:nvSpPr>
          <p:cNvPr id="5" name="Slayt Numarası Yer Tutucusu 4">
            <a:extLst>
              <a:ext uri="{FF2B5EF4-FFF2-40B4-BE49-F238E27FC236}">
                <a16:creationId xmlns:a16="http://schemas.microsoft.com/office/drawing/2014/main" id="{FABDB690-FC62-1C55-7382-FF928EF2DC98}"/>
              </a:ext>
            </a:extLst>
          </p:cNvPr>
          <p:cNvSpPr>
            <a:spLocks noGrp="1"/>
          </p:cNvSpPr>
          <p:nvPr>
            <p:ph type="sldNum" sz="quarter" idx="11"/>
          </p:nvPr>
        </p:nvSpPr>
        <p:spPr/>
        <p:txBody>
          <a:bodyPr/>
          <a:lstStyle/>
          <a:p>
            <a:fld id="{427953F7-7028-42D5-916D-7BE6627B0238}" type="slidenum">
              <a:rPr lang="en-US" smtClean="0"/>
              <a:pPr/>
              <a:t>8</a:t>
            </a:fld>
            <a:endParaRPr lang="en-US"/>
          </a:p>
        </p:txBody>
      </p:sp>
      <p:pic>
        <p:nvPicPr>
          <p:cNvPr id="6" name="Resim 5">
            <a:extLst>
              <a:ext uri="{FF2B5EF4-FFF2-40B4-BE49-F238E27FC236}">
                <a16:creationId xmlns:a16="http://schemas.microsoft.com/office/drawing/2014/main" id="{6D0AD9B0-318F-7D65-4F49-62418989ECD0}"/>
              </a:ext>
            </a:extLst>
          </p:cNvPr>
          <p:cNvPicPr>
            <a:picLocks noChangeAspect="1"/>
          </p:cNvPicPr>
          <p:nvPr/>
        </p:nvPicPr>
        <p:blipFill>
          <a:blip r:embed="rId2"/>
          <a:stretch>
            <a:fillRect/>
          </a:stretch>
        </p:blipFill>
        <p:spPr>
          <a:xfrm>
            <a:off x="914400" y="1571625"/>
            <a:ext cx="10160000" cy="571500"/>
          </a:xfrm>
          <a:prstGeom prst="rect">
            <a:avLst/>
          </a:prstGeom>
        </p:spPr>
      </p:pic>
      <p:pic>
        <p:nvPicPr>
          <p:cNvPr id="8" name="Resim 7">
            <a:extLst>
              <a:ext uri="{FF2B5EF4-FFF2-40B4-BE49-F238E27FC236}">
                <a16:creationId xmlns:a16="http://schemas.microsoft.com/office/drawing/2014/main" id="{F990C1C1-CC8E-8CD7-FDF5-45F966F0ED09}"/>
              </a:ext>
            </a:extLst>
          </p:cNvPr>
          <p:cNvPicPr>
            <a:picLocks noChangeAspect="1"/>
          </p:cNvPicPr>
          <p:nvPr/>
        </p:nvPicPr>
        <p:blipFill>
          <a:blip r:embed="rId3"/>
          <a:stretch>
            <a:fillRect/>
          </a:stretch>
        </p:blipFill>
        <p:spPr>
          <a:xfrm>
            <a:off x="3310569" y="2714625"/>
            <a:ext cx="4719043" cy="2193943"/>
          </a:xfrm>
          <a:prstGeom prst="rect">
            <a:avLst/>
          </a:prstGeom>
        </p:spPr>
      </p:pic>
    </p:spTree>
    <p:extLst>
      <p:ext uri="{BB962C8B-B14F-4D97-AF65-F5344CB8AC3E}">
        <p14:creationId xmlns:p14="http://schemas.microsoft.com/office/powerpoint/2010/main" val="1747353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A4052-79C6-AC14-46AE-8BA55680225C}"/>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8E861A76-B87D-F210-9BE8-54EFF3F7E913}"/>
              </a:ext>
            </a:extLst>
          </p:cNvPr>
          <p:cNvSpPr>
            <a:spLocks noGrp="1"/>
          </p:cNvSpPr>
          <p:nvPr>
            <p:ph type="title"/>
          </p:nvPr>
        </p:nvSpPr>
        <p:spPr>
          <a:xfrm>
            <a:off x="711200" y="333153"/>
            <a:ext cx="10363200" cy="1143000"/>
          </a:xfrm>
        </p:spPr>
        <p:txBody>
          <a:bodyPr/>
          <a:lstStyle/>
          <a:p>
            <a:r>
              <a:rPr lang="tr-TR" dirty="0" err="1"/>
              <a:t>Linkedin</a:t>
            </a:r>
            <a:r>
              <a:rPr lang="tr-TR" dirty="0"/>
              <a:t> </a:t>
            </a:r>
            <a:r>
              <a:rPr lang="tr-TR" dirty="0" err="1"/>
              <a:t>Posts</a:t>
            </a:r>
            <a:r>
              <a:rPr lang="tr-TR" dirty="0"/>
              <a:t> </a:t>
            </a:r>
            <a:r>
              <a:rPr lang="tr-TR" dirty="0" err="1"/>
              <a:t>for</a:t>
            </a:r>
            <a:r>
              <a:rPr lang="tr-TR" dirty="0"/>
              <a:t> </a:t>
            </a:r>
            <a:r>
              <a:rPr lang="tr-TR" dirty="0" err="1"/>
              <a:t>WGs</a:t>
            </a:r>
            <a:endParaRPr lang="tr-TR" dirty="0"/>
          </a:p>
        </p:txBody>
      </p:sp>
      <p:sp>
        <p:nvSpPr>
          <p:cNvPr id="5" name="Slayt Numarası Yer Tutucusu 4">
            <a:extLst>
              <a:ext uri="{FF2B5EF4-FFF2-40B4-BE49-F238E27FC236}">
                <a16:creationId xmlns:a16="http://schemas.microsoft.com/office/drawing/2014/main" id="{C452BB68-F77B-38DC-3FC2-B54664B0642E}"/>
              </a:ext>
            </a:extLst>
          </p:cNvPr>
          <p:cNvSpPr>
            <a:spLocks noGrp="1"/>
          </p:cNvSpPr>
          <p:nvPr>
            <p:ph type="sldNum" sz="quarter" idx="11"/>
          </p:nvPr>
        </p:nvSpPr>
        <p:spPr/>
        <p:txBody>
          <a:bodyPr/>
          <a:lstStyle/>
          <a:p>
            <a:fld id="{427953F7-7028-42D5-916D-7BE6627B0238}" type="slidenum">
              <a:rPr lang="en-US" smtClean="0"/>
              <a:pPr/>
              <a:t>9</a:t>
            </a:fld>
            <a:endParaRPr lang="en-US"/>
          </a:p>
        </p:txBody>
      </p:sp>
      <p:sp>
        <p:nvSpPr>
          <p:cNvPr id="3" name="Content Placeholder 4">
            <a:extLst>
              <a:ext uri="{FF2B5EF4-FFF2-40B4-BE49-F238E27FC236}">
                <a16:creationId xmlns:a16="http://schemas.microsoft.com/office/drawing/2014/main" id="{09AF54DA-14C9-2436-8377-AB5050904C8C}"/>
              </a:ext>
            </a:extLst>
          </p:cNvPr>
          <p:cNvSpPr>
            <a:spLocks noGrp="1" noChangeArrowheads="1"/>
          </p:cNvSpPr>
          <p:nvPr>
            <p:ph idx="1"/>
          </p:nvPr>
        </p:nvSpPr>
        <p:spPr bwMode="auto">
          <a:xfrm>
            <a:off x="355600" y="904653"/>
            <a:ext cx="11616660" cy="525465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noAutofit/>
          </a:bodyPr>
          <a:lstStyle>
            <a:lvl1pPr marL="342900" indent="-342900" algn="l" rtl="0" eaLnBrk="0" fontAlgn="base" hangingPunct="0">
              <a:spcBef>
                <a:spcPct val="50000"/>
              </a:spcBef>
              <a:spcAft>
                <a:spcPct val="0"/>
              </a:spcAft>
              <a:defRPr b="1">
                <a:solidFill>
                  <a:schemeClr val="tx1"/>
                </a:solidFill>
                <a:latin typeface="+mn-lt"/>
                <a:ea typeface="+mn-ea"/>
                <a:cs typeface="+mn-cs"/>
              </a:defRPr>
            </a:lvl1pPr>
            <a:lvl2pPr marL="182563" indent="-180975" algn="l" rtl="0" eaLnBrk="0" fontAlgn="base" hangingPunct="0">
              <a:spcBef>
                <a:spcPct val="50000"/>
              </a:spcBef>
              <a:spcAft>
                <a:spcPct val="0"/>
              </a:spcAft>
              <a:buChar char="•"/>
              <a:defRPr>
                <a:solidFill>
                  <a:schemeClr val="tx1"/>
                </a:solidFill>
                <a:latin typeface="+mn-lt"/>
              </a:defRPr>
            </a:lvl2pPr>
            <a:lvl3pPr marL="365125" indent="-180975" algn="l" rtl="0" eaLnBrk="0" fontAlgn="base" hangingPunct="0">
              <a:spcBef>
                <a:spcPct val="25000"/>
              </a:spcBef>
              <a:spcAft>
                <a:spcPct val="0"/>
              </a:spcAft>
              <a:buFont typeface="Arial" pitchFamily="34" charset="0"/>
              <a:buChar char="–"/>
              <a:defRPr sz="1600">
                <a:solidFill>
                  <a:schemeClr val="tx1"/>
                </a:solidFill>
                <a:latin typeface="+mn-lt"/>
              </a:defRPr>
            </a:lvl3pPr>
            <a:lvl4pPr marL="711200" indent="-344488" algn="l" rtl="0" eaLnBrk="0" fontAlgn="base" hangingPunct="0">
              <a:spcBef>
                <a:spcPct val="10000"/>
              </a:spcBef>
              <a:spcAft>
                <a:spcPct val="0"/>
              </a:spcAft>
              <a:buFont typeface="Times New Roman" pitchFamily="18" charset="0"/>
              <a:buChar char="—"/>
              <a:defRPr sz="1400">
                <a:solidFill>
                  <a:schemeClr val="tx1"/>
                </a:solidFill>
                <a:latin typeface="+mn-lt"/>
              </a:defRPr>
            </a:lvl4pPr>
            <a:lvl5pPr marL="969963" indent="-165100" algn="l" rtl="0" eaLnBrk="0" fontAlgn="base" hangingPunct="0">
              <a:spcBef>
                <a:spcPct val="20000"/>
              </a:spcBef>
              <a:spcAft>
                <a:spcPct val="0"/>
              </a:spcAft>
              <a:buChar char="•"/>
              <a:defRPr sz="1400">
                <a:solidFill>
                  <a:schemeClr val="tx1"/>
                </a:solidFill>
                <a:latin typeface="+mn-lt"/>
              </a:defRPr>
            </a:lvl5pPr>
            <a:lvl6pPr marL="1427163" indent="-165100" algn="l" rtl="0" eaLnBrk="0" fontAlgn="base" hangingPunct="0">
              <a:spcBef>
                <a:spcPct val="20000"/>
              </a:spcBef>
              <a:spcAft>
                <a:spcPct val="0"/>
              </a:spcAft>
              <a:buChar char="•"/>
              <a:defRPr sz="1600">
                <a:solidFill>
                  <a:schemeClr val="tx1"/>
                </a:solidFill>
                <a:latin typeface="+mn-lt"/>
              </a:defRPr>
            </a:lvl6pPr>
            <a:lvl7pPr marL="1884363" indent="-165100" algn="l" rtl="0" eaLnBrk="0" fontAlgn="base" hangingPunct="0">
              <a:spcBef>
                <a:spcPct val="20000"/>
              </a:spcBef>
              <a:spcAft>
                <a:spcPct val="0"/>
              </a:spcAft>
              <a:buChar char="•"/>
              <a:defRPr sz="1600">
                <a:solidFill>
                  <a:schemeClr val="tx1"/>
                </a:solidFill>
                <a:latin typeface="+mn-lt"/>
              </a:defRPr>
            </a:lvl7pPr>
            <a:lvl8pPr marL="2341563" indent="-165100" algn="l" rtl="0" eaLnBrk="0" fontAlgn="base" hangingPunct="0">
              <a:spcBef>
                <a:spcPct val="20000"/>
              </a:spcBef>
              <a:spcAft>
                <a:spcPct val="0"/>
              </a:spcAft>
              <a:buChar char="•"/>
              <a:defRPr sz="1600">
                <a:solidFill>
                  <a:schemeClr val="tx1"/>
                </a:solidFill>
                <a:latin typeface="+mn-lt"/>
              </a:defRPr>
            </a:lvl8pPr>
            <a:lvl9pPr marL="2798763" indent="-165100" algn="l" rtl="0" eaLnBrk="0" fontAlgn="base" hangingPunct="0">
              <a:spcBef>
                <a:spcPct val="20000"/>
              </a:spcBef>
              <a:spcAft>
                <a:spcPct val="0"/>
              </a:spcAft>
              <a:buChar char="•"/>
              <a:defRPr sz="1600">
                <a:solidFill>
                  <a:schemeClr val="tx1"/>
                </a:solidFill>
                <a:latin typeface="+mn-lt"/>
              </a:defRPr>
            </a:lvl9pPr>
          </a:lstStyle>
          <a:p>
            <a:pPr marL="1588" marR="0" lvl="1" indent="0" algn="l" defTabSz="914400" rtl="0" eaLnBrk="0" fontAlgn="base" latinLnBrk="0" hangingPunct="0">
              <a:lnSpc>
                <a:spcPct val="100000"/>
              </a:lnSpc>
              <a:spcBef>
                <a:spcPct val="50000"/>
              </a:spcBef>
              <a:spcAft>
                <a:spcPct val="0"/>
              </a:spcAft>
              <a:buClrTx/>
              <a:buSzTx/>
              <a:buNone/>
              <a:tabLst/>
              <a:defRPr/>
            </a:pPr>
            <a:r>
              <a:rPr kumimoji="0" lang="tr-TR" sz="1800" i="0" u="none" strike="noStrike" kern="0" cap="none" spc="0" normalizeH="0" baseline="0" noProof="0" dirty="0">
                <a:ln>
                  <a:noFill/>
                </a:ln>
                <a:effectLst/>
                <a:uLnTx/>
                <a:uFillTx/>
                <a:latin typeface="Arial" panose="020B0604020202020204" pitchFamily="34" charset="0"/>
                <a:cs typeface="Arial" panose="020B0604020202020204" pitchFamily="34" charset="0"/>
              </a:rPr>
              <a:t>WG/</a:t>
            </a:r>
            <a:r>
              <a:rPr kumimoji="0" lang="tr-TR" sz="1800" i="0" u="none" strike="noStrike" kern="0" cap="none" spc="0" normalizeH="0" baseline="0" noProof="0" dirty="0" err="1">
                <a:ln>
                  <a:noFill/>
                </a:ln>
                <a:effectLst/>
                <a:uLnTx/>
                <a:uFillTx/>
                <a:latin typeface="Arial" panose="020B0604020202020204" pitchFamily="34" charset="0"/>
                <a:cs typeface="Arial" panose="020B0604020202020204" pitchFamily="34" charset="0"/>
              </a:rPr>
              <a:t>TIGs</a:t>
            </a:r>
            <a:r>
              <a:rPr kumimoji="0" lang="tr-TR" sz="1800" i="0" u="none" strike="noStrike" kern="0" cap="none" spc="0" normalizeH="0" baseline="0" noProof="0" dirty="0">
                <a:ln>
                  <a:noFill/>
                </a:ln>
                <a:effectLst/>
                <a:uLnTx/>
                <a:uFillTx/>
                <a:latin typeface="Arial" panose="020B0604020202020204" pitchFamily="34" charset="0"/>
                <a:cs typeface="Arial" panose="020B0604020202020204" pitchFamily="34" charset="0"/>
              </a:rPr>
              <a:t> can post </a:t>
            </a:r>
            <a:r>
              <a:rPr kumimoji="0" lang="tr-TR" sz="1800" i="0" u="none" strike="noStrike" kern="0" cap="none" spc="0" normalizeH="0" baseline="0" noProof="0" dirty="0" err="1">
                <a:ln>
                  <a:noFill/>
                </a:ln>
                <a:effectLst/>
                <a:uLnTx/>
                <a:uFillTx/>
                <a:latin typeface="Arial" panose="020B0604020202020204" pitchFamily="34" charset="0"/>
                <a:cs typeface="Arial" panose="020B0604020202020204" pitchFamily="34" charset="0"/>
              </a:rPr>
              <a:t>their</a:t>
            </a:r>
            <a:r>
              <a:rPr kumimoji="0" lang="tr-TR" sz="18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tr-TR" sz="1800" i="0" u="none" strike="noStrike" kern="0" cap="none" spc="0" normalizeH="0" baseline="0" noProof="0" dirty="0" err="1">
                <a:ln>
                  <a:noFill/>
                </a:ln>
                <a:effectLst/>
                <a:uLnTx/>
                <a:uFillTx/>
                <a:latin typeface="Arial" panose="020B0604020202020204" pitchFamily="34" charset="0"/>
                <a:cs typeface="Arial" panose="020B0604020202020204" pitchFamily="34" charset="0"/>
              </a:rPr>
              <a:t>short</a:t>
            </a:r>
            <a:r>
              <a:rPr kumimoji="0" lang="tr-TR" sz="18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tr-TR" sz="1800" i="0" u="none" strike="noStrike" kern="0" cap="none" spc="0" normalizeH="0" baseline="0" noProof="0" dirty="0" err="1">
                <a:ln>
                  <a:noFill/>
                </a:ln>
                <a:effectLst/>
                <a:uLnTx/>
                <a:uFillTx/>
                <a:latin typeface="Arial" panose="020B0604020202020204" pitchFamily="34" charset="0"/>
                <a:cs typeface="Arial" panose="020B0604020202020204" pitchFamily="34" charset="0"/>
              </a:rPr>
              <a:t>meeting</a:t>
            </a:r>
            <a:r>
              <a:rPr kumimoji="0" lang="tr-TR" sz="18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tr-TR" sz="1800" i="0" u="none" strike="noStrike" kern="0" cap="none" spc="0" normalizeH="0" baseline="0" noProof="0" dirty="0" err="1">
                <a:ln>
                  <a:noFill/>
                </a:ln>
                <a:effectLst/>
                <a:uLnTx/>
                <a:uFillTx/>
                <a:latin typeface="Arial" panose="020B0604020202020204" pitchFamily="34" charset="0"/>
                <a:cs typeface="Arial" panose="020B0604020202020204" pitchFamily="34" charset="0"/>
              </a:rPr>
              <a:t>reports</a:t>
            </a:r>
            <a:r>
              <a:rPr kumimoji="0" lang="tr-TR" sz="18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tr-TR" sz="1800" i="0" u="none" strike="noStrike" kern="0" cap="none" spc="0" normalizeH="0" baseline="0" noProof="0" dirty="0" err="1">
                <a:ln>
                  <a:noFill/>
                </a:ln>
                <a:effectLst/>
                <a:uLnTx/>
                <a:uFillTx/>
                <a:latin typeface="Arial" panose="020B0604020202020204" pitchFamily="34" charset="0"/>
                <a:cs typeface="Arial" panose="020B0604020202020204" pitchFamily="34" charset="0"/>
              </a:rPr>
              <a:t>Below</a:t>
            </a:r>
            <a:r>
              <a:rPr kumimoji="0" lang="tr-TR" sz="18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tr-TR" sz="1800" i="0" u="none" strike="noStrike" kern="0" cap="none" spc="0" normalizeH="0" baseline="0" noProof="0" dirty="0" err="1">
                <a:ln>
                  <a:noFill/>
                </a:ln>
                <a:effectLst/>
                <a:uLnTx/>
                <a:uFillTx/>
                <a:latin typeface="Arial" panose="020B0604020202020204" pitchFamily="34" charset="0"/>
                <a:cs typeface="Arial" panose="020B0604020202020204" pitchFamily="34" charset="0"/>
              </a:rPr>
              <a:t>text</a:t>
            </a:r>
            <a:r>
              <a:rPr kumimoji="0" lang="tr-TR" sz="18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tr-TR" sz="1800" i="0" u="none" strike="noStrike" kern="0" cap="none" spc="0" normalizeH="0" baseline="0" noProof="0" dirty="0" err="1">
                <a:ln>
                  <a:noFill/>
                </a:ln>
                <a:effectLst/>
                <a:uLnTx/>
                <a:uFillTx/>
                <a:latin typeface="Arial" panose="020B0604020202020204" pitchFamily="34" charset="0"/>
                <a:cs typeface="Arial" panose="020B0604020202020204" pitchFamily="34" charset="0"/>
              </a:rPr>
              <a:t>will</a:t>
            </a:r>
            <a:r>
              <a:rPr kumimoji="0" lang="tr-TR" sz="1800" i="0" u="none" strike="noStrike" kern="0" cap="none" spc="0" normalizeH="0" baseline="0" noProof="0" dirty="0">
                <a:ln>
                  <a:noFill/>
                </a:ln>
                <a:effectLst/>
                <a:uLnTx/>
                <a:uFillTx/>
                <a:latin typeface="Arial" panose="020B0604020202020204" pitchFamily="34" charset="0"/>
                <a:cs typeface="Arial" panose="020B0604020202020204" pitchFamily="34" charset="0"/>
              </a:rPr>
              <a:t> be </a:t>
            </a:r>
            <a:r>
              <a:rPr kumimoji="0" lang="tr-TR" sz="1800" i="0" u="none" strike="noStrike" kern="0" cap="none" spc="0" normalizeH="0" baseline="0" noProof="0" dirty="0" err="1">
                <a:ln>
                  <a:noFill/>
                </a:ln>
                <a:effectLst/>
                <a:uLnTx/>
                <a:uFillTx/>
                <a:latin typeface="Arial" panose="020B0604020202020204" pitchFamily="34" charset="0"/>
                <a:cs typeface="Arial" panose="020B0604020202020204" pitchFamily="34" charset="0"/>
              </a:rPr>
              <a:t>the</a:t>
            </a:r>
            <a:r>
              <a:rPr kumimoji="0" lang="tr-TR" sz="1800" i="0" u="none" strike="noStrike" kern="0" cap="none" spc="0" normalizeH="0" baseline="0" noProof="0" dirty="0">
                <a:ln>
                  <a:noFill/>
                </a:ln>
                <a:effectLst/>
                <a:uLnTx/>
                <a:uFillTx/>
                <a:latin typeface="Arial" panose="020B0604020202020204" pitchFamily="34" charset="0"/>
                <a:cs typeface="Arial" panose="020B0604020202020204" pitchFamily="34" charset="0"/>
              </a:rPr>
              <a:t> 802.19 </a:t>
            </a:r>
            <a:r>
              <a:rPr kumimoji="0" lang="tr-TR" sz="1800" i="0" u="none" strike="noStrike" kern="0" cap="none" spc="0" normalizeH="0" baseline="0" noProof="0" dirty="0" err="1">
                <a:ln>
                  <a:noFill/>
                </a:ln>
                <a:effectLst/>
                <a:uLnTx/>
                <a:uFillTx/>
                <a:latin typeface="Arial" panose="020B0604020202020204" pitchFamily="34" charset="0"/>
                <a:cs typeface="Arial" panose="020B0604020202020204" pitchFamily="34" charset="0"/>
              </a:rPr>
              <a:t>report</a:t>
            </a:r>
            <a:r>
              <a:rPr kumimoji="0" lang="tr-TR" sz="18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br>
              <a:rPr lang="en-US" sz="1800" b="0" i="0" dirty="0">
                <a:effectLst/>
                <a:latin typeface="Arial" panose="020B0604020202020204" pitchFamily="34" charset="0"/>
                <a:cs typeface="Arial" panose="020B0604020202020204" pitchFamily="34" charset="0"/>
              </a:rPr>
            </a:br>
            <a:br>
              <a:rPr lang="en-US" sz="1800" b="0" i="0" dirty="0">
                <a:effectLst/>
                <a:latin typeface="Arial" panose="020B0604020202020204" pitchFamily="34" charset="0"/>
                <a:cs typeface="Arial" panose="020B0604020202020204" pitchFamily="34" charset="0"/>
              </a:rPr>
            </a:br>
            <a:r>
              <a:rPr lang="en-US" sz="1800" b="0" i="0" dirty="0">
                <a:effectLst/>
                <a:latin typeface="Arial" panose="020B0604020202020204" pitchFamily="34" charset="0"/>
                <a:cs typeface="Arial" panose="020B0604020202020204" pitchFamily="34" charset="0"/>
              </a:rPr>
              <a:t>IEEE 802.19 develops standards for coexistence between wireless standards of unlicensed devices and reviews coexistence assurance (CA) documents produced by working groups developing new wireless standards for unlicensed devices.</a:t>
            </a:r>
            <a:br>
              <a:rPr lang="en-US" sz="1800" b="0" i="0" dirty="0">
                <a:effectLst/>
                <a:latin typeface="Arial" panose="020B0604020202020204" pitchFamily="34" charset="0"/>
                <a:cs typeface="Arial" panose="020B0604020202020204" pitchFamily="34" charset="0"/>
              </a:rPr>
            </a:br>
            <a:br>
              <a:rPr lang="en-US" sz="1800" b="0" i="0" dirty="0">
                <a:effectLst/>
                <a:latin typeface="Arial" panose="020B0604020202020204" pitchFamily="34" charset="0"/>
                <a:cs typeface="Arial" panose="020B0604020202020204" pitchFamily="34" charset="0"/>
              </a:rPr>
            </a:br>
            <a:r>
              <a:rPr lang="en-US" sz="1800" b="0" i="0" dirty="0">
                <a:effectLst/>
                <a:latin typeface="Arial" panose="020B0604020202020204" pitchFamily="34" charset="0"/>
                <a:cs typeface="Arial" panose="020B0604020202020204" pitchFamily="34" charset="0"/>
              </a:rPr>
              <a:t>802.19.3 Task Group continues to work on the 802.19.3a amendment. The amendment will update and expand coexistence recommendations to address new market requirements, increasing data traffic, greater device density of devices, and increased potential for congestion based on both IEEE Std 802.11-2020 and IEEE Std 802.15.4 sub-1 GHz standards. </a:t>
            </a:r>
            <a:r>
              <a:rPr lang="tr-TR" sz="1800" b="0" i="0" dirty="0" err="1">
                <a:effectLst/>
                <a:latin typeface="Arial" panose="020B0604020202020204" pitchFamily="34" charset="0"/>
                <a:cs typeface="Arial" panose="020B0604020202020204" pitchFamily="34" charset="0"/>
              </a:rPr>
              <a:t>Below</a:t>
            </a:r>
            <a:r>
              <a:rPr lang="tr-TR" sz="1800" b="0" i="0" dirty="0">
                <a:effectLst/>
                <a:latin typeface="Arial" panose="020B0604020202020204" pitchFamily="34" charset="0"/>
                <a:cs typeface="Arial" panose="020B0604020202020204" pitchFamily="34" charset="0"/>
              </a:rPr>
              <a:t> </a:t>
            </a:r>
            <a:r>
              <a:rPr lang="tr-TR" sz="1800" b="0" i="0" dirty="0" err="1">
                <a:effectLst/>
                <a:latin typeface="Arial" panose="020B0604020202020204" pitchFamily="34" charset="0"/>
                <a:cs typeface="Arial" panose="020B0604020202020204" pitchFamily="34" charset="0"/>
              </a:rPr>
              <a:t>presentations</a:t>
            </a:r>
            <a:r>
              <a:rPr lang="tr-TR" sz="1800" b="0" i="0" dirty="0">
                <a:effectLst/>
                <a:latin typeface="Arial" panose="020B0604020202020204" pitchFamily="34" charset="0"/>
                <a:cs typeface="Arial" panose="020B0604020202020204" pitchFamily="34" charset="0"/>
              </a:rPr>
              <a:t> </a:t>
            </a:r>
            <a:r>
              <a:rPr lang="tr-TR" sz="1800" b="0" i="0" dirty="0" err="1">
                <a:effectLst/>
                <a:latin typeface="Arial" panose="020B0604020202020204" pitchFamily="34" charset="0"/>
                <a:cs typeface="Arial" panose="020B0604020202020204" pitchFamily="34" charset="0"/>
              </a:rPr>
              <a:t>were</a:t>
            </a:r>
            <a:r>
              <a:rPr lang="tr-TR" sz="1800" b="0" i="0" dirty="0">
                <a:effectLst/>
                <a:latin typeface="Arial" panose="020B0604020202020204" pitchFamily="34" charset="0"/>
                <a:cs typeface="Arial" panose="020B0604020202020204" pitchFamily="34" charset="0"/>
              </a:rPr>
              <a:t> </a:t>
            </a:r>
            <a:r>
              <a:rPr lang="tr-TR" sz="1800" b="0" i="0" dirty="0" err="1">
                <a:effectLst/>
                <a:latin typeface="Arial" panose="020B0604020202020204" pitchFamily="34" charset="0"/>
                <a:cs typeface="Arial" panose="020B0604020202020204" pitchFamily="34" charset="0"/>
              </a:rPr>
              <a:t>made</a:t>
            </a:r>
            <a:r>
              <a:rPr lang="tr-TR" sz="1800" b="0" i="0" dirty="0">
                <a:effectLst/>
                <a:latin typeface="Arial" panose="020B0604020202020204" pitchFamily="34" charset="0"/>
                <a:cs typeface="Arial" panose="020B0604020202020204" pitchFamily="34" charset="0"/>
              </a:rPr>
              <a:t>: </a:t>
            </a:r>
            <a:endParaRPr lang="tr-TR" sz="1800" dirty="0">
              <a:latin typeface="Arial" panose="020B0604020202020204" pitchFamily="34" charset="0"/>
              <a:cs typeface="Arial" panose="020B0604020202020204" pitchFamily="34" charset="0"/>
            </a:endParaRPr>
          </a:p>
          <a:p>
            <a:pPr lvl="1">
              <a:buClrTx/>
              <a:defRPr/>
            </a:pPr>
            <a:r>
              <a:rPr lang="en-US" sz="1800" b="0" i="0" dirty="0">
                <a:effectLst/>
                <a:latin typeface="Arial" panose="020B0604020202020204" pitchFamily="34" charset="0"/>
                <a:cs typeface="Arial" panose="020B0604020202020204" pitchFamily="34" charset="0"/>
              </a:rPr>
              <a:t>Experimental results of coexistence between IEEE 802.11ah and IEEE 802.15.4g using actual devices</a:t>
            </a:r>
            <a:endParaRPr lang="tr-TR" sz="1800" b="0" i="0" dirty="0">
              <a:effectLst/>
              <a:latin typeface="Arial" panose="020B0604020202020204" pitchFamily="34" charset="0"/>
              <a:cs typeface="Arial" panose="020B0604020202020204" pitchFamily="34" charset="0"/>
            </a:endParaRPr>
          </a:p>
          <a:p>
            <a:pPr lvl="1">
              <a:buClrTx/>
              <a:defRPr/>
            </a:pPr>
            <a:r>
              <a:rPr lang="en-US" sz="1800" b="0" i="0" dirty="0">
                <a:effectLst/>
                <a:latin typeface="Arial" panose="020B0604020202020204" pitchFamily="34" charset="0"/>
                <a:cs typeface="Arial" panose="020B0604020202020204" pitchFamily="34" charset="0"/>
              </a:rPr>
              <a:t>Coexistence Simulation of IEEE 802.11ah and IEEE 802.15.4g SUN PHYs Compliant with Japanese Standard ARIB STD-T108 version 1.5</a:t>
            </a:r>
            <a:endParaRPr lang="tr-TR" sz="1800" dirty="0">
              <a:latin typeface="Arial" panose="020B0604020202020204" pitchFamily="34" charset="0"/>
              <a:cs typeface="Arial" panose="020B0604020202020204" pitchFamily="34" charset="0"/>
            </a:endParaRPr>
          </a:p>
          <a:p>
            <a:pPr lvl="1">
              <a:buClrTx/>
              <a:defRPr/>
            </a:pPr>
            <a:r>
              <a:rPr lang="en-US" sz="1800" b="0" i="0" dirty="0">
                <a:effectLst/>
                <a:latin typeface="Arial" panose="020B0604020202020204" pitchFamily="34" charset="0"/>
                <a:cs typeface="Arial" panose="020B0604020202020204" pitchFamily="34" charset="0"/>
              </a:rPr>
              <a:t>OFDM Windowing for Improved Reception Performance</a:t>
            </a:r>
            <a:endParaRPr lang="tr-TR" sz="1800" b="0" i="0" dirty="0">
              <a:effectLst/>
              <a:latin typeface="Arial" panose="020B0604020202020204" pitchFamily="34" charset="0"/>
              <a:cs typeface="Arial" panose="020B0604020202020204" pitchFamily="34" charset="0"/>
            </a:endParaRPr>
          </a:p>
          <a:p>
            <a:pPr lvl="1">
              <a:buClrTx/>
              <a:defRPr/>
            </a:pPr>
            <a:r>
              <a:rPr lang="en-US" sz="1800" b="0" i="0" dirty="0">
                <a:effectLst/>
                <a:latin typeface="Arial" panose="020B0604020202020204" pitchFamily="34" charset="0"/>
                <a:cs typeface="Arial" panose="020B0604020202020204" pitchFamily="34" charset="0"/>
              </a:rPr>
              <a:t>Planned Interference Measurements	</a:t>
            </a:r>
            <a:endParaRPr lang="tr-TR" sz="1800" b="0" i="0" dirty="0">
              <a:effectLst/>
              <a:latin typeface="Arial" panose="020B0604020202020204" pitchFamily="34" charset="0"/>
              <a:cs typeface="Arial" panose="020B0604020202020204" pitchFamily="34" charset="0"/>
            </a:endParaRPr>
          </a:p>
          <a:p>
            <a:pPr marL="1588" marR="0" lvl="1" indent="0" algn="l" defTabSz="914400" rtl="0" eaLnBrk="0" fontAlgn="base" latinLnBrk="0" hangingPunct="0">
              <a:lnSpc>
                <a:spcPct val="100000"/>
              </a:lnSpc>
              <a:spcBef>
                <a:spcPct val="50000"/>
              </a:spcBef>
              <a:spcAft>
                <a:spcPct val="0"/>
              </a:spcAft>
              <a:buClrTx/>
              <a:buSzTx/>
              <a:buNone/>
              <a:tabLst/>
              <a:defRPr/>
            </a:pPr>
            <a:r>
              <a:rPr lang="tr-TR" sz="1800" b="0" i="0" dirty="0" err="1">
                <a:effectLst/>
                <a:latin typeface="Arial" panose="020B0604020202020204" pitchFamily="34" charset="0"/>
                <a:cs typeface="Arial" panose="020B0604020202020204" pitchFamily="34" charset="0"/>
              </a:rPr>
              <a:t>Presentations</a:t>
            </a:r>
            <a:r>
              <a:rPr lang="tr-TR" sz="1800" b="0" i="0" dirty="0">
                <a:effectLst/>
                <a:latin typeface="Arial" panose="020B0604020202020204" pitchFamily="34" charset="0"/>
                <a:cs typeface="Arial" panose="020B0604020202020204" pitchFamily="34" charset="0"/>
              </a:rPr>
              <a:t> </a:t>
            </a:r>
            <a:r>
              <a:rPr lang="tr-TR" sz="1800" b="0" i="0" dirty="0" err="1">
                <a:effectLst/>
                <a:latin typeface="Arial" panose="020B0604020202020204" pitchFamily="34" charset="0"/>
                <a:cs typeface="Arial" panose="020B0604020202020204" pitchFamily="34" charset="0"/>
              </a:rPr>
              <a:t>are</a:t>
            </a:r>
            <a:r>
              <a:rPr lang="tr-TR" sz="1800" b="0" i="0" dirty="0">
                <a:effectLst/>
                <a:latin typeface="Arial" panose="020B0604020202020204" pitchFamily="34" charset="0"/>
                <a:cs typeface="Arial" panose="020B0604020202020204" pitchFamily="34" charset="0"/>
              </a:rPr>
              <a:t> </a:t>
            </a:r>
            <a:r>
              <a:rPr lang="tr-TR" sz="1800" b="0" i="0" dirty="0" err="1">
                <a:effectLst/>
                <a:latin typeface="Arial" panose="020B0604020202020204" pitchFamily="34" charset="0"/>
                <a:cs typeface="Arial" panose="020B0604020202020204" pitchFamily="34" charset="0"/>
              </a:rPr>
              <a:t>available</a:t>
            </a:r>
            <a:r>
              <a:rPr lang="tr-TR" sz="1800" b="0" i="0" dirty="0">
                <a:effectLst/>
                <a:latin typeface="Arial" panose="020B0604020202020204" pitchFamily="34" charset="0"/>
                <a:cs typeface="Arial" panose="020B0604020202020204" pitchFamily="34" charset="0"/>
              </a:rPr>
              <a:t> at </a:t>
            </a:r>
            <a:r>
              <a:rPr lang="tr-TR" sz="1800" b="0" i="0" dirty="0">
                <a:effectLst/>
                <a:latin typeface="Arial" panose="020B0604020202020204" pitchFamily="34" charset="0"/>
                <a:cs typeface="Arial" panose="020B0604020202020204" pitchFamily="34" charset="0"/>
                <a:hlinkClick r:id="rId2"/>
              </a:rPr>
              <a:t>https://mentor.ieee.org/802.19/documents</a:t>
            </a:r>
            <a:endParaRPr lang="tr-TR" sz="1800" b="0" i="0" dirty="0">
              <a:effectLst/>
              <a:latin typeface="Arial" panose="020B0604020202020204" pitchFamily="34" charset="0"/>
              <a:cs typeface="Arial" panose="020B0604020202020204" pitchFamily="34" charset="0"/>
            </a:endParaRPr>
          </a:p>
          <a:p>
            <a:pPr marL="1588" marR="0" lvl="1" indent="0" algn="l" defTabSz="914400" rtl="0" eaLnBrk="0" fontAlgn="base" latinLnBrk="0" hangingPunct="0">
              <a:lnSpc>
                <a:spcPct val="100000"/>
              </a:lnSpc>
              <a:spcBef>
                <a:spcPct val="50000"/>
              </a:spcBef>
              <a:spcAft>
                <a:spcPct val="0"/>
              </a:spcAft>
              <a:buClrTx/>
              <a:buSzTx/>
              <a:buNone/>
              <a:tabLst/>
              <a:defRPr/>
            </a:pPr>
            <a:r>
              <a:rPr lang="tr-TR" sz="1800" b="0" i="0" dirty="0" err="1">
                <a:effectLst/>
                <a:latin typeface="Arial" panose="020B0604020202020204" pitchFamily="34" charset="0"/>
                <a:cs typeface="Arial" panose="020B0604020202020204" pitchFamily="34" charset="0"/>
              </a:rPr>
              <a:t>For</a:t>
            </a:r>
            <a:r>
              <a:rPr lang="tr-TR" sz="1800" b="0" i="0" dirty="0">
                <a:effectLst/>
                <a:latin typeface="Arial" panose="020B0604020202020204" pitchFamily="34" charset="0"/>
                <a:cs typeface="Arial" panose="020B0604020202020204" pitchFamily="34" charset="0"/>
              </a:rPr>
              <a:t> </a:t>
            </a:r>
            <a:r>
              <a:rPr lang="tr-TR" sz="1800" b="0" i="0" dirty="0" err="1">
                <a:effectLst/>
                <a:latin typeface="Arial" panose="020B0604020202020204" pitchFamily="34" charset="0"/>
                <a:cs typeface="Arial" panose="020B0604020202020204" pitchFamily="34" charset="0"/>
              </a:rPr>
              <a:t>question</a:t>
            </a:r>
            <a:r>
              <a:rPr lang="tr-TR" sz="1800" dirty="0" err="1">
                <a:latin typeface="Arial" panose="020B0604020202020204" pitchFamily="34" charset="0"/>
                <a:cs typeface="Arial" panose="020B0604020202020204" pitchFamily="34" charset="0"/>
              </a:rPr>
              <a:t>s</a:t>
            </a:r>
            <a:r>
              <a:rPr lang="tr-TR" sz="1800" dirty="0">
                <a:latin typeface="Arial" panose="020B0604020202020204" pitchFamily="34" charset="0"/>
                <a:cs typeface="Arial" panose="020B0604020202020204" pitchFamily="34" charset="0"/>
              </a:rPr>
              <a:t> </a:t>
            </a:r>
            <a:r>
              <a:rPr lang="tr-TR" sz="1800" dirty="0" err="1">
                <a:latin typeface="Arial" panose="020B0604020202020204" pitchFamily="34" charset="0"/>
                <a:cs typeface="Arial" panose="020B0604020202020204" pitchFamily="34" charset="0"/>
              </a:rPr>
              <a:t>you</a:t>
            </a:r>
            <a:r>
              <a:rPr lang="tr-TR" sz="1800" dirty="0">
                <a:latin typeface="Arial" panose="020B0604020202020204" pitchFamily="34" charset="0"/>
                <a:cs typeface="Arial" panose="020B0604020202020204" pitchFamily="34" charset="0"/>
              </a:rPr>
              <a:t> can </a:t>
            </a:r>
            <a:r>
              <a:rPr lang="tr-TR" sz="1800" dirty="0" err="1">
                <a:latin typeface="Arial" panose="020B0604020202020204" pitchFamily="34" charset="0"/>
                <a:cs typeface="Arial" panose="020B0604020202020204" pitchFamily="34" charset="0"/>
              </a:rPr>
              <a:t>reach</a:t>
            </a:r>
            <a:r>
              <a:rPr lang="tr-TR" sz="1800" dirty="0">
                <a:latin typeface="Arial" panose="020B0604020202020204" pitchFamily="34" charset="0"/>
                <a:cs typeface="Arial" panose="020B0604020202020204" pitchFamily="34" charset="0"/>
              </a:rPr>
              <a:t> WG Chair @Tuncer </a:t>
            </a:r>
            <a:r>
              <a:rPr lang="tr-TR" sz="1800" dirty="0" err="1">
                <a:latin typeface="Arial" panose="020B0604020202020204" pitchFamily="34" charset="0"/>
                <a:cs typeface="Arial" panose="020B0604020202020204" pitchFamily="34" charset="0"/>
              </a:rPr>
              <a:t>Baykas</a:t>
            </a:r>
            <a:r>
              <a:rPr lang="tr-TR" sz="1800" dirty="0">
                <a:latin typeface="Arial" panose="020B0604020202020204" pitchFamily="34" charset="0"/>
                <a:cs typeface="Arial" panose="020B0604020202020204" pitchFamily="34" charset="0"/>
              </a:rPr>
              <a:t> </a:t>
            </a:r>
            <a:br>
              <a:rPr lang="en-US" sz="1800" b="0" i="0" dirty="0">
                <a:effectLst/>
                <a:latin typeface="Arial" panose="020B0604020202020204" pitchFamily="34" charset="0"/>
                <a:cs typeface="Arial" panose="020B0604020202020204" pitchFamily="34" charset="0"/>
              </a:rPr>
            </a:br>
            <a:br>
              <a:rPr lang="en-US" sz="1800" b="0" i="0" dirty="0">
                <a:effectLst/>
                <a:latin typeface="Arial" panose="020B0604020202020204" pitchFamily="34" charset="0"/>
                <a:cs typeface="Arial" panose="020B0604020202020204" pitchFamily="34" charset="0"/>
              </a:rPr>
            </a:br>
            <a:endParaRPr kumimoji="0" lang="en-AU" sz="180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1337646"/>
      </p:ext>
    </p:extLst>
  </p:cSld>
  <p:clrMapOvr>
    <a:masterClrMapping/>
  </p:clrMapOvr>
</p:sld>
</file>

<file path=ppt/theme/theme1.xml><?xml version="1.0" encoding="utf-8"?>
<a:theme xmlns:a="http://schemas.openxmlformats.org/drawingml/2006/main" name="ieee_corporate_template_1">
  <a:themeElements>
    <a:clrScheme name="Custom 3">
      <a:dk1>
        <a:srgbClr val="000000"/>
      </a:dk1>
      <a:lt1>
        <a:srgbClr val="FFFFFF"/>
      </a:lt1>
      <a:dk2>
        <a:srgbClr val="005582"/>
      </a:dk2>
      <a:lt2>
        <a:srgbClr val="808080"/>
      </a:lt2>
      <a:accent1>
        <a:srgbClr val="DC5D26"/>
      </a:accent1>
      <a:accent2>
        <a:srgbClr val="52A93A"/>
      </a:accent2>
      <a:accent3>
        <a:srgbClr val="FFFFFF"/>
      </a:accent3>
      <a:accent4>
        <a:srgbClr val="000000"/>
      </a:accent4>
      <a:accent5>
        <a:srgbClr val="6C0521"/>
      </a:accent5>
      <a:accent6>
        <a:srgbClr val="477E27"/>
      </a:accent6>
      <a:hlink>
        <a:srgbClr val="0080FF"/>
      </a:hlink>
      <a:folHlink>
        <a:srgbClr val="481861"/>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8" charset="0"/>
            <a:ea typeface="ＭＳ Ｐゴシック" pitchFamily="28" charset="-128"/>
            <a:cs typeface="ＭＳ Ｐゴシック"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8" charset="0"/>
            <a:ea typeface="ＭＳ Ｐゴシック" pitchFamily="28" charset="-128"/>
            <a:cs typeface="ＭＳ Ｐゴシック" pitchFamily="28"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ffice Theme 13">
        <a:dk1>
          <a:srgbClr val="000000"/>
        </a:dk1>
        <a:lt1>
          <a:srgbClr val="FFFFFF"/>
        </a:lt1>
        <a:dk2>
          <a:srgbClr val="0F3D88"/>
        </a:dk2>
        <a:lt2>
          <a:srgbClr val="808080"/>
        </a:lt2>
        <a:accent1>
          <a:srgbClr val="FF8000"/>
        </a:accent1>
        <a:accent2>
          <a:srgbClr val="59B308"/>
        </a:accent2>
        <a:accent3>
          <a:srgbClr val="FFFFFF"/>
        </a:accent3>
        <a:accent4>
          <a:srgbClr val="000000"/>
        </a:accent4>
        <a:accent5>
          <a:srgbClr val="FFC0AA"/>
        </a:accent5>
        <a:accent6>
          <a:srgbClr val="50A206"/>
        </a:accent6>
        <a:hlink>
          <a:srgbClr val="008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ieee_corporate_template_1">
  <a:themeElements>
    <a:clrScheme name="Custom 3">
      <a:dk1>
        <a:srgbClr val="000000"/>
      </a:dk1>
      <a:lt1>
        <a:srgbClr val="FFFFFF"/>
      </a:lt1>
      <a:dk2>
        <a:srgbClr val="005582"/>
      </a:dk2>
      <a:lt2>
        <a:srgbClr val="808080"/>
      </a:lt2>
      <a:accent1>
        <a:srgbClr val="DC5D26"/>
      </a:accent1>
      <a:accent2>
        <a:srgbClr val="52A93A"/>
      </a:accent2>
      <a:accent3>
        <a:srgbClr val="FFFFFF"/>
      </a:accent3>
      <a:accent4>
        <a:srgbClr val="000000"/>
      </a:accent4>
      <a:accent5>
        <a:srgbClr val="6C0521"/>
      </a:accent5>
      <a:accent6>
        <a:srgbClr val="477E27"/>
      </a:accent6>
      <a:hlink>
        <a:srgbClr val="0080FF"/>
      </a:hlink>
      <a:folHlink>
        <a:srgbClr val="481861"/>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8" charset="0"/>
            <a:ea typeface="ＭＳ Ｐゴシック" pitchFamily="28" charset="-128"/>
            <a:cs typeface="ＭＳ Ｐゴシック"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8" charset="0"/>
            <a:ea typeface="ＭＳ Ｐゴシック" pitchFamily="28" charset="-128"/>
            <a:cs typeface="ＭＳ Ｐゴシック" pitchFamily="28"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ffice Theme 13">
        <a:dk1>
          <a:srgbClr val="000000"/>
        </a:dk1>
        <a:lt1>
          <a:srgbClr val="FFFFFF"/>
        </a:lt1>
        <a:dk2>
          <a:srgbClr val="0F3D88"/>
        </a:dk2>
        <a:lt2>
          <a:srgbClr val="808080"/>
        </a:lt2>
        <a:accent1>
          <a:srgbClr val="FF8000"/>
        </a:accent1>
        <a:accent2>
          <a:srgbClr val="59B308"/>
        </a:accent2>
        <a:accent3>
          <a:srgbClr val="FFFFFF"/>
        </a:accent3>
        <a:accent4>
          <a:srgbClr val="000000"/>
        </a:accent4>
        <a:accent5>
          <a:srgbClr val="FFC0AA"/>
        </a:accent5>
        <a:accent6>
          <a:srgbClr val="50A206"/>
        </a:accent6>
        <a:hlink>
          <a:srgbClr val="008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ieee_presentation_template.pot</Template>
  <TotalTime>13330</TotalTime>
  <Words>792</Words>
  <Application>Microsoft Office PowerPoint</Application>
  <PresentationFormat>Geniş ekran</PresentationFormat>
  <Paragraphs>108</Paragraphs>
  <Slides>15</Slides>
  <Notes>0</Notes>
  <HiddenSlides>0</HiddenSlides>
  <MMClips>0</MMClips>
  <ScaleCrop>false</ScaleCrop>
  <HeadingPairs>
    <vt:vector size="6" baseType="variant">
      <vt:variant>
        <vt:lpstr>Kullanılan Yazı Tipleri</vt:lpstr>
      </vt:variant>
      <vt:variant>
        <vt:i4>6</vt:i4>
      </vt:variant>
      <vt:variant>
        <vt:lpstr>Tema</vt:lpstr>
      </vt:variant>
      <vt:variant>
        <vt:i4>2</vt:i4>
      </vt:variant>
      <vt:variant>
        <vt:lpstr>Slayt Başlıkları</vt:lpstr>
      </vt:variant>
      <vt:variant>
        <vt:i4>15</vt:i4>
      </vt:variant>
    </vt:vector>
  </HeadingPairs>
  <TitlesOfParts>
    <vt:vector size="23" baseType="lpstr">
      <vt:lpstr>ＭＳ Ｐゴシック</vt:lpstr>
      <vt:lpstr>Arial</vt:lpstr>
      <vt:lpstr>Calibri</vt:lpstr>
      <vt:lpstr>Open Sans</vt:lpstr>
      <vt:lpstr>Verdana</vt:lpstr>
      <vt:lpstr>Wingdings</vt:lpstr>
      <vt:lpstr>ieee_corporate_template_1</vt:lpstr>
      <vt:lpstr>1_ieee_corporate_template_1</vt:lpstr>
      <vt:lpstr>IEEE 802 March 2025 Public Visibility  Standing Committee Updates</vt:lpstr>
      <vt:lpstr>802 Public Visibility SC Scope, Duties, Membership</vt:lpstr>
      <vt:lpstr>Linkedin Report </vt:lpstr>
      <vt:lpstr>WG Logos</vt:lpstr>
      <vt:lpstr>WG Logos</vt:lpstr>
      <vt:lpstr>WG Logos</vt:lpstr>
      <vt:lpstr>WG Logos</vt:lpstr>
      <vt:lpstr>WG Logos</vt:lpstr>
      <vt:lpstr>Linkedin Posts for WGs</vt:lpstr>
      <vt:lpstr>Linkedin Post for History AdHoc</vt:lpstr>
      <vt:lpstr>Adding Information about IEEE Senior Member Level to the WG Opening/Midweek Reports </vt:lpstr>
      <vt:lpstr>Inviting IEEE Region Leaders to Plenary Meetings  </vt:lpstr>
      <vt:lpstr>Inviting other IEEE Organizations  </vt:lpstr>
      <vt:lpstr>IEEE 802 Scholarship for Graduate Students</vt:lpstr>
      <vt:lpstr>IEEE SA Standards Awards Nominations</vt:lpstr>
    </vt:vector>
  </TitlesOfParts>
  <Company>IEEE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Engel, Lisa Lisa.</dc:creator>
  <cp:lastModifiedBy>Tunçer Baykaş</cp:lastModifiedBy>
  <cp:revision>188</cp:revision>
  <dcterms:created xsi:type="dcterms:W3CDTF">2012-11-14T18:53:32Z</dcterms:created>
  <dcterms:modified xsi:type="dcterms:W3CDTF">2025-03-14T18:43:54Z</dcterms:modified>
</cp:coreProperties>
</file>