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2073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8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0452" y="6475413"/>
            <a:ext cx="14434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53546" y="363379"/>
            <a:ext cx="33919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-25-0057-01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45"/>
            <a:ext cx="87844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017-00-JTC1-agenda-for-march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5/ec-25-0016-01-JTC1-minutes-of-mixed-mode-meeting-in-januar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March 2025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10 March 2025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540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Affiliation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NSA-CSD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March 2025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11 Mar 2025, 4-6 pm EDT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ec-25-0017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Jan 2025 (</a:t>
            </a:r>
            <a:r>
              <a:rPr lang="en-AU" dirty="0">
                <a:hlinkClick r:id="rId4"/>
              </a:rPr>
              <a:t>ec-25-0016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July 2024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 IPR related issue</a:t>
            </a:r>
          </a:p>
          <a:p>
            <a:pPr lvl="1"/>
            <a:r>
              <a:rPr lang="en-AU" dirty="0"/>
              <a:t>Review SC6 activities, including</a:t>
            </a:r>
          </a:p>
          <a:p>
            <a:pPr lvl="2"/>
            <a:r>
              <a:rPr lang="en-AU" dirty="0"/>
              <a:t>IPR issues and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110 standards through the PSDO adoption process, with 28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14400" y="6108577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2603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60-day ballot</a:t>
            </a:r>
            <a:endParaRPr lang="en-AU" sz="1600" dirty="0"/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Passed 60-day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  <a:endParaRPr lang="en-AU" sz="16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802.1ASdm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802.1ASdn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802.11ay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6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802.1Qdj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802.15.7-2018</a:t>
            </a:r>
            <a:endParaRPr lang="en-AU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34928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FDIS</a:t>
            </a:r>
          </a:p>
          <a:p>
            <a:pPr lvl="2">
              <a:defRPr/>
            </a:pPr>
            <a:r>
              <a:rPr lang="en-AU" kern="0" dirty="0"/>
              <a:t>IEEE 802.1ASdr</a:t>
            </a:r>
          </a:p>
          <a:p>
            <a:pPr lvl="1">
              <a:defRPr/>
            </a:pPr>
            <a:r>
              <a:rPr lang="en-AU" sz="1600" kern="0" dirty="0"/>
              <a:t>Passed FDIS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</a:p>
          <a:p>
            <a:pPr lvl="1">
              <a:defRPr/>
            </a:pPr>
            <a:r>
              <a:rPr lang="en-AU" sz="16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</a:p>
          <a:p>
            <a:pPr lvl="2">
              <a:defRPr/>
            </a:pPr>
            <a:r>
              <a:rPr lang="en-AU" kern="0" dirty="0"/>
              <a:t>IEEE 802.15.4-2020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kern="0" dirty="0"/>
              <a:t>IEEE 802.1Qcz</a:t>
            </a:r>
          </a:p>
          <a:p>
            <a:pPr lvl="2">
              <a:defRPr/>
            </a:pPr>
            <a:r>
              <a:rPr lang="en-AU" kern="0" dirty="0"/>
              <a:t>IEEE 802.1AEdk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dirty="0"/>
              <a:t>IEEE 802.15.9</a:t>
            </a:r>
          </a:p>
          <a:p>
            <a:pPr lvl="2">
              <a:defRPr/>
            </a:pPr>
            <a:r>
              <a:rPr lang="en-AU" kern="0" dirty="0"/>
              <a:t>IEEE 802.1Qcj</a:t>
            </a:r>
          </a:p>
          <a:p>
            <a:pPr lvl="1">
              <a:defRPr/>
            </a:pPr>
            <a:r>
              <a:rPr lang="en-AU" sz="1600" kern="0" dirty="0"/>
              <a:t>Published</a:t>
            </a:r>
          </a:p>
          <a:p>
            <a:pPr lvl="2">
              <a:defRPr/>
            </a:pPr>
            <a:r>
              <a:rPr lang="en-AU" sz="1600" kern="0" dirty="0"/>
              <a:t>IEEE 802f</a:t>
            </a:r>
          </a:p>
          <a:p>
            <a:pPr lvl="2">
              <a:defRPr/>
            </a:pPr>
            <a:r>
              <a:rPr lang="en-AU" sz="1600" kern="0" dirty="0"/>
              <a:t>IEEE 802.1Qcw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6695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802-REVc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IPR issues are not yet resolved but we will discuss them nonetheless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2"/>
            <a:r>
              <a:rPr lang="en-US" dirty="0"/>
              <a:t> A letter to the IEEE-SA President has been drafted and discussed in the 802 LMSC</a:t>
            </a:r>
          </a:p>
          <a:p>
            <a:pPr lvl="2"/>
            <a:r>
              <a:rPr lang="en-US" dirty="0"/>
              <a:t>When final wording is agreed upon, it will then be sent – hopefully soon</a:t>
            </a:r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90927" y="6477000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371</Words>
  <Application>Microsoft Macintosh PowerPoint</Application>
  <PresentationFormat>On-screen Show (4:3)</PresentationFormat>
  <Paragraphs>114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March 2025 opening report for EC</vt:lpstr>
      <vt:lpstr>The IEEE 802 JTC1 SC has one slot at the March 2025 mixed-mode plenary meeting</vt:lpstr>
      <vt:lpstr>IEEE 802 has sent 110 standards through the PSDO adoption process, with 28 in-process</vt:lpstr>
      <vt:lpstr>A large number of IEEE 802 submissions ought to be in the PSDO balloting &amp; publication process - but</vt:lpstr>
      <vt:lpstr>The 802 IPR issues are not yet resolved but we will discuss them nonetheless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2025-03-08T01:51:52Z</dcterms:modified>
</cp:coreProperties>
</file>