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23"/>
  </p:notesMasterIdLst>
  <p:handoutMasterIdLst>
    <p:handoutMasterId r:id="rId24"/>
  </p:handoutMasterIdLst>
  <p:sldIdLst>
    <p:sldId id="256" r:id="rId5"/>
    <p:sldId id="257" r:id="rId6"/>
    <p:sldId id="2017" r:id="rId7"/>
    <p:sldId id="565" r:id="rId8"/>
    <p:sldId id="2018" r:id="rId9"/>
    <p:sldId id="264" r:id="rId10"/>
    <p:sldId id="571" r:id="rId11"/>
    <p:sldId id="539" r:id="rId12"/>
    <p:sldId id="556" r:id="rId13"/>
    <p:sldId id="560" r:id="rId14"/>
    <p:sldId id="561" r:id="rId15"/>
    <p:sldId id="551" r:id="rId16"/>
    <p:sldId id="528" r:id="rId17"/>
    <p:sldId id="544" r:id="rId18"/>
    <p:sldId id="531" r:id="rId19"/>
    <p:sldId id="547" r:id="rId20"/>
    <p:sldId id="548" r:id="rId21"/>
    <p:sldId id="521" r:id="rId22"/>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017"/>
            <p14:sldId id="565"/>
            <p14:sldId id="2018"/>
          </p14:sldIdLst>
        </p14:section>
        <p14:section name="Refernces" id="{550E22C8-CE70-4B88-9573-377DFC475CD0}">
          <p14:sldIdLst>
            <p14:sldId id="264"/>
          </p14:sldIdLst>
        </p14:section>
        <p14:section name="Previous Motions" id="{0A2BA85A-4E76-4CC0-B8A5-234F28EFFC7E}">
          <p14:sldIdLst>
            <p14:sldId id="571"/>
            <p14:sldId id="539"/>
            <p14:sldId id="556"/>
            <p14:sldId id="560"/>
            <p14:sldId id="561"/>
            <p14:sldId id="551"/>
            <p14:sldId id="528"/>
            <p14:sldId id="544"/>
            <p14:sldId id="531"/>
            <p14:sldId id="547"/>
            <p14:sldId id="548"/>
            <p14:sldId id="52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FA47E8-A0FD-4924-B757-4F9310EEBE6E}" v="3" dt="2025-04-07T08:55:05.739"/>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3" autoAdjust="0"/>
    <p:restoredTop sz="81296" autoAdjust="0"/>
  </p:normalViewPr>
  <p:slideViewPr>
    <p:cSldViewPr>
      <p:cViewPr varScale="1">
        <p:scale>
          <a:sx n="59" d="100"/>
          <a:sy n="59" d="100"/>
        </p:scale>
        <p:origin x="75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36"/>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DFA47E8-A0FD-4924-B757-4F9310EEBE6E}"/>
    <pc:docChg chg="undo custSel delSld modSld modMainMaster modSection">
      <pc:chgData name="Jon Rosdahl" userId="2820f357-2dd4-4127-8713-e0bfde0fd756" providerId="ADAL" clId="{DDFA47E8-A0FD-4924-B757-4F9310EEBE6E}" dt="2025-04-07T09:03:13.549" v="206" actId="20577"/>
      <pc:docMkLst>
        <pc:docMk/>
      </pc:docMkLst>
      <pc:sldChg chg="modSp mod modNotesTx">
        <pc:chgData name="Jon Rosdahl" userId="2820f357-2dd4-4127-8713-e0bfde0fd756" providerId="ADAL" clId="{DDFA47E8-A0FD-4924-B757-4F9310EEBE6E}" dt="2025-04-07T09:03:13.549" v="206" actId="20577"/>
        <pc:sldMkLst>
          <pc:docMk/>
          <pc:sldMk cId="0" sldId="256"/>
        </pc:sldMkLst>
        <pc:spChg chg="mod">
          <ac:chgData name="Jon Rosdahl" userId="2820f357-2dd4-4127-8713-e0bfde0fd756" providerId="ADAL" clId="{DDFA47E8-A0FD-4924-B757-4F9310EEBE6E}" dt="2025-04-07T08:55:38.054" v="3" actId="20577"/>
          <ac:spMkLst>
            <pc:docMk/>
            <pc:sldMk cId="0" sldId="256"/>
            <ac:spMk id="3074" creationId="{00000000-0000-0000-0000-000000000000}"/>
          </ac:spMkLst>
        </pc:spChg>
      </pc:sldChg>
      <pc:sldChg chg="modSp mod">
        <pc:chgData name="Jon Rosdahl" userId="2820f357-2dd4-4127-8713-e0bfde0fd756" providerId="ADAL" clId="{DDFA47E8-A0FD-4924-B757-4F9310EEBE6E}" dt="2025-04-07T08:55:58.783" v="21" actId="20577"/>
        <pc:sldMkLst>
          <pc:docMk/>
          <pc:sldMk cId="0" sldId="257"/>
        </pc:sldMkLst>
        <pc:spChg chg="mod">
          <ac:chgData name="Jon Rosdahl" userId="2820f357-2dd4-4127-8713-e0bfde0fd756" providerId="ADAL" clId="{DDFA47E8-A0FD-4924-B757-4F9310EEBE6E}" dt="2025-04-07T08:55:58.783" v="21" actId="20577"/>
          <ac:spMkLst>
            <pc:docMk/>
            <pc:sldMk cId="0" sldId="257"/>
            <ac:spMk id="4098" creationId="{00000000-0000-0000-0000-000000000000}"/>
          </ac:spMkLst>
        </pc:spChg>
      </pc:sldChg>
      <pc:sldChg chg="del">
        <pc:chgData name="Jon Rosdahl" userId="2820f357-2dd4-4127-8713-e0bfde0fd756" providerId="ADAL" clId="{DDFA47E8-A0FD-4924-B757-4F9310EEBE6E}" dt="2025-04-07T09:00:57.274" v="143" actId="47"/>
        <pc:sldMkLst>
          <pc:docMk/>
          <pc:sldMk cId="2420574421" sldId="509"/>
        </pc:sldMkLst>
      </pc:sldChg>
      <pc:sldChg chg="del">
        <pc:chgData name="Jon Rosdahl" userId="2820f357-2dd4-4127-8713-e0bfde0fd756" providerId="ADAL" clId="{DDFA47E8-A0FD-4924-B757-4F9310EEBE6E}" dt="2025-04-07T09:00:57.274" v="143" actId="47"/>
        <pc:sldMkLst>
          <pc:docMk/>
          <pc:sldMk cId="3617670687" sldId="510"/>
        </pc:sldMkLst>
      </pc:sldChg>
      <pc:sldChg chg="del">
        <pc:chgData name="Jon Rosdahl" userId="2820f357-2dd4-4127-8713-e0bfde0fd756" providerId="ADAL" clId="{DDFA47E8-A0FD-4924-B757-4F9310EEBE6E}" dt="2025-04-07T09:00:57.274" v="143" actId="47"/>
        <pc:sldMkLst>
          <pc:docMk/>
          <pc:sldMk cId="1124531336" sldId="511"/>
        </pc:sldMkLst>
      </pc:sldChg>
      <pc:sldChg chg="del">
        <pc:chgData name="Jon Rosdahl" userId="2820f357-2dd4-4127-8713-e0bfde0fd756" providerId="ADAL" clId="{DDFA47E8-A0FD-4924-B757-4F9310EEBE6E}" dt="2025-04-07T09:00:57.274" v="143" actId="47"/>
        <pc:sldMkLst>
          <pc:docMk/>
          <pc:sldMk cId="165088424" sldId="514"/>
        </pc:sldMkLst>
      </pc:sldChg>
      <pc:sldChg chg="del">
        <pc:chgData name="Jon Rosdahl" userId="2820f357-2dd4-4127-8713-e0bfde0fd756" providerId="ADAL" clId="{DDFA47E8-A0FD-4924-B757-4F9310EEBE6E}" dt="2025-04-07T09:00:57.274" v="143" actId="47"/>
        <pc:sldMkLst>
          <pc:docMk/>
          <pc:sldMk cId="1113829754" sldId="515"/>
        </pc:sldMkLst>
      </pc:sldChg>
      <pc:sldChg chg="del">
        <pc:chgData name="Jon Rosdahl" userId="2820f357-2dd4-4127-8713-e0bfde0fd756" providerId="ADAL" clId="{DDFA47E8-A0FD-4924-B757-4F9310EEBE6E}" dt="2025-04-07T09:00:57.274" v="143" actId="47"/>
        <pc:sldMkLst>
          <pc:docMk/>
          <pc:sldMk cId="1987155760" sldId="516"/>
        </pc:sldMkLst>
      </pc:sldChg>
      <pc:sldChg chg="del">
        <pc:chgData name="Jon Rosdahl" userId="2820f357-2dd4-4127-8713-e0bfde0fd756" providerId="ADAL" clId="{DDFA47E8-A0FD-4924-B757-4F9310EEBE6E}" dt="2025-04-07T09:01:31.120" v="145" actId="47"/>
        <pc:sldMkLst>
          <pc:docMk/>
          <pc:sldMk cId="2744208644" sldId="520"/>
        </pc:sldMkLst>
      </pc:sldChg>
      <pc:sldChg chg="del">
        <pc:chgData name="Jon Rosdahl" userId="2820f357-2dd4-4127-8713-e0bfde0fd756" providerId="ADAL" clId="{DDFA47E8-A0FD-4924-B757-4F9310EEBE6E}" dt="2025-04-07T09:01:17.315" v="144" actId="47"/>
        <pc:sldMkLst>
          <pc:docMk/>
          <pc:sldMk cId="3332358695" sldId="542"/>
        </pc:sldMkLst>
      </pc:sldChg>
      <pc:sldChg chg="del">
        <pc:chgData name="Jon Rosdahl" userId="2820f357-2dd4-4127-8713-e0bfde0fd756" providerId="ADAL" clId="{DDFA47E8-A0FD-4924-B757-4F9310EEBE6E}" dt="2025-04-07T09:01:47.980" v="146" actId="47"/>
        <pc:sldMkLst>
          <pc:docMk/>
          <pc:sldMk cId="817260470" sldId="543"/>
        </pc:sldMkLst>
      </pc:sldChg>
      <pc:sldChg chg="modNotesTx">
        <pc:chgData name="Jon Rosdahl" userId="2820f357-2dd4-4127-8713-e0bfde0fd756" providerId="ADAL" clId="{DDFA47E8-A0FD-4924-B757-4F9310EEBE6E}" dt="2025-04-07T08:59:19.140" v="142" actId="20577"/>
        <pc:sldMkLst>
          <pc:docMk/>
          <pc:sldMk cId="2819273575" sldId="565"/>
        </pc:sldMkLst>
      </pc:sldChg>
      <pc:sldChg chg="modSp mod modNotesTx">
        <pc:chgData name="Jon Rosdahl" userId="2820f357-2dd4-4127-8713-e0bfde0fd756" providerId="ADAL" clId="{DDFA47E8-A0FD-4924-B757-4F9310EEBE6E}" dt="2025-04-07T08:58:25.754" v="132" actId="20577"/>
        <pc:sldMkLst>
          <pc:docMk/>
          <pc:sldMk cId="757999706" sldId="2017"/>
        </pc:sldMkLst>
        <pc:spChg chg="mod">
          <ac:chgData name="Jon Rosdahl" userId="2820f357-2dd4-4127-8713-e0bfde0fd756" providerId="ADAL" clId="{DDFA47E8-A0FD-4924-B757-4F9310EEBE6E}" dt="2025-04-07T08:56:21.765" v="24" actId="6549"/>
          <ac:spMkLst>
            <pc:docMk/>
            <pc:sldMk cId="757999706" sldId="2017"/>
            <ac:spMk id="10" creationId="{672EC3BA-EA3E-E8B2-9CF0-B5E4A684CF60}"/>
          </ac:spMkLst>
        </pc:spChg>
      </pc:sldChg>
      <pc:sldMasterChg chg="modSp mod">
        <pc:chgData name="Jon Rosdahl" userId="2820f357-2dd4-4127-8713-e0bfde0fd756" providerId="ADAL" clId="{DDFA47E8-A0FD-4924-B757-4F9310EEBE6E}" dt="2025-04-07T08:55:26.969" v="1" actId="6549"/>
        <pc:sldMasterMkLst>
          <pc:docMk/>
          <pc:sldMasterMk cId="321612819" sldId="2147483672"/>
        </pc:sldMasterMkLst>
        <pc:spChg chg="mod">
          <ac:chgData name="Jon Rosdahl" userId="2820f357-2dd4-4127-8713-e0bfde0fd756" providerId="ADAL" clId="{DDFA47E8-A0FD-4924-B757-4F9310EEBE6E}" dt="2025-04-07T08:55:26.969" v="1"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EC-25/0002r2</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April 2025</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EC-25/0002r2</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April 2025</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2025 –January 802W Interim - Kobe</a:t>
            </a:r>
          </a:p>
          <a:p>
            <a:r>
              <a:rPr lang="en-US" sz="700" dirty="0"/>
              <a:t>R1 – Update for 2025 March IEEE 802 Plenary – Atlanta</a:t>
            </a:r>
          </a:p>
          <a:p>
            <a:r>
              <a:rPr lang="en-US" sz="700" dirty="0"/>
              <a:t>R2 – Update for the 2025 April IEEE 802WCSC Telecon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EC-25/0002r2</a:t>
            </a:r>
            <a:endParaRPr lang="en-US" dirty="0"/>
          </a:p>
        </p:txBody>
      </p:sp>
      <p:sp>
        <p:nvSpPr>
          <p:cNvPr id="5" name="Date Placeholder 4"/>
          <p:cNvSpPr>
            <a:spLocks noGrp="1"/>
          </p:cNvSpPr>
          <p:nvPr>
            <p:ph type="dt"/>
          </p:nvPr>
        </p:nvSpPr>
        <p:spPr/>
        <p:txBody>
          <a:bodyPr/>
          <a:lstStyle/>
          <a:p>
            <a:pPr defTabSz="456900">
              <a:defRPr/>
            </a:pPr>
            <a:r>
              <a:rPr lang="en-US"/>
              <a:t>April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18</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signed 3 April 2025</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Working on alternatives – Contract negotiation failing</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May.</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signed 3 April 2025</a:t>
            </a:r>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April 9, 2025</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May 11-16 - </a:t>
            </a:r>
            <a:r>
              <a:rPr lang="en-US" sz="800" dirty="0">
                <a:highlight>
                  <a:srgbClr val="FFFF00"/>
                </a:highlight>
              </a:rPr>
              <a:t>Warsaw Presidential Hotel Contracted (802WFin-24/0067r0)</a:t>
            </a:r>
            <a:endParaRPr lang="en-GB" sz="800" dirty="0"/>
          </a:p>
          <a:p>
            <a:pPr lvl="1"/>
            <a:r>
              <a:rPr lang="en-US" sz="800" dirty="0"/>
              <a:t>2025 Sept 9-14 - Hilton Waikoloa Village, Waikoloa, HI – Contracted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 in negotiations</a:t>
            </a:r>
          </a:p>
          <a:p>
            <a:pPr lvl="1"/>
            <a:r>
              <a:rPr lang="en-US" sz="800" dirty="0"/>
              <a:t>2026 Sept 13-18 Hilton Waikoloa Village, Waikoloa, HI – Contracted (802WFIN-22-0008r0)</a:t>
            </a:r>
          </a:p>
          <a:p>
            <a:pPr marL="755580" lvl="1" indent="-290608" defTabSz="456900">
              <a:defRPr/>
            </a:pPr>
            <a:r>
              <a:rPr lang="en-US" sz="800" dirty="0"/>
              <a:t>2027 Jan 10-15 – Hyatt Regency Irvine</a:t>
            </a:r>
            <a:r>
              <a:rPr lang="en-US" sz="1100" dirty="0"/>
              <a:t>– Contracted (802WFin-24/0060r0)</a:t>
            </a:r>
            <a:endParaRPr lang="en-US" sz="800" dirty="0"/>
          </a:p>
          <a:p>
            <a:pPr marL="755580" lvl="1" indent="-290608" defTabSz="456900">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Contracted (802WFin-24-0025r0)</a:t>
            </a:r>
          </a:p>
          <a:p>
            <a:pPr lvl="0">
              <a:buFont typeface="Times New Roman" pitchFamily="16" charset="0"/>
              <a:buNone/>
            </a:pPr>
            <a:r>
              <a:rPr lang="en-US" sz="800" dirty="0"/>
              <a:t>	2028 Jan 16-21 – Hilton Panama, Panama City, Panama – Contracted (802WFin-24/0072)</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4107553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6</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6032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1712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April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29218" y="6355434"/>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EC-25/0002r2</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802WCSC Wireless Meeting Venue Manager Report 2025</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2025-04-09</a:t>
            </a:r>
          </a:p>
        </p:txBody>
      </p:sp>
      <p:sp>
        <p:nvSpPr>
          <p:cNvPr id="6" name="Date Placeholder 3"/>
          <p:cNvSpPr>
            <a:spLocks noGrp="1"/>
          </p:cNvSpPr>
          <p:nvPr>
            <p:ph type="dt" idx="10"/>
          </p:nvPr>
        </p:nvSpPr>
        <p:spPr/>
        <p:txBody>
          <a:bodyPr/>
          <a:lstStyle/>
          <a:p>
            <a:r>
              <a:rPr lang="en-US"/>
              <a:t>April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April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April 9, 2025, as presented to the IEEE 802 Wireless Chairs Standing Committee during the 09 April 802WCSC telecon meeting and posted the link on Mentor to IEEE 802 Wireless Chairs Standing Committee reflector.</a:t>
            </a:r>
          </a:p>
        </p:txBody>
      </p:sp>
      <p:sp>
        <p:nvSpPr>
          <p:cNvPr id="4" name="Date Placeholder 3"/>
          <p:cNvSpPr>
            <a:spLocks noGrp="1"/>
          </p:cNvSpPr>
          <p:nvPr>
            <p:ph type="dt" idx="10"/>
          </p:nvPr>
        </p:nvSpPr>
        <p:spPr/>
        <p:txBody>
          <a:bodyPr/>
          <a:lstStyle/>
          <a:p>
            <a:r>
              <a:rPr lang="en-US"/>
              <a:t>April 2025</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
        <p:nvSpPr>
          <p:cNvPr id="3" name="Date Placeholder 2">
            <a:extLst>
              <a:ext uri="{FF2B5EF4-FFF2-40B4-BE49-F238E27FC236}">
                <a16:creationId xmlns:a16="http://schemas.microsoft.com/office/drawing/2014/main" id="{AD9B6CA2-7564-EF5D-1CFC-ECA3141FE622}"/>
              </a:ext>
            </a:extLst>
          </p:cNvPr>
          <p:cNvSpPr>
            <a:spLocks noGrp="1"/>
          </p:cNvSpPr>
          <p:nvPr>
            <p:ph type="dt" idx="10"/>
          </p:nvPr>
        </p:nvSpPr>
        <p:spPr/>
        <p:txBody>
          <a:bodyPr/>
          <a:lstStyle/>
          <a:p>
            <a:r>
              <a:rPr lang="en-US"/>
              <a:t>April 2025</a:t>
            </a:r>
            <a:endParaRPr lang="en-GB" dirty="0"/>
          </a:p>
        </p:txBody>
      </p:sp>
      <p:sp>
        <p:nvSpPr>
          <p:cNvPr id="4" name="Footer Placeholder 3">
            <a:extLst>
              <a:ext uri="{FF2B5EF4-FFF2-40B4-BE49-F238E27FC236}">
                <a16:creationId xmlns:a16="http://schemas.microsoft.com/office/drawing/2014/main" id="{0552E1F7-479A-A151-FBC2-612037C321F5}"/>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100AADD9-ACBC-0491-40E7-8D9CF87516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75799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b="0" dirty="0">
                <a:highlight>
                  <a:srgbClr val="FFFF00"/>
                </a:highlight>
              </a:rPr>
              <a:t>2025-05 (11-16)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a:t>
            </a:r>
          </a:p>
          <a:p>
            <a:pPr>
              <a:buFont typeface="Times New Roman" pitchFamily="16" charset="0"/>
              <a:buChar char="•"/>
            </a:pPr>
            <a:r>
              <a:rPr lang="en-US" sz="2000" b="0" dirty="0"/>
              <a:t>2028-09 (10-15) </a:t>
            </a:r>
            <a:r>
              <a:rPr lang="en-GB" sz="2000" b="0" dirty="0"/>
              <a:t>Hilton Waikoloa, Waikoloa, HI, USA</a:t>
            </a:r>
            <a:r>
              <a:rPr lang="en-GB" sz="1100" b="0" dirty="0">
                <a:highlight>
                  <a:srgbClr val="00FF00"/>
                </a:highlight>
              </a:rPr>
              <a:t>(Contract TBC)</a:t>
            </a:r>
            <a:endParaRPr lang="en-US" sz="2000" b="0" dirty="0"/>
          </a:p>
          <a:p>
            <a:pPr>
              <a:buFont typeface="Times New Roman" pitchFamily="16" charset="0"/>
              <a:buChar char="•"/>
            </a:pPr>
            <a:r>
              <a:rPr lang="en-US" sz="2000" b="0" dirty="0"/>
              <a:t>2029-09 (9-14) </a:t>
            </a:r>
            <a:r>
              <a:rPr lang="en-GB" sz="2000" b="0" dirty="0"/>
              <a:t>Hilton Waikoloa, Waikoloa, HI, USA</a:t>
            </a:r>
            <a:r>
              <a:rPr lang="en-GB" sz="1200" b="0" dirty="0">
                <a:highlight>
                  <a:srgbClr val="00FF00"/>
                </a:highlight>
              </a:rPr>
              <a:t>(Contract TBC)</a:t>
            </a:r>
            <a:endParaRPr lang="en-US" sz="1800" b="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April 2025</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665758" y="709614"/>
            <a:ext cx="1992842" cy="338554"/>
          </a:xfrm>
          <a:prstGeom prst="rect">
            <a:avLst/>
          </a:prstGeom>
          <a:noFill/>
        </p:spPr>
        <p:txBody>
          <a:bodyPr wrap="square" rtlCol="0">
            <a:spAutoFit/>
          </a:bodyPr>
          <a:lstStyle/>
          <a:p>
            <a:r>
              <a:rPr lang="en-US" sz="1600" dirty="0">
                <a:solidFill>
                  <a:schemeClr val="accent1">
                    <a:lumMod val="50000"/>
                  </a:schemeClr>
                </a:solidFill>
              </a:rPr>
              <a:t>As of March 9,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dirty="0"/>
              <a:t>Call for Interest – Venue Selection and Contracting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dirty="0"/>
              <a:t>The IEEE 802 LMSC Chair, James Gilb, has asked all LMSC members with roles that would need orientation and training if replaced, to identify potential candidates to take over the various roles and responsibilities within the 802 LMSC.</a:t>
            </a:r>
          </a:p>
          <a:p>
            <a:r>
              <a:rPr lang="en-US" dirty="0"/>
              <a:t>One Role that I have is the IEEE 802 Wireless Venue Meeting Manager.</a:t>
            </a:r>
          </a:p>
          <a:p>
            <a:r>
              <a:rPr lang="en-US" dirty="0"/>
              <a:t>The next slide outlines the role and responsibilities required.</a:t>
            </a:r>
          </a:p>
          <a:p>
            <a:r>
              <a:rPr lang="en-US" dirty="0"/>
              <a:t>If you or someone you know would be interested in taking an active part in this role in the future, please have them contact me.</a:t>
            </a:r>
          </a:p>
        </p:txBody>
      </p:sp>
      <p:sp>
        <p:nvSpPr>
          <p:cNvPr id="4" name="Date Placeholder 3">
            <a:extLst>
              <a:ext uri="{FF2B5EF4-FFF2-40B4-BE49-F238E27FC236}">
                <a16:creationId xmlns:a16="http://schemas.microsoft.com/office/drawing/2014/main" id="{91CA51A4-83B5-2417-0E42-A9FF1415B8C9}"/>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951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April 2025</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6</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2024-09-08- 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from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1842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April 2025</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2318130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89ECB-1F4C-41CF-B54E-6E4D89801667}">
  <ds:schemaRefs>
    <ds:schemaRef ds:uri="http://schemas.microsoft.com/office/2006/metadata/properties"/>
    <ds:schemaRef ds:uri="cc9c437c-ae0c-4066-8d90-a0f7de786127"/>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schemas.microsoft.com/office/infopath/2007/PartnerControls"/>
    <ds:schemaRef ds:uri="ba37140e-f4c5-4a6c-a9b4-20a691ce6c8a"/>
    <ds:schemaRef ds:uri="http://www.w3.org/XML/1998/namespace"/>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150912</TotalTime>
  <Words>2933</Words>
  <Application>Microsoft Office PowerPoint</Application>
  <PresentationFormat>Widescreen</PresentationFormat>
  <Paragraphs>314</Paragraphs>
  <Slides>18</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Roboto</vt:lpstr>
      <vt:lpstr>Times New Roman</vt:lpstr>
      <vt:lpstr>Wingdings</vt:lpstr>
      <vt:lpstr>802-11 Theme</vt:lpstr>
      <vt:lpstr>Document</vt:lpstr>
      <vt:lpstr>802WCSC Wireless Meeting Venue Manager Report 2025</vt:lpstr>
      <vt:lpstr>Abstract</vt:lpstr>
      <vt:lpstr>Future 802 Plenary Venue Contract Status</vt:lpstr>
      <vt:lpstr>Future 802W Interim Venue Status</vt:lpstr>
      <vt:lpstr>Call for Interest – Venue Selection and Contracting </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2. Motion to approve Location for 2027 September –  Grand Hyatt Atlanta, Buckhead, GA 2023-12-13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58</cp:revision>
  <cp:lastPrinted>2024-10-07T21:54:56Z</cp:lastPrinted>
  <dcterms:created xsi:type="dcterms:W3CDTF">2021-02-03T19:21:29Z</dcterms:created>
  <dcterms:modified xsi:type="dcterms:W3CDTF">2025-04-07T09:03:23Z</dcterms:modified>
  <cp:category>April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