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4"/>
  </p:sldMasterIdLst>
  <p:notesMasterIdLst>
    <p:notesMasterId r:id="rId49"/>
  </p:notesMasterIdLst>
  <p:handoutMasterIdLst>
    <p:handoutMasterId r:id="rId50"/>
  </p:handoutMasterIdLst>
  <p:sldIdLst>
    <p:sldId id="256" r:id="rId5"/>
    <p:sldId id="257" r:id="rId6"/>
    <p:sldId id="348" r:id="rId7"/>
    <p:sldId id="560" r:id="rId8"/>
    <p:sldId id="525" r:id="rId9"/>
    <p:sldId id="527" r:id="rId10"/>
    <p:sldId id="583" r:id="rId11"/>
    <p:sldId id="584" r:id="rId12"/>
    <p:sldId id="536" r:id="rId13"/>
    <p:sldId id="531" r:id="rId14"/>
    <p:sldId id="539" r:id="rId15"/>
    <p:sldId id="585" r:id="rId16"/>
    <p:sldId id="537" r:id="rId17"/>
    <p:sldId id="534" r:id="rId18"/>
    <p:sldId id="520" r:id="rId19"/>
    <p:sldId id="586" r:id="rId20"/>
    <p:sldId id="540" r:id="rId21"/>
    <p:sldId id="535" r:id="rId22"/>
    <p:sldId id="519" r:id="rId23"/>
    <p:sldId id="577" r:id="rId24"/>
    <p:sldId id="578" r:id="rId25"/>
    <p:sldId id="339" r:id="rId26"/>
    <p:sldId id="530" r:id="rId27"/>
    <p:sldId id="507" r:id="rId28"/>
    <p:sldId id="373" r:id="rId29"/>
    <p:sldId id="582" r:id="rId30"/>
    <p:sldId id="509" r:id="rId31"/>
    <p:sldId id="561" r:id="rId32"/>
    <p:sldId id="529" r:id="rId33"/>
    <p:sldId id="510" r:id="rId34"/>
    <p:sldId id="532" r:id="rId35"/>
    <p:sldId id="342" r:id="rId36"/>
    <p:sldId id="370" r:id="rId37"/>
    <p:sldId id="365" r:id="rId38"/>
    <p:sldId id="325" r:id="rId39"/>
    <p:sldId id="332" r:id="rId40"/>
    <p:sldId id="328" r:id="rId41"/>
    <p:sldId id="312" r:id="rId42"/>
    <p:sldId id="308" r:id="rId43"/>
    <p:sldId id="304" r:id="rId44"/>
    <p:sldId id="303" r:id="rId45"/>
    <p:sldId id="291" r:id="rId46"/>
    <p:sldId id="374" r:id="rId47"/>
    <p:sldId id="269" r:id="rId48"/>
  </p:sldIdLst>
  <p:sldSz cx="12192000" cy="6858000"/>
  <p:notesSz cx="6934200" cy="9280525"/>
  <p:embeddedFontLst>
    <p:embeddedFont>
      <p:font typeface="Verdana" panose="020B0604030504040204" pitchFamily="34" charset="0"/>
      <p:regular r:id="rId51"/>
      <p:bold r:id="rId52"/>
      <p:italic r:id="rId53"/>
      <p:boldItalic r:id="rId54"/>
    </p:embeddedFont>
  </p:embeddedFontLst>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60"/>
            <p14:sldId id="525"/>
            <p14:sldId id="527"/>
            <p14:sldId id="583"/>
            <p14:sldId id="584"/>
            <p14:sldId id="536"/>
            <p14:sldId id="531"/>
            <p14:sldId id="539"/>
            <p14:sldId id="585"/>
            <p14:sldId id="537"/>
            <p14:sldId id="534"/>
            <p14:sldId id="520"/>
            <p14:sldId id="586"/>
            <p14:sldId id="540"/>
            <p14:sldId id="535"/>
            <p14:sldId id="519"/>
            <p14:sldId id="577"/>
            <p14:sldId id="578"/>
            <p14:sldId id="339"/>
            <p14:sldId id="530"/>
          </p14:sldIdLst>
        </p14:section>
        <p14:section name="Attendance report" id="{BD1B59D3-59B9-4028-996E-6850690D080D}">
          <p14:sldIdLst>
            <p14:sldId id="507"/>
          </p14:sldIdLst>
        </p14:section>
        <p14:section name="Meeting Income Report Record" id="{90888863-D814-48AF-89AB-7EB609E9FF5C}">
          <p14:sldIdLst>
            <p14:sldId id="373"/>
            <p14:sldId id="582"/>
            <p14:sldId id="509"/>
            <p14:sldId id="561"/>
            <p14:sldId id="529"/>
            <p14:sldId id="510"/>
            <p14:sldId id="532"/>
            <p14:sldId id="342"/>
            <p14:sldId id="370"/>
            <p14:sldId id="365"/>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CE960-A1D1-4083-84EB-5C4AC6516EBC}" v="29" dt="2025-09-14T23:13:16.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9" autoAdjust="0"/>
    <p:restoredTop sz="72047" autoAdjust="0"/>
  </p:normalViewPr>
  <p:slideViewPr>
    <p:cSldViewPr>
      <p:cViewPr varScale="1">
        <p:scale>
          <a:sx n="70" d="100"/>
          <a:sy n="70" d="100"/>
        </p:scale>
        <p:origin x="96" y="138"/>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1518"/>
    </p:cViewPr>
  </p:sorterViewPr>
  <p:notesViewPr>
    <p:cSldViewPr>
      <p:cViewPr varScale="1">
        <p:scale>
          <a:sx n="32" d="100"/>
          <a:sy n="32" d="100"/>
        </p:scale>
        <p:origin x="1880" y="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1CACE960-A1D1-4083-84EB-5C4AC6516EBC}"/>
    <pc:docChg chg="undo custSel addSld delSld modSld sldOrd modMainMaster modSection">
      <pc:chgData name="Jon Rosdahl" userId="2820f357-2dd4-4127-8713-e0bfde0fd756" providerId="ADAL" clId="{1CACE960-A1D1-4083-84EB-5C4AC6516EBC}" dt="2025-09-14T23:15:40.765" v="1194" actId="6549"/>
      <pc:docMkLst>
        <pc:docMk/>
      </pc:docMkLst>
      <pc:sldChg chg="modSp mod">
        <pc:chgData name="Jon Rosdahl" userId="2820f357-2dd4-4127-8713-e0bfde0fd756" providerId="ADAL" clId="{1CACE960-A1D1-4083-84EB-5C4AC6516EBC}" dt="2025-09-14T17:10:35.533" v="163" actId="6549"/>
        <pc:sldMkLst>
          <pc:docMk/>
          <pc:sldMk cId="0" sldId="256"/>
        </pc:sldMkLst>
        <pc:spChg chg="mod">
          <ac:chgData name="Jon Rosdahl" userId="2820f357-2dd4-4127-8713-e0bfde0fd756" providerId="ADAL" clId="{1CACE960-A1D1-4083-84EB-5C4AC6516EBC}" dt="2025-09-14T17:10:35.533" v="163" actId="6549"/>
          <ac:spMkLst>
            <pc:docMk/>
            <pc:sldMk cId="0" sldId="256"/>
            <ac:spMk id="3074" creationId="{00000000-0000-0000-0000-000000000000}"/>
          </ac:spMkLst>
        </pc:spChg>
      </pc:sldChg>
      <pc:sldChg chg="modSp mod">
        <pc:chgData name="Jon Rosdahl" userId="2820f357-2dd4-4127-8713-e0bfde0fd756" providerId="ADAL" clId="{1CACE960-A1D1-4083-84EB-5C4AC6516EBC}" dt="2025-09-14T20:28:56.313" v="278" actId="6549"/>
        <pc:sldMkLst>
          <pc:docMk/>
          <pc:sldMk cId="0" sldId="257"/>
        </pc:sldMkLst>
        <pc:spChg chg="mod">
          <ac:chgData name="Jon Rosdahl" userId="2820f357-2dd4-4127-8713-e0bfde0fd756" providerId="ADAL" clId="{1CACE960-A1D1-4083-84EB-5C4AC6516EBC}" dt="2025-09-14T20:28:56.313" v="278" actId="6549"/>
          <ac:spMkLst>
            <pc:docMk/>
            <pc:sldMk cId="0" sldId="257"/>
            <ac:spMk id="4098" creationId="{00000000-0000-0000-0000-000000000000}"/>
          </ac:spMkLst>
        </pc:spChg>
      </pc:sldChg>
      <pc:sldChg chg="del">
        <pc:chgData name="Jon Rosdahl" userId="2820f357-2dd4-4127-8713-e0bfde0fd756" providerId="ADAL" clId="{1CACE960-A1D1-4083-84EB-5C4AC6516EBC}" dt="2025-09-14T22:41:14.242" v="911" actId="2696"/>
        <pc:sldMkLst>
          <pc:docMk/>
          <pc:sldMk cId="4119905137" sldId="333"/>
        </pc:sldMkLst>
      </pc:sldChg>
      <pc:sldChg chg="addSp delSp modSp mod modNotesTx">
        <pc:chgData name="Jon Rosdahl" userId="2820f357-2dd4-4127-8713-e0bfde0fd756" providerId="ADAL" clId="{1CACE960-A1D1-4083-84EB-5C4AC6516EBC}" dt="2025-09-14T20:33:46.183" v="295" actId="20577"/>
        <pc:sldMkLst>
          <pc:docMk/>
          <pc:sldMk cId="4047295227" sldId="348"/>
        </pc:sldMkLst>
        <pc:spChg chg="mod">
          <ac:chgData name="Jon Rosdahl" userId="2820f357-2dd4-4127-8713-e0bfde0fd756" providerId="ADAL" clId="{1CACE960-A1D1-4083-84EB-5C4AC6516EBC}" dt="2025-09-14T20:33:46.183" v="295" actId="20577"/>
          <ac:spMkLst>
            <pc:docMk/>
            <pc:sldMk cId="4047295227" sldId="348"/>
            <ac:spMk id="2" creationId="{13D9545A-3CB6-47F0-9D70-71B1C3FC6F76}"/>
          </ac:spMkLst>
        </pc:spChg>
        <pc:spChg chg="mod">
          <ac:chgData name="Jon Rosdahl" userId="2820f357-2dd4-4127-8713-e0bfde0fd756" providerId="ADAL" clId="{1CACE960-A1D1-4083-84EB-5C4AC6516EBC}" dt="2025-09-14T20:01:32.638" v="228"/>
          <ac:spMkLst>
            <pc:docMk/>
            <pc:sldMk cId="4047295227" sldId="348"/>
            <ac:spMk id="18" creationId="{C6C43CA6-452B-FED2-C5D1-883372BAB706}"/>
          </ac:spMkLst>
        </pc:spChg>
        <pc:picChg chg="add mod">
          <ac:chgData name="Jon Rosdahl" userId="2820f357-2dd4-4127-8713-e0bfde0fd756" providerId="ADAL" clId="{1CACE960-A1D1-4083-84EB-5C4AC6516EBC}" dt="2025-09-14T19:59:41.364" v="225" actId="1076"/>
          <ac:picMkLst>
            <pc:docMk/>
            <pc:sldMk cId="4047295227" sldId="348"/>
            <ac:picMk id="7" creationId="{EB75428B-14BE-EF92-0DC5-717990EF01D7}"/>
          </ac:picMkLst>
        </pc:picChg>
        <pc:picChg chg="add del">
          <ac:chgData name="Jon Rosdahl" userId="2820f357-2dd4-4127-8713-e0bfde0fd756" providerId="ADAL" clId="{1CACE960-A1D1-4083-84EB-5C4AC6516EBC}" dt="2025-09-14T19:59:20.976" v="220" actId="478"/>
          <ac:picMkLst>
            <pc:docMk/>
            <pc:sldMk cId="4047295227" sldId="348"/>
            <ac:picMk id="10" creationId="{37C7101A-C6DC-C3FF-4B10-F5EAFAF72025}"/>
          </ac:picMkLst>
        </pc:picChg>
      </pc:sldChg>
      <pc:sldChg chg="modSp mod">
        <pc:chgData name="Jon Rosdahl" userId="2820f357-2dd4-4127-8713-e0bfde0fd756" providerId="ADAL" clId="{1CACE960-A1D1-4083-84EB-5C4AC6516EBC}" dt="2025-09-14T23:15:40.765" v="1194" actId="6549"/>
        <pc:sldMkLst>
          <pc:docMk/>
          <pc:sldMk cId="1790584663" sldId="507"/>
        </pc:sldMkLst>
        <pc:spChg chg="mod">
          <ac:chgData name="Jon Rosdahl" userId="2820f357-2dd4-4127-8713-e0bfde0fd756" providerId="ADAL" clId="{1CACE960-A1D1-4083-84EB-5C4AC6516EBC}" dt="2025-09-14T23:15:40.765" v="1194" actId="6549"/>
          <ac:spMkLst>
            <pc:docMk/>
            <pc:sldMk cId="1790584663" sldId="507"/>
            <ac:spMk id="8200" creationId="{00000000-0000-0000-0000-000000000000}"/>
          </ac:spMkLst>
        </pc:spChg>
      </pc:sldChg>
      <pc:sldChg chg="add del">
        <pc:chgData name="Jon Rosdahl" userId="2820f357-2dd4-4127-8713-e0bfde0fd756" providerId="ADAL" clId="{1CACE960-A1D1-4083-84EB-5C4AC6516EBC}" dt="2025-09-14T22:34:36.760" v="892"/>
        <pc:sldMkLst>
          <pc:docMk/>
          <pc:sldMk cId="494374442" sldId="519"/>
        </pc:sldMkLst>
      </pc:sldChg>
      <pc:sldChg chg="modSp add del mod ord modNotesTx">
        <pc:chgData name="Jon Rosdahl" userId="2820f357-2dd4-4127-8713-e0bfde0fd756" providerId="ADAL" clId="{1CACE960-A1D1-4083-84EB-5C4AC6516EBC}" dt="2025-09-14T22:25:40.020" v="890"/>
        <pc:sldMkLst>
          <pc:docMk/>
          <pc:sldMk cId="663873340" sldId="520"/>
        </pc:sldMkLst>
        <pc:spChg chg="mod">
          <ac:chgData name="Jon Rosdahl" userId="2820f357-2dd4-4127-8713-e0bfde0fd756" providerId="ADAL" clId="{1CACE960-A1D1-4083-84EB-5C4AC6516EBC}" dt="2025-09-14T22:15:07.746" v="872" actId="20577"/>
          <ac:spMkLst>
            <pc:docMk/>
            <pc:sldMk cId="663873340" sldId="520"/>
            <ac:spMk id="3" creationId="{BA570E2E-9D8E-8FC3-F53A-1D4B73DF86CB}"/>
          </ac:spMkLst>
        </pc:spChg>
      </pc:sldChg>
      <pc:sldChg chg="addSp delSp modSp mod modNotesTx">
        <pc:chgData name="Jon Rosdahl" userId="2820f357-2dd4-4127-8713-e0bfde0fd756" providerId="ADAL" clId="{1CACE960-A1D1-4083-84EB-5C4AC6516EBC}" dt="2025-09-14T20:47:32.261" v="659" actId="20577"/>
        <pc:sldMkLst>
          <pc:docMk/>
          <pc:sldMk cId="939634510" sldId="525"/>
        </pc:sldMkLst>
        <pc:picChg chg="del">
          <ac:chgData name="Jon Rosdahl" userId="2820f357-2dd4-4127-8713-e0bfde0fd756" providerId="ADAL" clId="{1CACE960-A1D1-4083-84EB-5C4AC6516EBC}" dt="2025-09-14T20:15:14.097" v="230" actId="478"/>
          <ac:picMkLst>
            <pc:docMk/>
            <pc:sldMk cId="939634510" sldId="525"/>
            <ac:picMk id="3" creationId="{EBCA6719-38F1-44E7-45FD-EDDD1ED3E889}"/>
          </ac:picMkLst>
        </pc:picChg>
        <pc:picChg chg="add mod ord">
          <ac:chgData name="Jon Rosdahl" userId="2820f357-2dd4-4127-8713-e0bfde0fd756" providerId="ADAL" clId="{1CACE960-A1D1-4083-84EB-5C4AC6516EBC}" dt="2025-09-14T20:16:14.480" v="236" actId="14100"/>
          <ac:picMkLst>
            <pc:docMk/>
            <pc:sldMk cId="939634510" sldId="525"/>
            <ac:picMk id="8" creationId="{F6B2883C-6675-D4CC-28F6-D5C996C44686}"/>
          </ac:picMkLst>
        </pc:picChg>
      </pc:sldChg>
      <pc:sldChg chg="addSp delSp modSp add del mod chgLayout">
        <pc:chgData name="Jon Rosdahl" userId="2820f357-2dd4-4127-8713-e0bfde0fd756" providerId="ADAL" clId="{1CACE960-A1D1-4083-84EB-5C4AC6516EBC}" dt="2025-09-14T20:24:44.327" v="257"/>
        <pc:sldMkLst>
          <pc:docMk/>
          <pc:sldMk cId="0" sldId="527"/>
        </pc:sldMkLst>
        <pc:spChg chg="add del mod">
          <ac:chgData name="Jon Rosdahl" userId="2820f357-2dd4-4127-8713-e0bfde0fd756" providerId="ADAL" clId="{1CACE960-A1D1-4083-84EB-5C4AC6516EBC}" dt="2025-09-14T20:18:50.617" v="251" actId="6264"/>
          <ac:spMkLst>
            <pc:docMk/>
            <pc:sldMk cId="0" sldId="527"/>
            <ac:spMk id="4" creationId="{6F64E285-9567-6106-BA56-DFC098883C26}"/>
          </ac:spMkLst>
        </pc:spChg>
        <pc:spChg chg="add del mod ord">
          <ac:chgData name="Jon Rosdahl" userId="2820f357-2dd4-4127-8713-e0bfde0fd756" providerId="ADAL" clId="{1CACE960-A1D1-4083-84EB-5C4AC6516EBC}" dt="2025-09-14T20:18:50.617" v="251" actId="6264"/>
          <ac:spMkLst>
            <pc:docMk/>
            <pc:sldMk cId="0" sldId="527"/>
            <ac:spMk id="5" creationId="{FF92F111-F01A-076D-B6F6-7CA96E2585E6}"/>
          </ac:spMkLst>
        </pc:spChg>
        <pc:spChg chg="add del mod ord">
          <ac:chgData name="Jon Rosdahl" userId="2820f357-2dd4-4127-8713-e0bfde0fd756" providerId="ADAL" clId="{1CACE960-A1D1-4083-84EB-5C4AC6516EBC}" dt="2025-09-14T20:18:50.617" v="251" actId="6264"/>
          <ac:spMkLst>
            <pc:docMk/>
            <pc:sldMk cId="0" sldId="527"/>
            <ac:spMk id="6" creationId="{A43A131B-BCF9-F6E8-AA70-8B3EA211DF62}"/>
          </ac:spMkLst>
        </pc:spChg>
        <pc:spChg chg="add mod">
          <ac:chgData name="Jon Rosdahl" userId="2820f357-2dd4-4127-8713-e0bfde0fd756" providerId="ADAL" clId="{1CACE960-A1D1-4083-84EB-5C4AC6516EBC}" dt="2025-09-14T20:24:44.327" v="257"/>
          <ac:spMkLst>
            <pc:docMk/>
            <pc:sldMk cId="0" sldId="527"/>
            <ac:spMk id="7" creationId="{9C9124A3-FD3F-FB14-2CFB-5AF2A297DED8}"/>
          </ac:spMkLst>
        </pc:spChg>
        <pc:spChg chg="mod ord">
          <ac:chgData name="Jon Rosdahl" userId="2820f357-2dd4-4127-8713-e0bfde0fd756" providerId="ADAL" clId="{1CACE960-A1D1-4083-84EB-5C4AC6516EBC}" dt="2025-09-14T20:23:35.103" v="252"/>
          <ac:spMkLst>
            <pc:docMk/>
            <pc:sldMk cId="0" sldId="527"/>
            <ac:spMk id="13313" creationId="{90EE44E6-0610-0A7D-9023-C4BFA4B824F4}"/>
          </ac:spMkLst>
        </pc:spChg>
      </pc:sldChg>
      <pc:sldChg chg="addSp delSp modSp mod">
        <pc:chgData name="Jon Rosdahl" userId="2820f357-2dd4-4127-8713-e0bfde0fd756" providerId="ADAL" clId="{1CACE960-A1D1-4083-84EB-5C4AC6516EBC}" dt="2025-09-14T23:11:25.878" v="1130" actId="478"/>
        <pc:sldMkLst>
          <pc:docMk/>
          <pc:sldMk cId="0" sldId="530"/>
        </pc:sldMkLst>
        <pc:spChg chg="mod">
          <ac:chgData name="Jon Rosdahl" userId="2820f357-2dd4-4127-8713-e0bfde0fd756" providerId="ADAL" clId="{1CACE960-A1D1-4083-84EB-5C4AC6516EBC}" dt="2025-09-14T23:09:56.735" v="1109" actId="20577"/>
          <ac:spMkLst>
            <pc:docMk/>
            <pc:sldMk cId="0" sldId="530"/>
            <ac:spMk id="2" creationId="{C1D51DDD-BF86-A090-FC71-E7E0CC868E36}"/>
          </ac:spMkLst>
        </pc:spChg>
        <pc:spChg chg="add del mod">
          <ac:chgData name="Jon Rosdahl" userId="2820f357-2dd4-4127-8713-e0bfde0fd756" providerId="ADAL" clId="{1CACE960-A1D1-4083-84EB-5C4AC6516EBC}" dt="2025-09-14T23:11:25.878" v="1130" actId="478"/>
          <ac:spMkLst>
            <pc:docMk/>
            <pc:sldMk cId="0" sldId="530"/>
            <ac:spMk id="5" creationId="{8AA1736B-BBB7-FA1B-2429-F51870F8CC8D}"/>
          </ac:spMkLst>
        </pc:spChg>
        <pc:spChg chg="del">
          <ac:chgData name="Jon Rosdahl" userId="2820f357-2dd4-4127-8713-e0bfde0fd756" providerId="ADAL" clId="{1CACE960-A1D1-4083-84EB-5C4AC6516EBC}" dt="2025-09-14T22:19:14.429" v="888" actId="478"/>
          <ac:spMkLst>
            <pc:docMk/>
            <pc:sldMk cId="0" sldId="530"/>
            <ac:spMk id="23630" creationId="{5E106300-B88E-7006-81D0-2B1AEF4A64AA}"/>
          </ac:spMkLst>
        </pc:spChg>
      </pc:sldChg>
      <pc:sldChg chg="addSp delSp modSp add del mod chgLayout">
        <pc:chgData name="Jon Rosdahl" userId="2820f357-2dd4-4127-8713-e0bfde0fd756" providerId="ADAL" clId="{1CACE960-A1D1-4083-84EB-5C4AC6516EBC}" dt="2025-09-14T20:25:21.349" v="262"/>
        <pc:sldMkLst>
          <pc:docMk/>
          <pc:sldMk cId="0" sldId="531"/>
        </pc:sldMkLst>
        <pc:spChg chg="add del mod">
          <ac:chgData name="Jon Rosdahl" userId="2820f357-2dd4-4127-8713-e0bfde0fd756" providerId="ADAL" clId="{1CACE960-A1D1-4083-84EB-5C4AC6516EBC}" dt="2025-09-14T20:18:50.617" v="251" actId="6264"/>
          <ac:spMkLst>
            <pc:docMk/>
            <pc:sldMk cId="0" sldId="531"/>
            <ac:spMk id="2" creationId="{6E5ACAF7-53F9-B4F1-A838-08E082697F99}"/>
          </ac:spMkLst>
        </pc:spChg>
        <pc:spChg chg="add del mod">
          <ac:chgData name="Jon Rosdahl" userId="2820f357-2dd4-4127-8713-e0bfde0fd756" providerId="ADAL" clId="{1CACE960-A1D1-4083-84EB-5C4AC6516EBC}" dt="2025-09-14T20:18:50.617" v="251" actId="6264"/>
          <ac:spMkLst>
            <pc:docMk/>
            <pc:sldMk cId="0" sldId="531"/>
            <ac:spMk id="3" creationId="{F2E86EA3-9F84-1E31-2B23-A5A58E95A8E2}"/>
          </ac:spMkLst>
        </pc:spChg>
        <pc:spChg chg="add del mod ord">
          <ac:chgData name="Jon Rosdahl" userId="2820f357-2dd4-4127-8713-e0bfde0fd756" providerId="ADAL" clId="{1CACE960-A1D1-4083-84EB-5C4AC6516EBC}" dt="2025-09-14T20:18:50.617" v="251" actId="6264"/>
          <ac:spMkLst>
            <pc:docMk/>
            <pc:sldMk cId="0" sldId="531"/>
            <ac:spMk id="4" creationId="{BB984EA0-BD8C-1FBF-7031-87919C4F9465}"/>
          </ac:spMkLst>
        </pc:spChg>
        <pc:spChg chg="add mod">
          <ac:chgData name="Jon Rosdahl" userId="2820f357-2dd4-4127-8713-e0bfde0fd756" providerId="ADAL" clId="{1CACE960-A1D1-4083-84EB-5C4AC6516EBC}" dt="2025-09-14T20:25:21.349" v="262"/>
          <ac:spMkLst>
            <pc:docMk/>
            <pc:sldMk cId="0" sldId="531"/>
            <ac:spMk id="5" creationId="{7FE56982-993C-A909-3CB5-399598ED49C8}"/>
          </ac:spMkLst>
        </pc:spChg>
        <pc:spChg chg="mod ord">
          <ac:chgData name="Jon Rosdahl" userId="2820f357-2dd4-4127-8713-e0bfde0fd756" providerId="ADAL" clId="{1CACE960-A1D1-4083-84EB-5C4AC6516EBC}" dt="2025-09-14T20:18:50.617" v="251" actId="6264"/>
          <ac:spMkLst>
            <pc:docMk/>
            <pc:sldMk cId="0" sldId="531"/>
            <ac:spMk id="21505" creationId="{B86FAAD7-6E9E-1044-82C6-D643FA3B92C3}"/>
          </ac:spMkLst>
        </pc:spChg>
        <pc:spChg chg="mod ord">
          <ac:chgData name="Jon Rosdahl" userId="2820f357-2dd4-4127-8713-e0bfde0fd756" providerId="ADAL" clId="{1CACE960-A1D1-4083-84EB-5C4AC6516EBC}" dt="2025-09-14T20:18:50.617" v="251" actId="6264"/>
          <ac:spMkLst>
            <pc:docMk/>
            <pc:sldMk cId="0" sldId="531"/>
            <ac:spMk id="21506" creationId="{19E5670D-B607-B442-37D3-4215DCF2B709}"/>
          </ac:spMkLst>
        </pc:spChg>
      </pc:sldChg>
      <pc:sldChg chg="addSp delSp modSp add del mod chgLayout">
        <pc:chgData name="Jon Rosdahl" userId="2820f357-2dd4-4127-8713-e0bfde0fd756" providerId="ADAL" clId="{1CACE960-A1D1-4083-84EB-5C4AC6516EBC}" dt="2025-09-14T20:18:50.617" v="251" actId="6264"/>
        <pc:sldMkLst>
          <pc:docMk/>
          <pc:sldMk cId="0" sldId="534"/>
        </pc:sldMkLst>
        <pc:spChg chg="add del mod ord">
          <ac:chgData name="Jon Rosdahl" userId="2820f357-2dd4-4127-8713-e0bfde0fd756" providerId="ADAL" clId="{1CACE960-A1D1-4083-84EB-5C4AC6516EBC}" dt="2025-09-14T20:18:50.617" v="251" actId="6264"/>
          <ac:spMkLst>
            <pc:docMk/>
            <pc:sldMk cId="0" sldId="534"/>
            <ac:spMk id="2" creationId="{A198FC68-D382-ECBD-6C08-2B79523DB085}"/>
          </ac:spMkLst>
        </pc:spChg>
        <pc:spChg chg="add del mod ord">
          <ac:chgData name="Jon Rosdahl" userId="2820f357-2dd4-4127-8713-e0bfde0fd756" providerId="ADAL" clId="{1CACE960-A1D1-4083-84EB-5C4AC6516EBC}" dt="2025-09-14T20:18:50.617" v="251" actId="6264"/>
          <ac:spMkLst>
            <pc:docMk/>
            <pc:sldMk cId="0" sldId="534"/>
            <ac:spMk id="3" creationId="{5C2CDCD6-6355-967C-423A-8FD460675E6F}"/>
          </ac:spMkLst>
        </pc:spChg>
        <pc:spChg chg="mod ord">
          <ac:chgData name="Jon Rosdahl" userId="2820f357-2dd4-4127-8713-e0bfde0fd756" providerId="ADAL" clId="{1CACE960-A1D1-4083-84EB-5C4AC6516EBC}" dt="2025-09-14T20:18:50.617" v="251" actId="6264"/>
          <ac:spMkLst>
            <pc:docMk/>
            <pc:sldMk cId="0" sldId="534"/>
            <ac:spMk id="29697" creationId="{A595A47E-2C33-1CD2-7288-71B31BDC5E28}"/>
          </ac:spMkLst>
        </pc:spChg>
        <pc:spChg chg="mod ord">
          <ac:chgData name="Jon Rosdahl" userId="2820f357-2dd4-4127-8713-e0bfde0fd756" providerId="ADAL" clId="{1CACE960-A1D1-4083-84EB-5C4AC6516EBC}" dt="2025-09-14T20:18:50.617" v="251" actId="6264"/>
          <ac:spMkLst>
            <pc:docMk/>
            <pc:sldMk cId="0" sldId="534"/>
            <ac:spMk id="29698" creationId="{134301AF-17B5-BA5C-69A6-DEDA80AE58B7}"/>
          </ac:spMkLst>
        </pc:spChg>
      </pc:sldChg>
      <pc:sldChg chg="addSp modSp add del mod modNotesTx">
        <pc:chgData name="Jon Rosdahl" userId="2820f357-2dd4-4127-8713-e0bfde0fd756" providerId="ADAL" clId="{1CACE960-A1D1-4083-84EB-5C4AC6516EBC}" dt="2025-09-14T23:02:33.684" v="1100" actId="14100"/>
        <pc:sldMkLst>
          <pc:docMk/>
          <pc:sldMk cId="4062150788" sldId="535"/>
        </pc:sldMkLst>
        <pc:spChg chg="mod">
          <ac:chgData name="Jon Rosdahl" userId="2820f357-2dd4-4127-8713-e0bfde0fd756" providerId="ADAL" clId="{1CACE960-A1D1-4083-84EB-5C4AC6516EBC}" dt="2025-09-14T22:45:10.423" v="990" actId="14100"/>
          <ac:spMkLst>
            <pc:docMk/>
            <pc:sldMk cId="4062150788" sldId="535"/>
            <ac:spMk id="2" creationId="{7FF1CC67-3612-C961-5DDC-25CE073B9DF5}"/>
          </ac:spMkLst>
        </pc:spChg>
        <pc:spChg chg="mod">
          <ac:chgData name="Jon Rosdahl" userId="2820f357-2dd4-4127-8713-e0bfde0fd756" providerId="ADAL" clId="{1CACE960-A1D1-4083-84EB-5C4AC6516EBC}" dt="2025-09-14T23:02:24.932" v="1097" actId="14100"/>
          <ac:spMkLst>
            <pc:docMk/>
            <pc:sldMk cId="4062150788" sldId="535"/>
            <ac:spMk id="3" creationId="{D307F5F2-0697-8407-C93D-BB7C4763FF24}"/>
          </ac:spMkLst>
        </pc:spChg>
        <pc:picChg chg="add mod">
          <ac:chgData name="Jon Rosdahl" userId="2820f357-2dd4-4127-8713-e0bfde0fd756" providerId="ADAL" clId="{1CACE960-A1D1-4083-84EB-5C4AC6516EBC}" dt="2025-09-14T23:02:33.684" v="1100" actId="14100"/>
          <ac:picMkLst>
            <pc:docMk/>
            <pc:sldMk cId="4062150788" sldId="535"/>
            <ac:picMk id="8" creationId="{D3546DC8-4987-999D-6A48-7B430E7E821E}"/>
          </ac:picMkLst>
        </pc:picChg>
      </pc:sldChg>
      <pc:sldChg chg="addSp delSp modSp add del mod chgLayout">
        <pc:chgData name="Jon Rosdahl" userId="2820f357-2dd4-4127-8713-e0bfde0fd756" providerId="ADAL" clId="{1CACE960-A1D1-4083-84EB-5C4AC6516EBC}" dt="2025-09-14T20:25:17.341" v="261"/>
        <pc:sldMkLst>
          <pc:docMk/>
          <pc:sldMk cId="0" sldId="536"/>
        </pc:sldMkLst>
        <pc:spChg chg="add del mod">
          <ac:chgData name="Jon Rosdahl" userId="2820f357-2dd4-4127-8713-e0bfde0fd756" providerId="ADAL" clId="{1CACE960-A1D1-4083-84EB-5C4AC6516EBC}" dt="2025-09-14T20:18:50.617" v="251" actId="6264"/>
          <ac:spMkLst>
            <pc:docMk/>
            <pc:sldMk cId="0" sldId="536"/>
            <ac:spMk id="2" creationId="{BA2908EA-9521-23F9-0713-5911313DEC8D}"/>
          </ac:spMkLst>
        </pc:spChg>
        <pc:spChg chg="add del mod">
          <ac:chgData name="Jon Rosdahl" userId="2820f357-2dd4-4127-8713-e0bfde0fd756" providerId="ADAL" clId="{1CACE960-A1D1-4083-84EB-5C4AC6516EBC}" dt="2025-09-14T20:18:50.617" v="251" actId="6264"/>
          <ac:spMkLst>
            <pc:docMk/>
            <pc:sldMk cId="0" sldId="536"/>
            <ac:spMk id="3" creationId="{00D0F88C-E4A6-A470-55F8-55F9C4D687DE}"/>
          </ac:spMkLst>
        </pc:spChg>
        <pc:spChg chg="add del mod ord">
          <ac:chgData name="Jon Rosdahl" userId="2820f357-2dd4-4127-8713-e0bfde0fd756" providerId="ADAL" clId="{1CACE960-A1D1-4083-84EB-5C4AC6516EBC}" dt="2025-09-14T20:18:50.617" v="251" actId="6264"/>
          <ac:spMkLst>
            <pc:docMk/>
            <pc:sldMk cId="0" sldId="536"/>
            <ac:spMk id="4" creationId="{56664D93-14AC-E0B7-22B5-DA566750B73D}"/>
          </ac:spMkLst>
        </pc:spChg>
        <pc:spChg chg="add mod">
          <ac:chgData name="Jon Rosdahl" userId="2820f357-2dd4-4127-8713-e0bfde0fd756" providerId="ADAL" clId="{1CACE960-A1D1-4083-84EB-5C4AC6516EBC}" dt="2025-09-14T20:25:17.341" v="261"/>
          <ac:spMkLst>
            <pc:docMk/>
            <pc:sldMk cId="0" sldId="536"/>
            <ac:spMk id="5" creationId="{7690C4B5-DEAC-0BD4-2AD2-63A0274CB9F8}"/>
          </ac:spMkLst>
        </pc:spChg>
        <pc:spChg chg="mod ord">
          <ac:chgData name="Jon Rosdahl" userId="2820f357-2dd4-4127-8713-e0bfde0fd756" providerId="ADAL" clId="{1CACE960-A1D1-4083-84EB-5C4AC6516EBC}" dt="2025-09-14T20:18:50.617" v="251" actId="6264"/>
          <ac:spMkLst>
            <pc:docMk/>
            <pc:sldMk cId="0" sldId="536"/>
            <ac:spMk id="19457" creationId="{82921E63-D3F2-7590-1213-51FC0290423E}"/>
          </ac:spMkLst>
        </pc:spChg>
        <pc:spChg chg="mod ord">
          <ac:chgData name="Jon Rosdahl" userId="2820f357-2dd4-4127-8713-e0bfde0fd756" providerId="ADAL" clId="{1CACE960-A1D1-4083-84EB-5C4AC6516EBC}" dt="2025-09-14T20:18:50.617" v="251" actId="6264"/>
          <ac:spMkLst>
            <pc:docMk/>
            <pc:sldMk cId="0" sldId="536"/>
            <ac:spMk id="19458" creationId="{87951745-A1BD-2AEB-1DE7-E2450925D33D}"/>
          </ac:spMkLst>
        </pc:spChg>
      </pc:sldChg>
      <pc:sldChg chg="addSp delSp modSp add del mod chgLayout">
        <pc:chgData name="Jon Rosdahl" userId="2820f357-2dd4-4127-8713-e0bfde0fd756" providerId="ADAL" clId="{1CACE960-A1D1-4083-84EB-5C4AC6516EBC}" dt="2025-09-14T20:18:50.617" v="251" actId="6264"/>
        <pc:sldMkLst>
          <pc:docMk/>
          <pc:sldMk cId="0" sldId="537"/>
        </pc:sldMkLst>
        <pc:spChg chg="add del mod ord">
          <ac:chgData name="Jon Rosdahl" userId="2820f357-2dd4-4127-8713-e0bfde0fd756" providerId="ADAL" clId="{1CACE960-A1D1-4083-84EB-5C4AC6516EBC}" dt="2025-09-14T20:18:50.617" v="251" actId="6264"/>
          <ac:spMkLst>
            <pc:docMk/>
            <pc:sldMk cId="0" sldId="537"/>
            <ac:spMk id="2" creationId="{EDCD1399-FF07-678C-B679-326F6B97D083}"/>
          </ac:spMkLst>
        </pc:spChg>
        <pc:spChg chg="add del mod ord">
          <ac:chgData name="Jon Rosdahl" userId="2820f357-2dd4-4127-8713-e0bfde0fd756" providerId="ADAL" clId="{1CACE960-A1D1-4083-84EB-5C4AC6516EBC}" dt="2025-09-14T20:18:50.617" v="251" actId="6264"/>
          <ac:spMkLst>
            <pc:docMk/>
            <pc:sldMk cId="0" sldId="537"/>
            <ac:spMk id="3" creationId="{77668313-DE84-6F23-294C-A46811056178}"/>
          </ac:spMkLst>
        </pc:spChg>
        <pc:spChg chg="mod ord">
          <ac:chgData name="Jon Rosdahl" userId="2820f357-2dd4-4127-8713-e0bfde0fd756" providerId="ADAL" clId="{1CACE960-A1D1-4083-84EB-5C4AC6516EBC}" dt="2025-09-14T20:18:50.617" v="251" actId="6264"/>
          <ac:spMkLst>
            <pc:docMk/>
            <pc:sldMk cId="0" sldId="537"/>
            <ac:spMk id="27649" creationId="{EEB1B496-9086-52EE-2481-2F351CB35BE0}"/>
          </ac:spMkLst>
        </pc:spChg>
        <pc:spChg chg="mod ord">
          <ac:chgData name="Jon Rosdahl" userId="2820f357-2dd4-4127-8713-e0bfde0fd756" providerId="ADAL" clId="{1CACE960-A1D1-4083-84EB-5C4AC6516EBC}" dt="2025-09-14T20:18:50.617" v="251" actId="6264"/>
          <ac:spMkLst>
            <pc:docMk/>
            <pc:sldMk cId="0" sldId="537"/>
            <ac:spMk id="27650" creationId="{9B62B803-C797-5E54-9934-6E505FE9075A}"/>
          </ac:spMkLst>
        </pc:spChg>
      </pc:sldChg>
      <pc:sldChg chg="del">
        <pc:chgData name="Jon Rosdahl" userId="2820f357-2dd4-4127-8713-e0bfde0fd756" providerId="ADAL" clId="{1CACE960-A1D1-4083-84EB-5C4AC6516EBC}" dt="2025-09-14T20:17:09.384" v="246" actId="47"/>
        <pc:sldMkLst>
          <pc:docMk/>
          <pc:sldMk cId="0" sldId="538"/>
        </pc:sldMkLst>
      </pc:sldChg>
      <pc:sldChg chg="addSp delSp modSp add del mod chgLayout">
        <pc:chgData name="Jon Rosdahl" userId="2820f357-2dd4-4127-8713-e0bfde0fd756" providerId="ADAL" clId="{1CACE960-A1D1-4083-84EB-5C4AC6516EBC}" dt="2025-09-14T20:25:27.138" v="263"/>
        <pc:sldMkLst>
          <pc:docMk/>
          <pc:sldMk cId="0" sldId="539"/>
        </pc:sldMkLst>
        <pc:spChg chg="add del mod">
          <ac:chgData name="Jon Rosdahl" userId="2820f357-2dd4-4127-8713-e0bfde0fd756" providerId="ADAL" clId="{1CACE960-A1D1-4083-84EB-5C4AC6516EBC}" dt="2025-09-14T20:18:50.617" v="251" actId="6264"/>
          <ac:spMkLst>
            <pc:docMk/>
            <pc:sldMk cId="0" sldId="539"/>
            <ac:spMk id="2" creationId="{89C110D9-1789-3DB8-3728-9438FCFBDB84}"/>
          </ac:spMkLst>
        </pc:spChg>
        <pc:spChg chg="add del mod ord">
          <ac:chgData name="Jon Rosdahl" userId="2820f357-2dd4-4127-8713-e0bfde0fd756" providerId="ADAL" clId="{1CACE960-A1D1-4083-84EB-5C4AC6516EBC}" dt="2025-09-14T20:18:50.617" v="251" actId="6264"/>
          <ac:spMkLst>
            <pc:docMk/>
            <pc:sldMk cId="0" sldId="539"/>
            <ac:spMk id="3" creationId="{D17EBA8E-BCC9-E904-500A-BD1C9280E5BA}"/>
          </ac:spMkLst>
        </pc:spChg>
        <pc:spChg chg="add del mod ord">
          <ac:chgData name="Jon Rosdahl" userId="2820f357-2dd4-4127-8713-e0bfde0fd756" providerId="ADAL" clId="{1CACE960-A1D1-4083-84EB-5C4AC6516EBC}" dt="2025-09-14T20:18:50.617" v="251" actId="6264"/>
          <ac:spMkLst>
            <pc:docMk/>
            <pc:sldMk cId="0" sldId="539"/>
            <ac:spMk id="4" creationId="{547869EF-E86E-32CB-4D8C-4C0736A10FC7}"/>
          </ac:spMkLst>
        </pc:spChg>
        <pc:spChg chg="add mod">
          <ac:chgData name="Jon Rosdahl" userId="2820f357-2dd4-4127-8713-e0bfde0fd756" providerId="ADAL" clId="{1CACE960-A1D1-4083-84EB-5C4AC6516EBC}" dt="2025-09-14T20:25:27.138" v="263"/>
          <ac:spMkLst>
            <pc:docMk/>
            <pc:sldMk cId="0" sldId="539"/>
            <ac:spMk id="5" creationId="{FFDE4260-FCCA-BA6F-46CD-B7B60644E724}"/>
          </ac:spMkLst>
        </pc:spChg>
        <pc:spChg chg="mod ord">
          <ac:chgData name="Jon Rosdahl" userId="2820f357-2dd4-4127-8713-e0bfde0fd756" providerId="ADAL" clId="{1CACE960-A1D1-4083-84EB-5C4AC6516EBC}" dt="2025-09-14T20:23:35.103" v="252"/>
          <ac:spMkLst>
            <pc:docMk/>
            <pc:sldMk cId="0" sldId="539"/>
            <ac:spMk id="23553" creationId="{9D1D6B79-5E30-034A-DD8B-BE0BE6CDE94C}"/>
          </ac:spMkLst>
        </pc:spChg>
      </pc:sldChg>
      <pc:sldChg chg="addSp delSp modSp add del mod chgLayout modNotesTx">
        <pc:chgData name="Jon Rosdahl" userId="2820f357-2dd4-4127-8713-e0bfde0fd756" providerId="ADAL" clId="{1CACE960-A1D1-4083-84EB-5C4AC6516EBC}" dt="2025-09-14T22:18:02.147" v="883" actId="6549"/>
        <pc:sldMkLst>
          <pc:docMk/>
          <pc:sldMk cId="3984972252" sldId="540"/>
        </pc:sldMkLst>
        <pc:spChg chg="add del mod">
          <ac:chgData name="Jon Rosdahl" userId="2820f357-2dd4-4127-8713-e0bfde0fd756" providerId="ADAL" clId="{1CACE960-A1D1-4083-84EB-5C4AC6516EBC}" dt="2025-09-14T20:18:50.617" v="251" actId="6264"/>
          <ac:spMkLst>
            <pc:docMk/>
            <pc:sldMk cId="3984972252" sldId="540"/>
            <ac:spMk id="2" creationId="{DD6C7070-A5BA-DF29-1F09-E92755761298}"/>
          </ac:spMkLst>
        </pc:spChg>
        <pc:spChg chg="add del mod">
          <ac:chgData name="Jon Rosdahl" userId="2820f357-2dd4-4127-8713-e0bfde0fd756" providerId="ADAL" clId="{1CACE960-A1D1-4083-84EB-5C4AC6516EBC}" dt="2025-09-14T20:18:50.617" v="251" actId="6264"/>
          <ac:spMkLst>
            <pc:docMk/>
            <pc:sldMk cId="3984972252" sldId="540"/>
            <ac:spMk id="3" creationId="{C4425884-C782-7D77-AB19-D543DFB6C131}"/>
          </ac:spMkLst>
        </pc:spChg>
        <pc:spChg chg="add del mod ord">
          <ac:chgData name="Jon Rosdahl" userId="2820f357-2dd4-4127-8713-e0bfde0fd756" providerId="ADAL" clId="{1CACE960-A1D1-4083-84EB-5C4AC6516EBC}" dt="2025-09-14T20:18:50.617" v="251" actId="6264"/>
          <ac:spMkLst>
            <pc:docMk/>
            <pc:sldMk cId="3984972252" sldId="540"/>
            <ac:spMk id="4" creationId="{CFF45F83-AE1A-413C-E0E6-20BA4B92BD5A}"/>
          </ac:spMkLst>
        </pc:spChg>
        <pc:spChg chg="add mod">
          <ac:chgData name="Jon Rosdahl" userId="2820f357-2dd4-4127-8713-e0bfde0fd756" providerId="ADAL" clId="{1CACE960-A1D1-4083-84EB-5C4AC6516EBC}" dt="2025-09-14T20:25:38.773" v="264"/>
          <ac:spMkLst>
            <pc:docMk/>
            <pc:sldMk cId="3984972252" sldId="540"/>
            <ac:spMk id="7" creationId="{7D616D5E-FD4B-DF71-E0E3-A00975C89ACB}"/>
          </ac:spMkLst>
        </pc:spChg>
        <pc:spChg chg="mod ord">
          <ac:chgData name="Jon Rosdahl" userId="2820f357-2dd4-4127-8713-e0bfde0fd756" providerId="ADAL" clId="{1CACE960-A1D1-4083-84EB-5C4AC6516EBC}" dt="2025-09-14T20:18:50.617" v="251" actId="6264"/>
          <ac:spMkLst>
            <pc:docMk/>
            <pc:sldMk cId="3984972252" sldId="540"/>
            <ac:spMk id="21505" creationId="{42652E7F-1B97-497C-6F44-E4176FB22F98}"/>
          </ac:spMkLst>
        </pc:spChg>
        <pc:spChg chg="mod ord">
          <ac:chgData name="Jon Rosdahl" userId="2820f357-2dd4-4127-8713-e0bfde0fd756" providerId="ADAL" clId="{1CACE960-A1D1-4083-84EB-5C4AC6516EBC}" dt="2025-09-14T20:18:50.617" v="251" actId="6264"/>
          <ac:spMkLst>
            <pc:docMk/>
            <pc:sldMk cId="3984972252" sldId="540"/>
            <ac:spMk id="21506" creationId="{110DACCC-2153-2F0F-FB5D-8C6E0D429D1B}"/>
          </ac:spMkLst>
        </pc:spChg>
      </pc:sldChg>
      <pc:sldChg chg="addSp delSp modSp mod">
        <pc:chgData name="Jon Rosdahl" userId="2820f357-2dd4-4127-8713-e0bfde0fd756" providerId="ADAL" clId="{1CACE960-A1D1-4083-84EB-5C4AC6516EBC}" dt="2025-09-14T19:56:00.306" v="217" actId="14100"/>
        <pc:sldMkLst>
          <pc:docMk/>
          <pc:sldMk cId="3619570427" sldId="560"/>
        </pc:sldMkLst>
        <pc:spChg chg="mod">
          <ac:chgData name="Jon Rosdahl" userId="2820f357-2dd4-4127-8713-e0bfde0fd756" providerId="ADAL" clId="{1CACE960-A1D1-4083-84EB-5C4AC6516EBC}" dt="2025-09-14T19:56:00.306" v="217" actId="14100"/>
          <ac:spMkLst>
            <pc:docMk/>
            <pc:sldMk cId="3619570427" sldId="560"/>
            <ac:spMk id="14" creationId="{EDB60147-A049-2A35-072A-335D7957B15E}"/>
          </ac:spMkLst>
        </pc:spChg>
        <pc:picChg chg="add mod">
          <ac:chgData name="Jon Rosdahl" userId="2820f357-2dd4-4127-8713-e0bfde0fd756" providerId="ADAL" clId="{1CACE960-A1D1-4083-84EB-5C4AC6516EBC}" dt="2025-09-14T19:55:45.055" v="209" actId="14100"/>
          <ac:picMkLst>
            <pc:docMk/>
            <pc:sldMk cId="3619570427" sldId="560"/>
            <ac:picMk id="3" creationId="{8B659E31-90C8-E996-89DE-BFF4AECEC270}"/>
          </ac:picMkLst>
        </pc:picChg>
        <pc:picChg chg="del">
          <ac:chgData name="Jon Rosdahl" userId="2820f357-2dd4-4127-8713-e0bfde0fd756" providerId="ADAL" clId="{1CACE960-A1D1-4083-84EB-5C4AC6516EBC}" dt="2025-09-14T19:55:16.866" v="203" actId="478"/>
          <ac:picMkLst>
            <pc:docMk/>
            <pc:sldMk cId="3619570427" sldId="560"/>
            <ac:picMk id="9" creationId="{15971933-1F80-E7A3-D11B-A348E77B57C2}"/>
          </ac:picMkLst>
        </pc:picChg>
      </pc:sldChg>
      <pc:sldChg chg="modSp add del mod">
        <pc:chgData name="Jon Rosdahl" userId="2820f357-2dd4-4127-8713-e0bfde0fd756" providerId="ADAL" clId="{1CACE960-A1D1-4083-84EB-5C4AC6516EBC}" dt="2025-09-14T22:34:36.760" v="892"/>
        <pc:sldMkLst>
          <pc:docMk/>
          <pc:sldMk cId="831766681" sldId="577"/>
        </pc:sldMkLst>
        <pc:picChg chg="mod">
          <ac:chgData name="Jon Rosdahl" userId="2820f357-2dd4-4127-8713-e0bfde0fd756" providerId="ADAL" clId="{1CACE960-A1D1-4083-84EB-5C4AC6516EBC}" dt="2025-09-14T20:27:41.155" v="273" actId="14100"/>
          <ac:picMkLst>
            <pc:docMk/>
            <pc:sldMk cId="831766681" sldId="577"/>
            <ac:picMk id="11" creationId="{9F2C6132-BE69-1109-2FC5-BF09EA69CA6D}"/>
          </ac:picMkLst>
        </pc:picChg>
      </pc:sldChg>
      <pc:sldChg chg="add del">
        <pc:chgData name="Jon Rosdahl" userId="2820f357-2dd4-4127-8713-e0bfde0fd756" providerId="ADAL" clId="{1CACE960-A1D1-4083-84EB-5C4AC6516EBC}" dt="2025-09-14T22:34:36.760" v="892"/>
        <pc:sldMkLst>
          <pc:docMk/>
          <pc:sldMk cId="531350334" sldId="578"/>
        </pc:sldMkLst>
      </pc:sldChg>
      <pc:sldChg chg="del">
        <pc:chgData name="Jon Rosdahl" userId="2820f357-2dd4-4127-8713-e0bfde0fd756" providerId="ADAL" clId="{1CACE960-A1D1-4083-84EB-5C4AC6516EBC}" dt="2025-09-14T20:16:47.378" v="238" actId="47"/>
        <pc:sldMkLst>
          <pc:docMk/>
          <pc:sldMk cId="0" sldId="579"/>
        </pc:sldMkLst>
      </pc:sldChg>
      <pc:sldChg chg="del">
        <pc:chgData name="Jon Rosdahl" userId="2820f357-2dd4-4127-8713-e0bfde0fd756" providerId="ADAL" clId="{1CACE960-A1D1-4083-84EB-5C4AC6516EBC}" dt="2025-09-14T20:16:51.216" v="239" actId="47"/>
        <pc:sldMkLst>
          <pc:docMk/>
          <pc:sldMk cId="0" sldId="580"/>
        </pc:sldMkLst>
      </pc:sldChg>
      <pc:sldChg chg="del">
        <pc:chgData name="Jon Rosdahl" userId="2820f357-2dd4-4127-8713-e0bfde0fd756" providerId="ADAL" clId="{1CACE960-A1D1-4083-84EB-5C4AC6516EBC}" dt="2025-09-14T20:16:58.531" v="243" actId="47"/>
        <pc:sldMkLst>
          <pc:docMk/>
          <pc:sldMk cId="0" sldId="581"/>
        </pc:sldMkLst>
      </pc:sldChg>
      <pc:sldChg chg="addSp delSp modSp add mod">
        <pc:chgData name="Jon Rosdahl" userId="2820f357-2dd4-4127-8713-e0bfde0fd756" providerId="ADAL" clId="{1CACE960-A1D1-4083-84EB-5C4AC6516EBC}" dt="2025-09-14T19:54:59.383" v="202" actId="1076"/>
        <pc:sldMkLst>
          <pc:docMk/>
          <pc:sldMk cId="4102252628" sldId="582"/>
        </pc:sldMkLst>
        <pc:spChg chg="mod">
          <ac:chgData name="Jon Rosdahl" userId="2820f357-2dd4-4127-8713-e0bfde0fd756" providerId="ADAL" clId="{1CACE960-A1D1-4083-84EB-5C4AC6516EBC}" dt="2025-09-14T19:52:14.390" v="185" actId="6549"/>
          <ac:spMkLst>
            <pc:docMk/>
            <pc:sldMk cId="4102252628" sldId="582"/>
            <ac:spMk id="14" creationId="{5870FD27-B016-BC9A-600F-074038C6FA66}"/>
          </ac:spMkLst>
        </pc:spChg>
        <pc:spChg chg="mod">
          <ac:chgData name="Jon Rosdahl" userId="2820f357-2dd4-4127-8713-e0bfde0fd756" providerId="ADAL" clId="{1CACE960-A1D1-4083-84EB-5C4AC6516EBC}" dt="2025-09-14T19:53:57.260" v="193" actId="26606"/>
          <ac:spMkLst>
            <pc:docMk/>
            <pc:sldMk cId="4102252628" sldId="582"/>
            <ac:spMk id="16" creationId="{3C3BA831-B011-925D-BF1F-B025B6BDAC9A}"/>
          </ac:spMkLst>
        </pc:spChg>
        <pc:picChg chg="add del mod ord">
          <ac:chgData name="Jon Rosdahl" userId="2820f357-2dd4-4127-8713-e0bfde0fd756" providerId="ADAL" clId="{1CACE960-A1D1-4083-84EB-5C4AC6516EBC}" dt="2025-09-14T19:53:48.019" v="190" actId="478"/>
          <ac:picMkLst>
            <pc:docMk/>
            <pc:sldMk cId="4102252628" sldId="582"/>
            <ac:picMk id="3" creationId="{65A50514-9063-4714-BFA8-53934D88E32E}"/>
          </ac:picMkLst>
        </pc:picChg>
        <pc:picChg chg="del">
          <ac:chgData name="Jon Rosdahl" userId="2820f357-2dd4-4127-8713-e0bfde0fd756" providerId="ADAL" clId="{1CACE960-A1D1-4083-84EB-5C4AC6516EBC}" dt="2025-09-14T19:51:44.705" v="166" actId="478"/>
          <ac:picMkLst>
            <pc:docMk/>
            <pc:sldMk cId="4102252628" sldId="582"/>
            <ac:picMk id="8" creationId="{2566436E-40BE-6B36-7BF8-1DFD81F927FE}"/>
          </ac:picMkLst>
        </pc:picChg>
        <pc:picChg chg="add del mod ord">
          <ac:chgData name="Jon Rosdahl" userId="2820f357-2dd4-4127-8713-e0bfde0fd756" providerId="ADAL" clId="{1CACE960-A1D1-4083-84EB-5C4AC6516EBC}" dt="2025-09-14T19:54:26.131" v="196" actId="478"/>
          <ac:picMkLst>
            <pc:docMk/>
            <pc:sldMk cId="4102252628" sldId="582"/>
            <ac:picMk id="9" creationId="{B0C9B15A-80B1-E2E7-2A94-5B542FEF6958}"/>
          </ac:picMkLst>
        </pc:picChg>
        <pc:picChg chg="add mod">
          <ac:chgData name="Jon Rosdahl" userId="2820f357-2dd4-4127-8713-e0bfde0fd756" providerId="ADAL" clId="{1CACE960-A1D1-4083-84EB-5C4AC6516EBC}" dt="2025-09-14T19:54:59.383" v="202" actId="1076"/>
          <ac:picMkLst>
            <pc:docMk/>
            <pc:sldMk cId="4102252628" sldId="582"/>
            <ac:picMk id="11" creationId="{08071027-D60F-0792-F6EB-07AF5A71A9D7}"/>
          </ac:picMkLst>
        </pc:picChg>
      </pc:sldChg>
      <pc:sldChg chg="addSp delSp modSp add del mod chgLayout modNotesTx">
        <pc:chgData name="Jon Rosdahl" userId="2820f357-2dd4-4127-8713-e0bfde0fd756" providerId="ADAL" clId="{1CACE960-A1D1-4083-84EB-5C4AC6516EBC}" dt="2025-09-14T20:45:59.399" v="538" actId="20577"/>
        <pc:sldMkLst>
          <pc:docMk/>
          <pc:sldMk cId="0" sldId="583"/>
        </pc:sldMkLst>
        <pc:spChg chg="add del mod">
          <ac:chgData name="Jon Rosdahl" userId="2820f357-2dd4-4127-8713-e0bfde0fd756" providerId="ADAL" clId="{1CACE960-A1D1-4083-84EB-5C4AC6516EBC}" dt="2025-09-14T20:18:50.617" v="251" actId="6264"/>
          <ac:spMkLst>
            <pc:docMk/>
            <pc:sldMk cId="0" sldId="583"/>
            <ac:spMk id="3" creationId="{FF540759-1E38-0CDD-F358-8F4F9BC10D0B}"/>
          </ac:spMkLst>
        </pc:spChg>
        <pc:spChg chg="add del mod">
          <ac:chgData name="Jon Rosdahl" userId="2820f357-2dd4-4127-8713-e0bfde0fd756" providerId="ADAL" clId="{1CACE960-A1D1-4083-84EB-5C4AC6516EBC}" dt="2025-09-14T20:18:50.617" v="251" actId="6264"/>
          <ac:spMkLst>
            <pc:docMk/>
            <pc:sldMk cId="0" sldId="583"/>
            <ac:spMk id="4" creationId="{98856980-92CB-E5AA-1A8C-A7FA40961FAD}"/>
          </ac:spMkLst>
        </pc:spChg>
        <pc:spChg chg="add del mod ord">
          <ac:chgData name="Jon Rosdahl" userId="2820f357-2dd4-4127-8713-e0bfde0fd756" providerId="ADAL" clId="{1CACE960-A1D1-4083-84EB-5C4AC6516EBC}" dt="2025-09-14T20:18:50.617" v="251" actId="6264"/>
          <ac:spMkLst>
            <pc:docMk/>
            <pc:sldMk cId="0" sldId="583"/>
            <ac:spMk id="5" creationId="{66B5BA4F-1E98-FF42-22B3-1953FE2C5E83}"/>
          </ac:spMkLst>
        </pc:spChg>
        <pc:spChg chg="add mod">
          <ac:chgData name="Jon Rosdahl" userId="2820f357-2dd4-4127-8713-e0bfde0fd756" providerId="ADAL" clId="{1CACE960-A1D1-4083-84EB-5C4AC6516EBC}" dt="2025-09-14T20:25:04.490" v="259"/>
          <ac:spMkLst>
            <pc:docMk/>
            <pc:sldMk cId="0" sldId="583"/>
            <ac:spMk id="7" creationId="{C8BAAF51-8CB2-2326-EC82-EB091F9E4B76}"/>
          </ac:spMkLst>
        </pc:spChg>
        <pc:spChg chg="mod ord">
          <ac:chgData name="Jon Rosdahl" userId="2820f357-2dd4-4127-8713-e0bfde0fd756" providerId="ADAL" clId="{1CACE960-A1D1-4083-84EB-5C4AC6516EBC}" dt="2025-09-14T20:18:50.617" v="251" actId="6264"/>
          <ac:spMkLst>
            <pc:docMk/>
            <pc:sldMk cId="0" sldId="583"/>
            <ac:spMk id="15361" creationId="{586AD36F-4AE0-BBB3-5E9F-9F741436FCE8}"/>
          </ac:spMkLst>
        </pc:spChg>
        <pc:spChg chg="mod ord">
          <ac:chgData name="Jon Rosdahl" userId="2820f357-2dd4-4127-8713-e0bfde0fd756" providerId="ADAL" clId="{1CACE960-A1D1-4083-84EB-5C4AC6516EBC}" dt="2025-09-14T20:18:50.617" v="251" actId="6264"/>
          <ac:spMkLst>
            <pc:docMk/>
            <pc:sldMk cId="0" sldId="583"/>
            <ac:spMk id="15362" creationId="{735A7DF9-1E0C-4A3D-B82B-132C79E53387}"/>
          </ac:spMkLst>
        </pc:spChg>
        <pc:picChg chg="add">
          <ac:chgData name="Jon Rosdahl" userId="2820f357-2dd4-4127-8713-e0bfde0fd756" providerId="ADAL" clId="{1CACE960-A1D1-4083-84EB-5C4AC6516EBC}" dt="2025-09-14T20:24:58.416" v="258"/>
          <ac:picMkLst>
            <pc:docMk/>
            <pc:sldMk cId="0" sldId="583"/>
            <ac:picMk id="6" creationId="{A60EBB5D-4F58-7524-D1CF-4B1FDB1710E3}"/>
          </ac:picMkLst>
        </pc:picChg>
      </pc:sldChg>
      <pc:sldChg chg="addSp delSp modSp add del mod chgLayout">
        <pc:chgData name="Jon Rosdahl" userId="2820f357-2dd4-4127-8713-e0bfde0fd756" providerId="ADAL" clId="{1CACE960-A1D1-4083-84EB-5C4AC6516EBC}" dt="2025-09-14T20:25:09.489" v="260"/>
        <pc:sldMkLst>
          <pc:docMk/>
          <pc:sldMk cId="0" sldId="584"/>
        </pc:sldMkLst>
        <pc:spChg chg="add del mod">
          <ac:chgData name="Jon Rosdahl" userId="2820f357-2dd4-4127-8713-e0bfde0fd756" providerId="ADAL" clId="{1CACE960-A1D1-4083-84EB-5C4AC6516EBC}" dt="2025-09-14T20:18:50.617" v="251" actId="6264"/>
          <ac:spMkLst>
            <pc:docMk/>
            <pc:sldMk cId="0" sldId="584"/>
            <ac:spMk id="2" creationId="{8C86727C-AB38-3C18-910B-6F64275E19D5}"/>
          </ac:spMkLst>
        </pc:spChg>
        <pc:spChg chg="add del mod ord">
          <ac:chgData name="Jon Rosdahl" userId="2820f357-2dd4-4127-8713-e0bfde0fd756" providerId="ADAL" clId="{1CACE960-A1D1-4083-84EB-5C4AC6516EBC}" dt="2025-09-14T20:18:50.617" v="251" actId="6264"/>
          <ac:spMkLst>
            <pc:docMk/>
            <pc:sldMk cId="0" sldId="584"/>
            <ac:spMk id="3" creationId="{8ACCF1CA-3533-A122-5509-308D7B2EE244}"/>
          </ac:spMkLst>
        </pc:spChg>
        <pc:spChg chg="add del mod ord">
          <ac:chgData name="Jon Rosdahl" userId="2820f357-2dd4-4127-8713-e0bfde0fd756" providerId="ADAL" clId="{1CACE960-A1D1-4083-84EB-5C4AC6516EBC}" dt="2025-09-14T20:18:50.617" v="251" actId="6264"/>
          <ac:spMkLst>
            <pc:docMk/>
            <pc:sldMk cId="0" sldId="584"/>
            <ac:spMk id="4" creationId="{F5605855-06F9-4BEC-F940-C1EB5F340BC8}"/>
          </ac:spMkLst>
        </pc:spChg>
        <pc:spChg chg="add mod">
          <ac:chgData name="Jon Rosdahl" userId="2820f357-2dd4-4127-8713-e0bfde0fd756" providerId="ADAL" clId="{1CACE960-A1D1-4083-84EB-5C4AC6516EBC}" dt="2025-09-14T20:25:09.489" v="260"/>
          <ac:spMkLst>
            <pc:docMk/>
            <pc:sldMk cId="0" sldId="584"/>
            <ac:spMk id="5" creationId="{4A6FE298-FBE9-D183-29D6-96A43EC82431}"/>
          </ac:spMkLst>
        </pc:spChg>
        <pc:spChg chg="mod ord">
          <ac:chgData name="Jon Rosdahl" userId="2820f357-2dd4-4127-8713-e0bfde0fd756" providerId="ADAL" clId="{1CACE960-A1D1-4083-84EB-5C4AC6516EBC}" dt="2025-09-14T20:23:35.103" v="252"/>
          <ac:spMkLst>
            <pc:docMk/>
            <pc:sldMk cId="0" sldId="584"/>
            <ac:spMk id="17409" creationId="{72D14F99-AA69-354B-BC74-7273622DA5C8}"/>
          </ac:spMkLst>
        </pc:spChg>
      </pc:sldChg>
      <pc:sldChg chg="addSp delSp modSp add del mod ord chgLayout">
        <pc:chgData name="Jon Rosdahl" userId="2820f357-2dd4-4127-8713-e0bfde0fd756" providerId="ADAL" clId="{1CACE960-A1D1-4083-84EB-5C4AC6516EBC}" dt="2025-09-14T20:48:28.459" v="663"/>
        <pc:sldMkLst>
          <pc:docMk/>
          <pc:sldMk cId="0" sldId="585"/>
        </pc:sldMkLst>
        <pc:spChg chg="add del mod ord">
          <ac:chgData name="Jon Rosdahl" userId="2820f357-2dd4-4127-8713-e0bfde0fd756" providerId="ADAL" clId="{1CACE960-A1D1-4083-84EB-5C4AC6516EBC}" dt="2025-09-14T20:18:50.617" v="251" actId="6264"/>
          <ac:spMkLst>
            <pc:docMk/>
            <pc:sldMk cId="0" sldId="585"/>
            <ac:spMk id="2" creationId="{DABBB9E1-5CF0-1794-C741-445C33140785}"/>
          </ac:spMkLst>
        </pc:spChg>
        <pc:spChg chg="add del mod ord">
          <ac:chgData name="Jon Rosdahl" userId="2820f357-2dd4-4127-8713-e0bfde0fd756" providerId="ADAL" clId="{1CACE960-A1D1-4083-84EB-5C4AC6516EBC}" dt="2025-09-14T20:18:50.617" v="251" actId="6264"/>
          <ac:spMkLst>
            <pc:docMk/>
            <pc:sldMk cId="0" sldId="585"/>
            <ac:spMk id="3" creationId="{AB86B074-EFEE-9608-3648-9ED85AFBC88A}"/>
          </ac:spMkLst>
        </pc:spChg>
        <pc:spChg chg="mod ord">
          <ac:chgData name="Jon Rosdahl" userId="2820f357-2dd4-4127-8713-e0bfde0fd756" providerId="ADAL" clId="{1CACE960-A1D1-4083-84EB-5C4AC6516EBC}" dt="2025-09-14T20:18:50.617" v="251" actId="6264"/>
          <ac:spMkLst>
            <pc:docMk/>
            <pc:sldMk cId="0" sldId="585"/>
            <ac:spMk id="25601" creationId="{9D9582B1-4F00-37F8-1366-E19DF462B691}"/>
          </ac:spMkLst>
        </pc:spChg>
        <pc:spChg chg="mod ord">
          <ac:chgData name="Jon Rosdahl" userId="2820f357-2dd4-4127-8713-e0bfde0fd756" providerId="ADAL" clId="{1CACE960-A1D1-4083-84EB-5C4AC6516EBC}" dt="2025-09-14T20:18:50.617" v="251" actId="6264"/>
          <ac:spMkLst>
            <pc:docMk/>
            <pc:sldMk cId="0" sldId="585"/>
            <ac:spMk id="25602" creationId="{1BFA863D-6FB7-EF39-EA43-F51491ACF0A6}"/>
          </ac:spMkLst>
        </pc:spChg>
      </pc:sldChg>
      <pc:sldChg chg="add">
        <pc:chgData name="Jon Rosdahl" userId="2820f357-2dd4-4127-8713-e0bfde0fd756" providerId="ADAL" clId="{1CACE960-A1D1-4083-84EB-5C4AC6516EBC}" dt="2025-09-14T22:34:07.508" v="891"/>
        <pc:sldMkLst>
          <pc:docMk/>
          <pc:sldMk cId="2935615943" sldId="586"/>
        </pc:sldMkLst>
      </pc:sldChg>
      <pc:sldMasterChg chg="modSp mod">
        <pc:chgData name="Jon Rosdahl" userId="2820f357-2dd4-4127-8713-e0bfde0fd756" providerId="ADAL" clId="{1CACE960-A1D1-4083-84EB-5C4AC6516EBC}" dt="2025-09-14T20:43:03.986" v="461" actId="20577"/>
        <pc:sldMasterMkLst>
          <pc:docMk/>
          <pc:sldMasterMk cId="0" sldId="2147483648"/>
        </pc:sldMasterMkLst>
        <pc:spChg chg="mod">
          <ac:chgData name="Jon Rosdahl" userId="2820f357-2dd4-4127-8713-e0bfde0fd756" providerId="ADAL" clId="{1CACE960-A1D1-4083-84EB-5C4AC6516EBC}" dt="2025-09-14T20:43:03.986" v="461"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EC-25/0001r7</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EC-25/0001r7</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EC-25/0001r7</a:t>
            </a:r>
          </a:p>
        </p:txBody>
      </p:sp>
      <p:sp>
        <p:nvSpPr>
          <p:cNvPr id="5" name="Rectangle 3"/>
          <p:cNvSpPr>
            <a:spLocks noGrp="1" noChangeArrowheads="1"/>
          </p:cNvSpPr>
          <p:nvPr>
            <p:ph type="dt"/>
          </p:nvPr>
        </p:nvSpPr>
        <p:spPr>
          <a:ln/>
        </p:spPr>
        <p:txBody>
          <a:bodyPr/>
          <a:lstStyle/>
          <a:p>
            <a:r>
              <a:rPr lang="en-US"/>
              <a:t>Sept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94A52B1-F253-4FAC-50F0-774D360BDA18}"/>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E6C804B0-E99C-C8E4-3589-7BBC7582E9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1" name="Header Placeholder 3">
            <a:extLst>
              <a:ext uri="{FF2B5EF4-FFF2-40B4-BE49-F238E27FC236}">
                <a16:creationId xmlns:a16="http://schemas.microsoft.com/office/drawing/2014/main" id="{BDE7D2BD-523F-630F-EDDE-9BC5EFDF2B0C}"/>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22532" name="Date Placeholder 4">
            <a:extLst>
              <a:ext uri="{FF2B5EF4-FFF2-40B4-BE49-F238E27FC236}">
                <a16:creationId xmlns:a16="http://schemas.microsoft.com/office/drawing/2014/main" id="{D1447BBD-19D1-B208-5F12-B25E6BAF3C0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22533" name="Footer Placeholder 5">
            <a:extLst>
              <a:ext uri="{FF2B5EF4-FFF2-40B4-BE49-F238E27FC236}">
                <a16:creationId xmlns:a16="http://schemas.microsoft.com/office/drawing/2014/main" id="{9AE3674B-D22A-807A-707F-F48C85903CE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22534" name="Slide Number Placeholder 6">
            <a:extLst>
              <a:ext uri="{FF2B5EF4-FFF2-40B4-BE49-F238E27FC236}">
                <a16:creationId xmlns:a16="http://schemas.microsoft.com/office/drawing/2014/main" id="{04905949-C25D-BD59-BC91-E484BF6002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572FCCF8-34C3-794D-A08E-05CA51EF8A99}"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D4F2D2B-A214-9681-B136-FA5713A129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B4C1919D-A4FE-3AC2-4EA7-01865E5D33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79" name="Slide Number Placeholder 3">
            <a:extLst>
              <a:ext uri="{FF2B5EF4-FFF2-40B4-BE49-F238E27FC236}">
                <a16:creationId xmlns:a16="http://schemas.microsoft.com/office/drawing/2014/main" id="{F70FCB65-14A0-7772-726C-1444289273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C0EEFFFF-7AAB-4E44-B71F-A442F2B62E91}" type="slidenum">
              <a:rPr lang="en-AU" altLang="en-US" smtClean="0">
                <a:latin typeface="Calibri" panose="020F0502020204030204" pitchFamily="34" charset="0"/>
              </a:rPr>
              <a:pPr fontAlgn="base">
                <a:spcBef>
                  <a:spcPct val="0"/>
                </a:spcBef>
                <a:spcAft>
                  <a:spcPct val="0"/>
                </a:spcAft>
              </a:pPr>
              <a:t>11</a:t>
            </a:fld>
            <a:endParaRPr lang="en-AU"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8360C225-5935-7703-62EC-98F88A354C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3C0A0C1E-AC28-8849-9EC7-4B3097DBCF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Top level summary of country breakdown</a:t>
            </a:r>
          </a:p>
        </p:txBody>
      </p:sp>
      <p:sp>
        <p:nvSpPr>
          <p:cNvPr id="26627" name="Slide Number Placeholder 3">
            <a:extLst>
              <a:ext uri="{FF2B5EF4-FFF2-40B4-BE49-F238E27FC236}">
                <a16:creationId xmlns:a16="http://schemas.microsoft.com/office/drawing/2014/main" id="{605DEC63-D3A7-03B7-EB86-BF3084C873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0F285A62-50DE-F944-8B85-3B6181EAE9C4}" type="slidenum">
              <a:rPr lang="en-AU" altLang="en-US" smtClean="0">
                <a:latin typeface="Calibri" panose="020F0502020204030204" pitchFamily="34" charset="0"/>
              </a:rPr>
              <a:pPr fontAlgn="base">
                <a:spcBef>
                  <a:spcPct val="0"/>
                </a:spcBef>
                <a:spcAft>
                  <a:spcPct val="0"/>
                </a:spcAft>
              </a:pPr>
              <a:t>12</a:t>
            </a:fld>
            <a:endParaRPr lang="en-AU"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F341C882-E66C-E6BE-9115-5D70D9E96F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34261E72-A65F-2EB0-8A3C-5F6D4FC7A0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Top level summary of country breakdown</a:t>
            </a:r>
          </a:p>
        </p:txBody>
      </p:sp>
      <p:sp>
        <p:nvSpPr>
          <p:cNvPr id="28675" name="Slide Number Placeholder 3">
            <a:extLst>
              <a:ext uri="{FF2B5EF4-FFF2-40B4-BE49-F238E27FC236}">
                <a16:creationId xmlns:a16="http://schemas.microsoft.com/office/drawing/2014/main" id="{03D40E4A-9608-CB0D-1F0E-DEB5F69409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6A9CA521-FD92-5444-8C2B-700345C181D6}" type="slidenum">
              <a:rPr lang="en-AU" altLang="en-US" smtClean="0">
                <a:latin typeface="Calibri" panose="020F0502020204030204" pitchFamily="34" charset="0"/>
              </a:rPr>
              <a:pPr fontAlgn="base">
                <a:spcBef>
                  <a:spcPct val="0"/>
                </a:spcBef>
                <a:spcAft>
                  <a:spcPct val="0"/>
                </a:spcAft>
              </a:pPr>
              <a:t>13</a:t>
            </a:fld>
            <a:endParaRPr lang="en-AU"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58CABC12-F45F-F521-AD81-B030E65132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A33652ED-9D26-8370-54FF-3153A23294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3" name="Slide Number Placeholder 3">
            <a:extLst>
              <a:ext uri="{FF2B5EF4-FFF2-40B4-BE49-F238E27FC236}">
                <a16:creationId xmlns:a16="http://schemas.microsoft.com/office/drawing/2014/main" id="{4D026286-DEAF-2DAC-655C-B49272F8DB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D24CC019-BA8F-1A48-AFF3-6E28E9A2732A}" type="slidenum">
              <a:rPr lang="en-AU" altLang="en-US" smtClean="0">
                <a:latin typeface="Calibri" panose="020F0502020204030204" pitchFamily="34" charset="0"/>
              </a:rPr>
              <a:pPr fontAlgn="base">
                <a:spcBef>
                  <a:spcPct val="0"/>
                </a:spcBef>
                <a:spcAft>
                  <a:spcPct val="0"/>
                </a:spcAft>
              </a:pPr>
              <a:t>14</a:t>
            </a:fld>
            <a:endParaRPr lang="en-AU"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802wfin-25-0019-00-Budg-BUDGET-2025 SEPT - 802W-Waikoloa</a:t>
            </a:r>
            <a:br>
              <a:rPr lang="en-US" sz="1000" dirty="0"/>
            </a:br>
            <a:r>
              <a:rPr lang="en-US" sz="1000" dirty="0"/>
              <a:t>updated with 802wfin-25-0019-02-Budg-BUDGET-2025 SEPT - 802W-Waikoloa</a:t>
            </a:r>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137101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631C7-351F-1DE6-DD47-A174CE2A800E}"/>
            </a:ext>
          </a:extLst>
        </p:cNvPr>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6B4B800E-963F-A9E3-FCC5-0092B36DE392}"/>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9A9A7083-9DEB-D335-16D0-D80B83562C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Based on 625 attendees.</a:t>
            </a:r>
          </a:p>
          <a:p>
            <a:pPr eaLnBrk="1" hangingPunct="1">
              <a:spcBef>
                <a:spcPct val="0"/>
              </a:spcBef>
            </a:pPr>
            <a:r>
              <a:rPr lang="en-US" altLang="en-US" dirty="0"/>
              <a:t>Based on the following:  noting that this hotel has a limit of 200 rooms available noting that the other in-person attendees will be directed to overflow hotels.</a:t>
            </a:r>
          </a:p>
          <a:p>
            <a:pPr eaLnBrk="1" hangingPunct="1">
              <a:spcBef>
                <a:spcPct val="0"/>
              </a:spcBef>
            </a:pPr>
            <a:endParaRPr lang="en-US" altLang="en-US" dirty="0"/>
          </a:p>
          <a:p>
            <a:pPr lvl="0"/>
            <a:r>
              <a:rPr lang="en-US" sz="1200" b="1" kern="1200" dirty="0">
                <a:solidFill>
                  <a:schemeClr val="tx1"/>
                </a:solidFill>
                <a:effectLst/>
                <a:latin typeface="+mn-lt"/>
                <a:ea typeface="+mn-ea"/>
                <a:cs typeface="+mn-cs"/>
              </a:rPr>
              <a:t>2026 IEEE 802 Wireless Interim Session fees are:</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Early Bird:	$800</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Standard:	$1,000</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Late:		$1,200</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 $300 discount for 3-night Hotel Stay </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22531" name="Header Placeholder 3">
            <a:extLst>
              <a:ext uri="{FF2B5EF4-FFF2-40B4-BE49-F238E27FC236}">
                <a16:creationId xmlns:a16="http://schemas.microsoft.com/office/drawing/2014/main" id="{8EBCC175-0196-EBA7-FA33-066F4E28EB0A}"/>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22532" name="Date Placeholder 4">
            <a:extLst>
              <a:ext uri="{FF2B5EF4-FFF2-40B4-BE49-F238E27FC236}">
                <a16:creationId xmlns:a16="http://schemas.microsoft.com/office/drawing/2014/main" id="{3C4379B4-3E35-1BB3-056B-B12EF34A597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22533" name="Footer Placeholder 5">
            <a:extLst>
              <a:ext uri="{FF2B5EF4-FFF2-40B4-BE49-F238E27FC236}">
                <a16:creationId xmlns:a16="http://schemas.microsoft.com/office/drawing/2014/main" id="{290082CA-CEC7-E6A8-1039-0BD91A414665}"/>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22534" name="Slide Number Placeholder 6">
            <a:extLst>
              <a:ext uri="{FF2B5EF4-FFF2-40B4-BE49-F238E27FC236}">
                <a16:creationId xmlns:a16="http://schemas.microsoft.com/office/drawing/2014/main" id="{E9B842EA-15F2-2C04-3C0C-89CFA02EDD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572FCCF8-34C3-794D-A08E-05CA51EF8A99}"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17</a:t>
            </a:fld>
            <a:endParaRPr lang="en-US" altLang="en-US">
              <a:solidFill>
                <a:srgbClr val="000000"/>
              </a:solidFill>
            </a:endParaRPr>
          </a:p>
        </p:txBody>
      </p:sp>
    </p:spTree>
    <p:extLst>
      <p:ext uri="{BB962C8B-B14F-4D97-AF65-F5344CB8AC3E}">
        <p14:creationId xmlns:p14="http://schemas.microsoft.com/office/powerpoint/2010/main" val="141910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Motion to set the 2025 Session Fees: July 14, 2024</a:t>
            </a:r>
            <a:br>
              <a:rPr lang="en-US" dirty="0"/>
            </a:br>
            <a:r>
              <a:rPr lang="en-US" dirty="0"/>
              <a:t>Session Fees for 2025 remained the same as 2024 ($600/$800/$1000)</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Motion to set the 2026 Session Fees: Aug 20, 2025</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Session Fees for 2026 set to ($800/$1000/$1200)</a:t>
            </a:r>
          </a:p>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18</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EC-25/0001r7</a:t>
            </a:r>
          </a:p>
        </p:txBody>
      </p:sp>
      <p:sp>
        <p:nvSpPr>
          <p:cNvPr id="5" name="Rectangle 3"/>
          <p:cNvSpPr>
            <a:spLocks noGrp="1" noChangeArrowheads="1"/>
          </p:cNvSpPr>
          <p:nvPr>
            <p:ph type="dt"/>
          </p:nvPr>
        </p:nvSpPr>
        <p:spPr>
          <a:ln/>
        </p:spPr>
        <p:txBody>
          <a:bodyPr/>
          <a:lstStyle/>
          <a:p>
            <a:r>
              <a:rPr lang="en-US"/>
              <a:t>Sept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C8C34-1EED-C465-52B8-17AAAC206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011D6-0CB3-335E-6752-2F5D0E9E608A}"/>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4D272729-DEBF-6662-CC10-4E41BEC2583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146563A-84A5-4B1C-FB65-ECF2E05E3FD1}"/>
              </a:ext>
            </a:extLst>
          </p:cNvPr>
          <p:cNvSpPr>
            <a:spLocks noGrp="1"/>
          </p:cNvSpPr>
          <p:nvPr>
            <p:ph type="hdr"/>
          </p:nvPr>
        </p:nvSpPr>
        <p:spPr/>
        <p:txBody>
          <a:bodyPr/>
          <a:lstStyle/>
          <a:p>
            <a:r>
              <a:rPr lang="en-US"/>
              <a:t>doc.: IEEE 802 EC-25/0001r7</a:t>
            </a:r>
          </a:p>
        </p:txBody>
      </p:sp>
      <p:sp>
        <p:nvSpPr>
          <p:cNvPr id="5" name="Date Placeholder 4">
            <a:extLst>
              <a:ext uri="{FF2B5EF4-FFF2-40B4-BE49-F238E27FC236}">
                <a16:creationId xmlns:a16="http://schemas.microsoft.com/office/drawing/2014/main" id="{161E67AC-4BB9-1557-8372-8E8318EA2AA5}"/>
              </a:ext>
            </a:extLst>
          </p:cNvPr>
          <p:cNvSpPr>
            <a:spLocks noGrp="1"/>
          </p:cNvSpPr>
          <p:nvPr>
            <p:ph type="dt"/>
          </p:nvPr>
        </p:nvSpPr>
        <p:spPr/>
        <p:txBody>
          <a:bodyPr/>
          <a:lstStyle/>
          <a:p>
            <a:r>
              <a:rPr lang="en-US"/>
              <a:t>Sept 2025</a:t>
            </a:r>
          </a:p>
        </p:txBody>
      </p:sp>
      <p:sp>
        <p:nvSpPr>
          <p:cNvPr id="6" name="Footer Placeholder 5">
            <a:extLst>
              <a:ext uri="{FF2B5EF4-FFF2-40B4-BE49-F238E27FC236}">
                <a16:creationId xmlns:a16="http://schemas.microsoft.com/office/drawing/2014/main" id="{2E1DEC2F-405D-6439-B746-25576C25FC9F}"/>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55EF708F-9058-3D4C-0464-DA145071256C}"/>
              </a:ext>
            </a:extLst>
          </p:cNvPr>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3461434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1022326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F4E1-97F0-EA3A-8E59-0F8E51EE0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C4D4D-180C-2682-4B1D-F09CFDD3A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5FF17-CCF1-CC1A-75A6-57CD07CA4C7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2147A8D-F060-991C-1C6E-A21E8BEF6178}"/>
              </a:ext>
            </a:extLst>
          </p:cNvPr>
          <p:cNvSpPr>
            <a:spLocks noGrp="1"/>
          </p:cNvSpPr>
          <p:nvPr>
            <p:ph type="hdr"/>
          </p:nvPr>
        </p:nvSpPr>
        <p:spPr/>
        <p:txBody>
          <a:bodyPr/>
          <a:lstStyle/>
          <a:p>
            <a:r>
              <a:rPr lang="en-US"/>
              <a:t>doc.: IEEE 802 EC-25/0001r7</a:t>
            </a:r>
          </a:p>
        </p:txBody>
      </p:sp>
      <p:sp>
        <p:nvSpPr>
          <p:cNvPr id="5" name="Date Placeholder 4">
            <a:extLst>
              <a:ext uri="{FF2B5EF4-FFF2-40B4-BE49-F238E27FC236}">
                <a16:creationId xmlns:a16="http://schemas.microsoft.com/office/drawing/2014/main" id="{23967161-76A5-D577-464C-B09B499A154C}"/>
              </a:ext>
            </a:extLst>
          </p:cNvPr>
          <p:cNvSpPr>
            <a:spLocks noGrp="1"/>
          </p:cNvSpPr>
          <p:nvPr>
            <p:ph type="dt"/>
          </p:nvPr>
        </p:nvSpPr>
        <p:spPr/>
        <p:txBody>
          <a:bodyPr/>
          <a:lstStyle/>
          <a:p>
            <a:r>
              <a:rPr lang="en-US"/>
              <a:t>Sept 2025</a:t>
            </a:r>
          </a:p>
        </p:txBody>
      </p:sp>
      <p:sp>
        <p:nvSpPr>
          <p:cNvPr id="6" name="Footer Placeholder 5">
            <a:extLst>
              <a:ext uri="{FF2B5EF4-FFF2-40B4-BE49-F238E27FC236}">
                <a16:creationId xmlns:a16="http://schemas.microsoft.com/office/drawing/2014/main" id="{D6130F31-6D3A-4406-F168-5D4A5D168DC4}"/>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362CD908-1360-F779-CEBE-CB76998ADA91}"/>
              </a:ext>
            </a:extLst>
          </p:cNvPr>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1433921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Sept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32</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34</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Sept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Sept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Sept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39</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Sept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40</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Sept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41</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Sept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42</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59AA-7390-D913-04DD-6AFEC10EA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F6C28-EE2D-E32C-48B8-ADFBEE0C9F03}"/>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0921A925-66BF-8C81-08EB-BE8E696D638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476D683-054C-3E37-07AC-1BDF7420E0E6}"/>
              </a:ext>
            </a:extLst>
          </p:cNvPr>
          <p:cNvSpPr>
            <a:spLocks noGrp="1"/>
          </p:cNvSpPr>
          <p:nvPr>
            <p:ph type="hdr"/>
          </p:nvPr>
        </p:nvSpPr>
        <p:spPr/>
        <p:txBody>
          <a:bodyPr/>
          <a:lstStyle/>
          <a:p>
            <a:r>
              <a:rPr lang="en-US"/>
              <a:t>doc.: IEEE 802 EC-25/0001r7</a:t>
            </a:r>
          </a:p>
        </p:txBody>
      </p:sp>
      <p:sp>
        <p:nvSpPr>
          <p:cNvPr id="5" name="Date Placeholder 4">
            <a:extLst>
              <a:ext uri="{FF2B5EF4-FFF2-40B4-BE49-F238E27FC236}">
                <a16:creationId xmlns:a16="http://schemas.microsoft.com/office/drawing/2014/main" id="{021FEAED-DAF8-9C3D-1168-A48B1E4ADC24}"/>
              </a:ext>
            </a:extLst>
          </p:cNvPr>
          <p:cNvSpPr>
            <a:spLocks noGrp="1"/>
          </p:cNvSpPr>
          <p:nvPr>
            <p:ph type="dt"/>
          </p:nvPr>
        </p:nvSpPr>
        <p:spPr/>
        <p:txBody>
          <a:bodyPr/>
          <a:lstStyle/>
          <a:p>
            <a:r>
              <a:rPr lang="en-US"/>
              <a:t>Sept 2025</a:t>
            </a:r>
          </a:p>
        </p:txBody>
      </p:sp>
      <p:sp>
        <p:nvSpPr>
          <p:cNvPr id="6" name="Footer Placeholder 5">
            <a:extLst>
              <a:ext uri="{FF2B5EF4-FFF2-40B4-BE49-F238E27FC236}">
                <a16:creationId xmlns:a16="http://schemas.microsoft.com/office/drawing/2014/main" id="{7F85B1D2-8DCE-A032-EC85-1D2452D1F97A}"/>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50F2E8C0-2E01-5729-001F-433EFE60BF8A}"/>
              </a:ext>
            </a:extLst>
          </p:cNvPr>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96535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Remember that this table has only transactions from January 1, 2025 through Sept14, 2025.</a:t>
            </a:r>
            <a:br>
              <a:rPr lang="en-US" sz="1000" dirty="0"/>
            </a:br>
            <a:r>
              <a:rPr lang="en-US" sz="1000" dirty="0"/>
              <a:t>2025-MISC $6,000 = 2023 Audit Charges</a:t>
            </a:r>
            <a:br>
              <a:rPr lang="en-US" sz="1000" dirty="0"/>
            </a:br>
            <a:r>
              <a:rPr lang="en-US" sz="1000" dirty="0"/>
              <a:t>Note the Grand Total (Net value) for Kobe, Japan = $80,964.80 (2024-2025) there is another </a:t>
            </a:r>
            <a:r>
              <a:rPr lang="en-US" altLang="en-US" sz="1000" dirty="0"/>
              <a:t>charge for $3,990.75 from 2023 included for final Net value: $76,314.00 for 2025-01 – Kobe, Japan.</a:t>
            </a:r>
            <a:endParaRPr lang="en-US" sz="1000"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7BB251D4-6BE8-309D-C7D0-758D86C1C2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F7EC0CCA-C79F-9D8D-D05D-B93AAA7CDE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4339" name="Slide Number Placeholder 3">
            <a:extLst>
              <a:ext uri="{FF2B5EF4-FFF2-40B4-BE49-F238E27FC236}">
                <a16:creationId xmlns:a16="http://schemas.microsoft.com/office/drawing/2014/main" id="{D5F22A20-959E-889A-6EDF-221FBCA667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4D0780F5-AC6D-4141-8EEB-3F51E2A0EFB4}" type="slidenum">
              <a:rPr lang="en-AU" altLang="en-US" smtClean="0">
                <a:latin typeface="Calibri" panose="020F0502020204030204" pitchFamily="34" charset="0"/>
              </a:rPr>
              <a:pPr fontAlgn="base">
                <a:spcBef>
                  <a:spcPct val="0"/>
                </a:spcBef>
                <a:spcAft>
                  <a:spcPct val="0"/>
                </a:spcAft>
              </a:pPr>
              <a:t>6</a:t>
            </a:fld>
            <a:endParaRPr lang="en-AU"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71EA2550-E2CB-5E29-1FB2-C5837E80C4AC}"/>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61A9B976-1EBD-395F-4D96-597C7E4063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dirty="0"/>
              <a:t>The bottom line, surplus  now includes the final amount Hiroshi paid from IEEE Japan Section on 7 June 2025 directly to IEEE 802W of US$5,420.94.  Also, there is charge for $3,990.75 from 2023 included for final Net value: $76,314.00</a:t>
            </a:r>
          </a:p>
        </p:txBody>
      </p:sp>
      <p:sp>
        <p:nvSpPr>
          <p:cNvPr id="16387" name="Header Placeholder 3">
            <a:extLst>
              <a:ext uri="{FF2B5EF4-FFF2-40B4-BE49-F238E27FC236}">
                <a16:creationId xmlns:a16="http://schemas.microsoft.com/office/drawing/2014/main" id="{392D1E1A-821B-293B-0F8B-E57A6AA90EB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16388" name="Date Placeholder 4">
            <a:extLst>
              <a:ext uri="{FF2B5EF4-FFF2-40B4-BE49-F238E27FC236}">
                <a16:creationId xmlns:a16="http://schemas.microsoft.com/office/drawing/2014/main" id="{BDE9D8B5-7661-2161-70C2-D6D72064353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16389" name="Footer Placeholder 5">
            <a:extLst>
              <a:ext uri="{FF2B5EF4-FFF2-40B4-BE49-F238E27FC236}">
                <a16:creationId xmlns:a16="http://schemas.microsoft.com/office/drawing/2014/main" id="{1A3F73D4-5D13-EA8E-A0A3-D86917EEA3D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16390" name="Slide Number Placeholder 6">
            <a:extLst>
              <a:ext uri="{FF2B5EF4-FFF2-40B4-BE49-F238E27FC236}">
                <a16:creationId xmlns:a16="http://schemas.microsoft.com/office/drawing/2014/main" id="{65BC1B13-D827-A040-455E-2A898E64F0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A3D70D5F-029D-D64B-AE3F-3FAB4F9DECFE}"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BB5D3D1-7EE0-D61C-6DF2-9F58C35D49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9D526556-DB8E-B0B1-61DB-F53305D76E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5" name="Slide Number Placeholder 3">
            <a:extLst>
              <a:ext uri="{FF2B5EF4-FFF2-40B4-BE49-F238E27FC236}">
                <a16:creationId xmlns:a16="http://schemas.microsoft.com/office/drawing/2014/main" id="{92DF91AE-BBBC-C45C-AEB8-827D0A5AF2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75755435-9E2B-DB49-9B59-785BEA6B375F}" type="slidenum">
              <a:rPr lang="en-AU" altLang="en-US" smtClean="0">
                <a:latin typeface="Calibri" panose="020F0502020204030204" pitchFamily="34" charset="0"/>
              </a:rPr>
              <a:pPr fontAlgn="base">
                <a:spcBef>
                  <a:spcPct val="0"/>
                </a:spcBef>
                <a:spcAft>
                  <a:spcPct val="0"/>
                </a:spcAft>
              </a:pPr>
              <a:t>8</a:t>
            </a:fld>
            <a:endParaRPr lang="en-AU"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91DD3A32-6DAE-7B01-AA60-59A072338459}"/>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2E95973C-1130-2210-336C-7A249A36EB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3" name="Header Placeholder 3">
            <a:extLst>
              <a:ext uri="{FF2B5EF4-FFF2-40B4-BE49-F238E27FC236}">
                <a16:creationId xmlns:a16="http://schemas.microsoft.com/office/drawing/2014/main" id="{352E0800-24C6-2A82-F184-8D6839A17440}"/>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20484" name="Date Placeholder 4">
            <a:extLst>
              <a:ext uri="{FF2B5EF4-FFF2-40B4-BE49-F238E27FC236}">
                <a16:creationId xmlns:a16="http://schemas.microsoft.com/office/drawing/2014/main" id="{661320E0-BA62-1043-AF40-CEA70488327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20485" name="Footer Placeholder 5">
            <a:extLst>
              <a:ext uri="{FF2B5EF4-FFF2-40B4-BE49-F238E27FC236}">
                <a16:creationId xmlns:a16="http://schemas.microsoft.com/office/drawing/2014/main" id="{06CA2861-F594-D6AA-4FA5-4600904F1B5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20486" name="Slide Number Placeholder 6">
            <a:extLst>
              <a:ext uri="{FF2B5EF4-FFF2-40B4-BE49-F238E27FC236}">
                <a16:creationId xmlns:a16="http://schemas.microsoft.com/office/drawing/2014/main" id="{1DEB3F14-28CD-B75B-A163-E3E5337380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87D53C15-9D83-1945-A3D5-90EE51E7E16E}"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 2025</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 2025</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 2025</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 2025</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2025</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EC-25/0001r8</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Sept 2025</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Wireless Treasurer Report 2025</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2025-09-14</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86FAAD7-6E9E-1044-82C6-D643FA3B92C3}"/>
              </a:ext>
            </a:extLst>
          </p:cNvPr>
          <p:cNvSpPr>
            <a:spLocks noGrp="1" noChangeArrowheads="1"/>
          </p:cNvSpPr>
          <p:nvPr>
            <p:ph type="title"/>
          </p:nvPr>
        </p:nvSpPr>
        <p:spPr>
          <a:xfrm>
            <a:off x="285750" y="1203325"/>
            <a:ext cx="3848100" cy="2962275"/>
          </a:xfrm>
        </p:spPr>
        <p:txBody>
          <a:bodyPr/>
          <a:lstStyle/>
          <a:p>
            <a:pPr eaLnBrk="1" hangingPunct="1"/>
            <a:r>
              <a:rPr lang="en-US" altLang="en-US" sz="2400">
                <a:latin typeface="Arial" panose="020B0604020202020204" pitchFamily="34" charset="0"/>
                <a:cs typeface="Arial" panose="020B0604020202020204" pitchFamily="34" charset="0"/>
              </a:rPr>
              <a:t>2025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 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May 11 - 16, 2025</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Warsaw Presidential Hotel, Poland</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Sept 12, 2025</a:t>
            </a:r>
            <a:br>
              <a:rPr lang="en-US" altLang="en-US" sz="1800" b="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p:txBody>
      </p:sp>
      <p:sp>
        <p:nvSpPr>
          <p:cNvPr id="21506" name="Date Placeholder 5">
            <a:extLst>
              <a:ext uri="{FF2B5EF4-FFF2-40B4-BE49-F238E27FC236}">
                <a16:creationId xmlns:a16="http://schemas.microsoft.com/office/drawing/2014/main" id="{19E5670D-B607-B442-37D3-4215DCF2B709}"/>
              </a:ext>
            </a:extLst>
          </p:cNvPr>
          <p:cNvSpPr>
            <a:spLocks noGrp="1" noChangeArrowheads="1"/>
          </p:cNvSpPr>
          <p:nvPr>
            <p:ph type="dt" idx="1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pic>
        <p:nvPicPr>
          <p:cNvPr id="21507" name="Picture 2">
            <a:extLst>
              <a:ext uri="{FF2B5EF4-FFF2-40B4-BE49-F238E27FC236}">
                <a16:creationId xmlns:a16="http://schemas.microsoft.com/office/drawing/2014/main" id="{DD39A9FB-52E3-DE91-979C-54697F32F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4978400"/>
            <a:ext cx="37211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a:extLst>
              <a:ext uri="{FF2B5EF4-FFF2-40B4-BE49-F238E27FC236}">
                <a16:creationId xmlns:a16="http://schemas.microsoft.com/office/drawing/2014/main" id="{F219BDC1-0E4E-FC66-0E7B-ADE947EB4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1004888"/>
            <a:ext cx="77724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7FE56982-993C-A909-3CB5-399598ED49C8}"/>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5">
            <a:extLst>
              <a:ext uri="{FF2B5EF4-FFF2-40B4-BE49-F238E27FC236}">
                <a16:creationId xmlns:a16="http://schemas.microsoft.com/office/drawing/2014/main" id="{9D1D6B79-5E30-034A-DD8B-BE0BE6CDE94C}"/>
              </a:ext>
            </a:extLst>
          </p:cNvPr>
          <p:cNvSpPr>
            <a:spLocks noGrp="1" noChangeArrowheads="1"/>
          </p:cNvSpPr>
          <p:nvPr>
            <p:ph type="dt" idx="15"/>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0997068D-18A6-5CAB-2BF6-8725D1527AE0}"/>
              </a:ext>
            </a:extLst>
          </p:cNvPr>
          <p:cNvSpPr txBox="1">
            <a:spLocks/>
          </p:cNvSpPr>
          <p:nvPr/>
        </p:nvSpPr>
        <p:spPr bwMode="auto">
          <a:xfrm>
            <a:off x="536575" y="1871663"/>
            <a:ext cx="4052888" cy="3265487"/>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 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endParaRPr lang="en-US" sz="800" kern="0" dirty="0">
              <a:latin typeface="Arial" panose="020B0604020202020204" pitchFamily="34" charset="0"/>
              <a:cs typeface="Arial" panose="020B0604020202020204" pitchFamily="34" charset="0"/>
            </a:endParaRPr>
          </a:p>
          <a:p>
            <a:pPr>
              <a:defRPr/>
            </a:pPr>
            <a:endParaRPr lang="en-US" sz="800" b="0" kern="0" dirty="0">
              <a:latin typeface="Arial" panose="020B0604020202020204" pitchFamily="34" charset="0"/>
              <a:cs typeface="Arial" panose="020B0604020202020204" pitchFamily="34" charset="0"/>
            </a:endParaRPr>
          </a:p>
          <a:p>
            <a:pPr>
              <a:defRPr/>
            </a:pPr>
            <a:r>
              <a:rPr lang="en-US" sz="1600" b="0" kern="0" dirty="0">
                <a:latin typeface="Arial" panose="020B0604020202020204" pitchFamily="34" charset="0"/>
                <a:cs typeface="Arial" panose="020B0604020202020204" pitchFamily="34" charset="0"/>
              </a:rPr>
              <a:t>May 11-16,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Warsaw Presidential Hotel, POLAND</a:t>
            </a:r>
          </a:p>
          <a:p>
            <a:pPr>
              <a:defRPr/>
            </a:pPr>
            <a:endParaRPr lang="en-US" sz="1600" b="0" kern="0" dirty="0">
              <a:latin typeface="Arial" panose="020B0604020202020204" pitchFamily="34" charset="0"/>
              <a:cs typeface="Arial" panose="020B0604020202020204" pitchFamily="34" charset="0"/>
            </a:endParaRPr>
          </a:p>
          <a:p>
            <a:pPr>
              <a:defRPr/>
            </a:pP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Sept 12,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2E9FBEFE-402B-C5B2-4923-ACBFA243256F}"/>
              </a:ext>
            </a:extLst>
          </p:cNvPr>
          <p:cNvSpPr txBox="1">
            <a:spLocks/>
          </p:cNvSpPr>
          <p:nvPr/>
        </p:nvSpPr>
        <p:spPr bwMode="auto">
          <a:xfrm>
            <a:off x="5881688" y="2205038"/>
            <a:ext cx="5287962" cy="2447925"/>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000" b="0" kern="0" dirty="0">
                <a:solidFill>
                  <a:srgbClr val="002060"/>
                </a:solidFill>
                <a:latin typeface="Arial" panose="020B0604020202020204" pitchFamily="34" charset="0"/>
                <a:cs typeface="Arial" panose="020B0604020202020204" pitchFamily="34" charset="0"/>
              </a:rPr>
              <a:t>4 potential non-registered attendees were identified.  All paid prior to the deadline</a:t>
            </a:r>
          </a:p>
          <a:p>
            <a:pPr>
              <a:defRPr/>
            </a:pPr>
            <a:endParaRPr lang="en-US" sz="2000" b="0" kern="0" dirty="0">
              <a:solidFill>
                <a:srgbClr val="002060"/>
              </a:solidFill>
              <a:latin typeface="Arial" panose="020B0604020202020204" pitchFamily="34" charset="0"/>
              <a:cs typeface="Arial" panose="020B0604020202020204" pitchFamily="34" charset="0"/>
            </a:endParaRPr>
          </a:p>
          <a:p>
            <a:pPr>
              <a:defRPr/>
            </a:pPr>
            <a:endParaRPr lang="en-US" sz="2000" kern="0" dirty="0">
              <a:solidFill>
                <a:srgbClr val="002060"/>
              </a:solidFill>
              <a:latin typeface="Arial" panose="020B0604020202020204" pitchFamily="34" charset="0"/>
              <a:cs typeface="Arial" panose="020B0604020202020204" pitchFamily="34" charset="0"/>
            </a:endParaRPr>
          </a:p>
          <a:p>
            <a:pPr>
              <a:defRPr/>
            </a:pPr>
            <a:r>
              <a:rPr lang="en-US" sz="2000" kern="0" dirty="0">
                <a:solidFill>
                  <a:srgbClr val="002060"/>
                </a:solidFill>
                <a:latin typeface="Arial" panose="020B0604020202020204" pitchFamily="34" charset="0"/>
                <a:cs typeface="Arial" panose="020B0604020202020204" pitchFamily="34" charset="0"/>
              </a:rPr>
              <a:t>Deadbeat past 60 days:</a:t>
            </a:r>
          </a:p>
          <a:p>
            <a:pPr>
              <a:defRPr/>
            </a:pPr>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r>
              <a:rPr lang="en-AU" sz="1800" dirty="0">
                <a:solidFill>
                  <a:srgbClr val="002060"/>
                </a:solidFill>
                <a:latin typeface="Arial" panose="020B0604020202020204" pitchFamily="34" charset="0"/>
                <a:cs typeface="Arial" panose="020B0604020202020204" pitchFamily="34" charset="0"/>
              </a:rPr>
              <a:t>Nil</a:t>
            </a:r>
            <a:endParaRPr lang="en-AU" sz="1800" b="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endParaRPr lang="en-AU" sz="400" b="0" dirty="0">
              <a:solidFill>
                <a:srgbClr val="002060"/>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FFDE4260-FCCA-BA6F-46CD-B7B60644E724}"/>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a:extLst>
              <a:ext uri="{FF2B5EF4-FFF2-40B4-BE49-F238E27FC236}">
                <a16:creationId xmlns:a16="http://schemas.microsoft.com/office/drawing/2014/main" id="{9D9582B1-4F00-37F8-1366-E19DF462B691}"/>
              </a:ext>
            </a:extLst>
          </p:cNvPr>
          <p:cNvSpPr>
            <a:spLocks noGrp="1" noChangeArrowheads="1"/>
          </p:cNvSpPr>
          <p:nvPr>
            <p:ph type="sldNum" idx="12"/>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DF8692D7-1813-9140-9D38-EBF1FE71CA64}" type="slidenum">
              <a:rPr lang="en-GB" smtClean="0"/>
              <a:pPr fontAlgn="base">
                <a:spcBef>
                  <a:spcPct val="0"/>
                </a:spcBef>
                <a:spcAft>
                  <a:spcPct val="0"/>
                </a:spcAft>
                <a:buClrTx/>
                <a:buSzTx/>
                <a:buFontTx/>
                <a:buNone/>
                <a:defRPr/>
              </a:pPr>
              <a:t>12</a:t>
            </a:fld>
            <a:endParaRPr lang="en-GB" altLang="en-US" sz="1200" b="0">
              <a:ea typeface="Arial Unicode MS" panose="020B0604020202020204" pitchFamily="34" charset="-128"/>
              <a:cs typeface="Arial Unicode MS" panose="020B0604020202020204" pitchFamily="34" charset="-128"/>
            </a:endParaRPr>
          </a:p>
        </p:txBody>
      </p:sp>
      <p:sp>
        <p:nvSpPr>
          <p:cNvPr id="25602" name="Footer Placeholder 4">
            <a:extLst>
              <a:ext uri="{FF2B5EF4-FFF2-40B4-BE49-F238E27FC236}">
                <a16:creationId xmlns:a16="http://schemas.microsoft.com/office/drawing/2014/main" id="{1BFA863D-6FB7-EF39-EA43-F51491ACF0A6}"/>
              </a:ext>
            </a:extLst>
          </p:cNvPr>
          <p:cNvSpPr>
            <a:spLocks noGrp="1" noChangeArrowheads="1"/>
          </p:cNvSpPr>
          <p:nvPr>
            <p:ph type="ftr" idx="14"/>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panose="020B0604020202020204" pitchFamily="34" charset="-128"/>
              <a:cs typeface="Arial Unicode MS" panose="020B0604020202020204" pitchFamily="34" charset="-128"/>
            </a:endParaRPr>
          </a:p>
        </p:txBody>
      </p:sp>
      <p:pic>
        <p:nvPicPr>
          <p:cNvPr id="25603" name="Picture 1">
            <a:extLst>
              <a:ext uri="{FF2B5EF4-FFF2-40B4-BE49-F238E27FC236}">
                <a16:creationId xmlns:a16="http://schemas.microsoft.com/office/drawing/2014/main" id="{03359715-5F7F-1CE4-F23F-8C613392F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38" y="615950"/>
            <a:ext cx="53594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a:extLst>
              <a:ext uri="{FF2B5EF4-FFF2-40B4-BE49-F238E27FC236}">
                <a16:creationId xmlns:a16="http://schemas.microsoft.com/office/drawing/2014/main" id="{EEB1B496-9086-52EE-2481-2F351CB35BE0}"/>
              </a:ext>
            </a:extLst>
          </p:cNvPr>
          <p:cNvSpPr>
            <a:spLocks noGrp="1" noChangeArrowheads="1"/>
          </p:cNvSpPr>
          <p:nvPr>
            <p:ph type="sldNum" idx="12"/>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DF8692D7-1813-9140-9D38-EBF1FE71CA64}" type="slidenum">
              <a:rPr lang="en-GB" smtClean="0"/>
              <a:pPr fontAlgn="base">
                <a:spcBef>
                  <a:spcPct val="0"/>
                </a:spcBef>
                <a:spcAft>
                  <a:spcPct val="0"/>
                </a:spcAft>
                <a:buClrTx/>
                <a:buSzTx/>
                <a:buFontTx/>
                <a:buNone/>
                <a:defRPr/>
              </a:pPr>
              <a:t>13</a:t>
            </a:fld>
            <a:endParaRPr lang="en-GB" altLang="en-US" sz="1200" b="0">
              <a:ea typeface="Arial Unicode MS" panose="020B0604020202020204" pitchFamily="34" charset="-128"/>
              <a:cs typeface="Arial Unicode MS" panose="020B0604020202020204" pitchFamily="34" charset="-128"/>
            </a:endParaRPr>
          </a:p>
        </p:txBody>
      </p:sp>
      <p:sp>
        <p:nvSpPr>
          <p:cNvPr id="27650" name="Footer Placeholder 4">
            <a:extLst>
              <a:ext uri="{FF2B5EF4-FFF2-40B4-BE49-F238E27FC236}">
                <a16:creationId xmlns:a16="http://schemas.microsoft.com/office/drawing/2014/main" id="{9B62B803-C797-5E54-9934-6E505FE9075A}"/>
              </a:ext>
            </a:extLst>
          </p:cNvPr>
          <p:cNvSpPr>
            <a:spLocks noGrp="1" noChangeArrowheads="1"/>
          </p:cNvSpPr>
          <p:nvPr>
            <p:ph type="ftr" idx="14"/>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panose="020B0604020202020204" pitchFamily="34" charset="-128"/>
              <a:cs typeface="Arial Unicode MS" panose="020B0604020202020204" pitchFamily="34" charset="-128"/>
            </a:endParaRPr>
          </a:p>
        </p:txBody>
      </p:sp>
      <p:pic>
        <p:nvPicPr>
          <p:cNvPr id="15" name="Picture 14">
            <a:extLst>
              <a:ext uri="{FF2B5EF4-FFF2-40B4-BE49-F238E27FC236}">
                <a16:creationId xmlns:a16="http://schemas.microsoft.com/office/drawing/2014/main" id="{A91AFF90-4451-3978-6359-CC1C201B8739}"/>
              </a:ext>
            </a:extLst>
          </p:cNvPr>
          <p:cNvPicPr>
            <a:picLocks noChangeAspect="1"/>
          </p:cNvPicPr>
          <p:nvPr/>
        </p:nvPicPr>
        <p:blipFill>
          <a:blip r:embed="rId3"/>
          <a:stretch>
            <a:fillRect/>
          </a:stretch>
        </p:blipFill>
        <p:spPr>
          <a:xfrm>
            <a:off x="6606928" y="696594"/>
            <a:ext cx="4645272" cy="2637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73206F13-95BF-5CFB-F529-685B1DB813FD}"/>
              </a:ext>
            </a:extLst>
          </p:cNvPr>
          <p:cNvPicPr>
            <a:picLocks noChangeAspect="1"/>
          </p:cNvPicPr>
          <p:nvPr/>
        </p:nvPicPr>
        <p:blipFill>
          <a:blip r:embed="rId4"/>
          <a:stretch>
            <a:fillRect/>
          </a:stretch>
        </p:blipFill>
        <p:spPr>
          <a:xfrm>
            <a:off x="1180586" y="696594"/>
            <a:ext cx="4766805" cy="252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1DB5EBA9-DB41-61C2-B1A8-66D8F6DAD23D}"/>
              </a:ext>
            </a:extLst>
          </p:cNvPr>
          <p:cNvPicPr>
            <a:picLocks noChangeAspect="1"/>
          </p:cNvPicPr>
          <p:nvPr/>
        </p:nvPicPr>
        <p:blipFill>
          <a:blip r:embed="rId5"/>
          <a:stretch>
            <a:fillRect/>
          </a:stretch>
        </p:blipFill>
        <p:spPr>
          <a:xfrm>
            <a:off x="1234044" y="3447801"/>
            <a:ext cx="4740076" cy="288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4" name="Picture 1">
            <a:extLst>
              <a:ext uri="{FF2B5EF4-FFF2-40B4-BE49-F238E27FC236}">
                <a16:creationId xmlns:a16="http://schemas.microsoft.com/office/drawing/2014/main" id="{D5CB8A59-1ACD-4D6B-9E91-6C2DB52E84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175" y="3429000"/>
            <a:ext cx="46450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a:extLst>
              <a:ext uri="{FF2B5EF4-FFF2-40B4-BE49-F238E27FC236}">
                <a16:creationId xmlns:a16="http://schemas.microsoft.com/office/drawing/2014/main" id="{A595A47E-2C33-1CD2-7288-71B31BDC5E28}"/>
              </a:ext>
            </a:extLst>
          </p:cNvPr>
          <p:cNvSpPr>
            <a:spLocks noGrp="1" noChangeArrowheads="1"/>
          </p:cNvSpPr>
          <p:nvPr>
            <p:ph type="sldNum" idx="12"/>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DF8692D7-1813-9140-9D38-EBF1FE71CA64}" type="slidenum">
              <a:rPr lang="en-GB" smtClean="0"/>
              <a:pPr fontAlgn="base">
                <a:spcBef>
                  <a:spcPct val="0"/>
                </a:spcBef>
                <a:spcAft>
                  <a:spcPct val="0"/>
                </a:spcAft>
                <a:buClrTx/>
                <a:buSzTx/>
                <a:buFontTx/>
                <a:buNone/>
                <a:defRPr/>
              </a:pPr>
              <a:t>14</a:t>
            </a:fld>
            <a:endParaRPr lang="en-GB" altLang="en-US" sz="1200" b="0">
              <a:ea typeface="Arial Unicode MS" panose="020B0604020202020204" pitchFamily="34" charset="-128"/>
              <a:cs typeface="Arial Unicode MS" panose="020B0604020202020204" pitchFamily="34" charset="-128"/>
            </a:endParaRPr>
          </a:p>
        </p:txBody>
      </p:sp>
      <p:sp>
        <p:nvSpPr>
          <p:cNvPr id="29698" name="Footer Placeholder 4">
            <a:extLst>
              <a:ext uri="{FF2B5EF4-FFF2-40B4-BE49-F238E27FC236}">
                <a16:creationId xmlns:a16="http://schemas.microsoft.com/office/drawing/2014/main" id="{134301AF-17B5-BA5C-69A6-DEDA80AE58B7}"/>
              </a:ext>
            </a:extLst>
          </p:cNvPr>
          <p:cNvSpPr>
            <a:spLocks noGrp="1" noChangeArrowheads="1"/>
          </p:cNvSpPr>
          <p:nvPr>
            <p:ph type="ftr" idx="14"/>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panose="020B0604020202020204" pitchFamily="34" charset="-128"/>
              <a:cs typeface="Arial Unicode MS" panose="020B0604020202020204" pitchFamily="34" charset="-128"/>
            </a:endParaRPr>
          </a:p>
        </p:txBody>
      </p:sp>
      <p:sp>
        <p:nvSpPr>
          <p:cNvPr id="29699" name="Date Placeholder 5">
            <a:extLst>
              <a:ext uri="{FF2B5EF4-FFF2-40B4-BE49-F238E27FC236}">
                <a16:creationId xmlns:a16="http://schemas.microsoft.com/office/drawing/2014/main" id="{E1CDFFB8-7CF7-A6C7-93DA-439FE7465C66}"/>
              </a:ext>
            </a:extLst>
          </p:cNvPr>
          <p:cNvSpPr txBox="1">
            <a:spLocks noChangeArrowheads="1"/>
          </p:cNvSpPr>
          <p:nvPr/>
        </p:nvSpPr>
        <p:spPr bwMode="auto">
          <a:xfrm>
            <a:off x="950913" y="298450"/>
            <a:ext cx="2498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dirty="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cxnSp>
        <p:nvCxnSpPr>
          <p:cNvPr id="29700" name="Straight Arrow Connector 7">
            <a:extLst>
              <a:ext uri="{FF2B5EF4-FFF2-40B4-BE49-F238E27FC236}">
                <a16:creationId xmlns:a16="http://schemas.microsoft.com/office/drawing/2014/main" id="{742E6F15-CA4C-FC67-B83A-D948014214DD}"/>
              </a:ext>
            </a:extLst>
          </p:cNvPr>
          <p:cNvCxnSpPr>
            <a:cxnSpLocks noChangeShapeType="1"/>
          </p:cNvCxnSpPr>
          <p:nvPr/>
        </p:nvCxnSpPr>
        <p:spPr bwMode="auto">
          <a:xfrm>
            <a:off x="6848475" y="1193800"/>
            <a:ext cx="0" cy="963613"/>
          </a:xfrm>
          <a:prstGeom prst="straightConnector1">
            <a:avLst/>
          </a:prstGeom>
          <a:noFill/>
          <a:ln w="95250" algn="ctr">
            <a:solidFill>
              <a:srgbClr val="FFC000"/>
            </a:solidFill>
            <a:round/>
            <a:headEnd/>
            <a:tailEnd type="triangle" w="med" len="med"/>
          </a:ln>
          <a:extLst>
            <a:ext uri="{909E8E84-426E-40DD-AFC4-6F175D3DCCD1}">
              <a14:hiddenFill xmlns:a14="http://schemas.microsoft.com/office/drawing/2010/main">
                <a:noFill/>
              </a14:hiddenFill>
            </a:ext>
          </a:extLst>
        </p:spPr>
      </p:cxnSp>
      <p:pic>
        <p:nvPicPr>
          <p:cNvPr id="29701" name="Picture 1">
            <a:extLst>
              <a:ext uri="{FF2B5EF4-FFF2-40B4-BE49-F238E27FC236}">
                <a16:creationId xmlns:a16="http://schemas.microsoft.com/office/drawing/2014/main" id="{4EBECBFC-8A91-BAC3-56BC-3D5D05BE9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688975"/>
            <a:ext cx="11098212" cy="58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2025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2025 -Waikoloa			Update Date: 2025-July 25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337 =&gt; 	$131,600.00</a:t>
            </a:r>
          </a:p>
          <a:p>
            <a:pPr marL="857250" lvl="3">
              <a:spcBef>
                <a:spcPts val="0"/>
              </a:spcBef>
            </a:pPr>
            <a:r>
              <a:rPr lang="en-US" sz="1800" dirty="0"/>
              <a:t>Registrations Virtual + Student			288 =&gt; 	$193,300.00</a:t>
            </a:r>
          </a:p>
          <a:p>
            <a:pPr marL="857250" lvl="3">
              <a:spcBef>
                <a:spcPts val="0"/>
              </a:spcBef>
            </a:pPr>
            <a:r>
              <a:rPr lang="en-US" sz="1800" dirty="0"/>
              <a:t>Hotel Credits/Rebates					             	$  37,375.35</a:t>
            </a:r>
          </a:p>
          <a:p>
            <a:pPr marL="857250" lvl="3">
              <a:spcBef>
                <a:spcPts val="0"/>
              </a:spcBef>
            </a:pPr>
            <a:r>
              <a:rPr lang="en-US" sz="1800" dirty="0"/>
              <a:t>Total Income:						625  = &gt;	</a:t>
            </a:r>
            <a:r>
              <a:rPr lang="en-US" sz="1800" b="1" dirty="0"/>
              <a:t>$362,275.35          Est Income per person: </a:t>
            </a:r>
            <a:r>
              <a:rPr lang="en-US" sz="1800" b="1" dirty="0">
                <a:solidFill>
                  <a:schemeClr val="accent1">
                    <a:lumMod val="50000"/>
                  </a:schemeClr>
                </a:solidFill>
              </a:rPr>
              <a:t>$519.84</a:t>
            </a:r>
          </a:p>
          <a:p>
            <a:pPr marL="400050" lvl="2">
              <a:spcBef>
                <a:spcPts val="0"/>
              </a:spcBef>
            </a:pPr>
            <a:r>
              <a:rPr lang="en-US" dirty="0"/>
              <a:t>Expense:			Budget March 25		Budget July 25						</a:t>
            </a:r>
          </a:p>
          <a:p>
            <a:pPr marL="0">
              <a:spcBef>
                <a:spcPts val="0"/>
              </a:spcBef>
            </a:pPr>
            <a:r>
              <a:rPr lang="en-US" sz="1800" dirty="0"/>
              <a:t>	</a:t>
            </a:r>
            <a:r>
              <a:rPr lang="en-US" sz="1800" b="0" dirty="0"/>
              <a:t>Financial Fee:		$  10,995.00			$ 11,997.00			</a:t>
            </a:r>
          </a:p>
          <a:p>
            <a:pPr marL="0" lvl="1">
              <a:spcBef>
                <a:spcPts val="0"/>
              </a:spcBef>
            </a:pPr>
            <a:r>
              <a:rPr lang="en-US" sz="1800" dirty="0"/>
              <a:t>	Venue:			$  26,640.00			$ 26,025.00	</a:t>
            </a:r>
          </a:p>
          <a:p>
            <a:pPr marL="0" lvl="1">
              <a:spcBef>
                <a:spcPts val="0"/>
              </a:spcBef>
            </a:pPr>
            <a:r>
              <a:rPr lang="en-US" sz="1800" dirty="0"/>
              <a:t>	AV Services:		$  23,850.00			$ 24,850.00	</a:t>
            </a:r>
          </a:p>
          <a:p>
            <a:pPr marL="0" lvl="1">
              <a:spcBef>
                <a:spcPts val="0"/>
              </a:spcBef>
            </a:pPr>
            <a:r>
              <a:rPr lang="en-US" sz="1800" dirty="0"/>
              <a:t>	Networking		$  40,000.00			$ 40,455.00</a:t>
            </a:r>
          </a:p>
          <a:p>
            <a:pPr marL="0" lvl="1">
              <a:spcBef>
                <a:spcPts val="0"/>
              </a:spcBef>
            </a:pPr>
            <a:r>
              <a:rPr lang="en-US" sz="1800" dirty="0"/>
              <a:t>	F&amp;B			$175,781.81			$267,653.27</a:t>
            </a:r>
          </a:p>
          <a:p>
            <a:pPr marL="0" lvl="1">
              <a:spcBef>
                <a:spcPts val="0"/>
              </a:spcBef>
            </a:pPr>
            <a:r>
              <a:rPr lang="en-US" sz="1800" dirty="0"/>
              <a:t>	Social			$  51,718.91 			$ 58,973.80	</a:t>
            </a:r>
          </a:p>
          <a:p>
            <a:pPr marL="0" lvl="1">
              <a:spcBef>
                <a:spcPts val="0"/>
              </a:spcBef>
            </a:pPr>
            <a:r>
              <a:rPr lang="en-US" sz="1800" dirty="0"/>
              <a:t>	Meeting Planner:	$  57,600.00			$ 57,110.00		</a:t>
            </a:r>
          </a:p>
          <a:p>
            <a:pPr marL="0" lvl="1">
              <a:spcBef>
                <a:spcPts val="0"/>
              </a:spcBef>
            </a:pPr>
            <a:r>
              <a:rPr lang="en-US" sz="1800" dirty="0"/>
              <a:t>	Shipping			$    7,000.00			$   6,000.00		</a:t>
            </a:r>
          </a:p>
          <a:p>
            <a:pPr marL="0" lvl="1">
              <a:spcBef>
                <a:spcPts val="0"/>
              </a:spcBef>
            </a:pPr>
            <a:r>
              <a:rPr lang="en-US" sz="1800" dirty="0"/>
              <a:t>	Misc.			$  11,773.28			$ 11,373.28	</a:t>
            </a:r>
          </a:p>
          <a:p>
            <a:pPr marL="0" lvl="1">
              <a:spcBef>
                <a:spcPts val="0"/>
              </a:spcBef>
            </a:pPr>
            <a:r>
              <a:rPr lang="en-US" sz="1800" dirty="0"/>
              <a:t>	Site Visit			$           0.00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$(504,437.35)	</a:t>
            </a:r>
            <a:r>
              <a:rPr lang="en-US" sz="1800" dirty="0">
                <a:solidFill>
                  <a:srgbClr val="C00000"/>
                </a:solidFill>
              </a:rPr>
              <a:t>	</a:t>
            </a:r>
            <a:r>
              <a:rPr lang="en-US" sz="1800" dirty="0"/>
              <a:t>Budget Expense per Person:   </a:t>
            </a:r>
            <a:r>
              <a:rPr lang="en-US" sz="1800" dirty="0">
                <a:solidFill>
                  <a:srgbClr val="C00000"/>
                </a:solidFill>
              </a:rPr>
              <a:t>$807.10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(-$142,162.00)</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August 2025</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121D94-446A-3957-065C-5BF8EFFEBE5D}"/>
              </a:ext>
            </a:extLst>
          </p:cNvPr>
          <p:cNvSpPr>
            <a:spLocks noGrp="1"/>
          </p:cNvSpPr>
          <p:nvPr>
            <p:ph type="title"/>
          </p:nvPr>
        </p:nvSpPr>
        <p:spPr>
          <a:xfrm>
            <a:off x="914401" y="685801"/>
            <a:ext cx="10361084" cy="1065213"/>
          </a:xfrm>
        </p:spPr>
        <p:txBody>
          <a:bodyPr wrap="square" anchor="ctr">
            <a:normAutofit/>
          </a:bodyPr>
          <a:lstStyle/>
          <a:p>
            <a:r>
              <a:rPr lang="en-US" dirty="0"/>
              <a:t>Registration Summary – 14 Sept 2025</a:t>
            </a:r>
          </a:p>
        </p:txBody>
      </p:sp>
      <p:sp>
        <p:nvSpPr>
          <p:cNvPr id="4" name="Slide Number Placeholder 3">
            <a:extLst>
              <a:ext uri="{FF2B5EF4-FFF2-40B4-BE49-F238E27FC236}">
                <a16:creationId xmlns:a16="http://schemas.microsoft.com/office/drawing/2014/main" id="{758E0A73-8E0C-1915-8BA3-D598488715A9}"/>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16</a:t>
            </a:fld>
            <a:endParaRPr lang="en-GB"/>
          </a:p>
        </p:txBody>
      </p:sp>
      <p:sp>
        <p:nvSpPr>
          <p:cNvPr id="5" name="Footer Placeholder 4">
            <a:extLst>
              <a:ext uri="{FF2B5EF4-FFF2-40B4-BE49-F238E27FC236}">
                <a16:creationId xmlns:a16="http://schemas.microsoft.com/office/drawing/2014/main" id="{397D1E95-0417-89D1-C532-ACC983B97D49}"/>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405650C6-C9E9-41EF-24D7-945510299CB7}"/>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2025</a:t>
            </a:r>
            <a:endParaRPr lang="en-GB"/>
          </a:p>
        </p:txBody>
      </p:sp>
      <p:pic>
        <p:nvPicPr>
          <p:cNvPr id="14" name="Picture 13">
            <a:extLst>
              <a:ext uri="{FF2B5EF4-FFF2-40B4-BE49-F238E27FC236}">
                <a16:creationId xmlns:a16="http://schemas.microsoft.com/office/drawing/2014/main" id="{5EDC5ABD-1718-5BDC-B00A-F70A9738D63E}"/>
              </a:ext>
            </a:extLst>
          </p:cNvPr>
          <p:cNvPicPr>
            <a:picLocks noChangeAspect="1"/>
          </p:cNvPicPr>
          <p:nvPr/>
        </p:nvPicPr>
        <p:blipFill>
          <a:blip r:embed="rId2"/>
          <a:stretch>
            <a:fillRect/>
          </a:stretch>
        </p:blipFill>
        <p:spPr>
          <a:xfrm>
            <a:off x="1389361" y="1606581"/>
            <a:ext cx="10094845" cy="4763920"/>
          </a:xfrm>
          <a:prstGeom prst="rect">
            <a:avLst/>
          </a:prstGeom>
        </p:spPr>
      </p:pic>
    </p:spTree>
    <p:extLst>
      <p:ext uri="{BB962C8B-B14F-4D97-AF65-F5344CB8AC3E}">
        <p14:creationId xmlns:p14="http://schemas.microsoft.com/office/powerpoint/2010/main" val="293561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280E6-1A20-16CA-5EE2-D0ADC16DE092}"/>
            </a:ext>
          </a:extLst>
        </p:cNvPr>
        <p:cNvGrpSpPr/>
        <p:nvPr/>
      </p:nvGrpSpPr>
      <p:grpSpPr>
        <a:xfrm>
          <a:off x="0" y="0"/>
          <a:ext cx="0" cy="0"/>
          <a:chOff x="0" y="0"/>
          <a:chExt cx="0" cy="0"/>
        </a:xfrm>
      </p:grpSpPr>
      <p:sp>
        <p:nvSpPr>
          <p:cNvPr id="21505" name="Title 1">
            <a:extLst>
              <a:ext uri="{FF2B5EF4-FFF2-40B4-BE49-F238E27FC236}">
                <a16:creationId xmlns:a16="http://schemas.microsoft.com/office/drawing/2014/main" id="{42652E7F-1B97-497C-6F44-E4176FB22F98}"/>
              </a:ext>
            </a:extLst>
          </p:cNvPr>
          <p:cNvSpPr>
            <a:spLocks noGrp="1" noChangeArrowheads="1"/>
          </p:cNvSpPr>
          <p:nvPr>
            <p:ph type="title"/>
          </p:nvPr>
        </p:nvSpPr>
        <p:spPr>
          <a:xfrm>
            <a:off x="252413" y="1203325"/>
            <a:ext cx="3881437" cy="2962275"/>
          </a:xfrm>
        </p:spPr>
        <p:txBody>
          <a:bodyPr/>
          <a:lstStyle/>
          <a:p>
            <a:pPr eaLnBrk="1" hangingPunct="1"/>
            <a:r>
              <a:rPr lang="en-US" altLang="en-US" sz="2400">
                <a:latin typeface="Arial" panose="020B0604020202020204" pitchFamily="34" charset="0"/>
                <a:cs typeface="Arial" panose="020B0604020202020204" pitchFamily="34" charset="0"/>
              </a:rPr>
              <a:t>2026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DRAFT 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May 10 - 15, 2026</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Hilton Antwerp Old Town, BELGIUM</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Sept 12, 2025</a:t>
            </a:r>
            <a:br>
              <a:rPr lang="en-US" altLang="en-US" sz="1800" b="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p:txBody>
      </p:sp>
      <p:sp>
        <p:nvSpPr>
          <p:cNvPr id="21506" name="Date Placeholder 5">
            <a:extLst>
              <a:ext uri="{FF2B5EF4-FFF2-40B4-BE49-F238E27FC236}">
                <a16:creationId xmlns:a16="http://schemas.microsoft.com/office/drawing/2014/main" id="{110DACCC-2153-2F0F-FB5D-8C6E0D429D1B}"/>
              </a:ext>
            </a:extLst>
          </p:cNvPr>
          <p:cNvSpPr>
            <a:spLocks noGrp="1" noChangeArrowheads="1"/>
          </p:cNvSpPr>
          <p:nvPr>
            <p:ph type="dt" idx="1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DED716-BDC9-92C6-C6C2-A44A3799B018}"/>
              </a:ext>
            </a:extLst>
          </p:cNvPr>
          <p:cNvPicPr>
            <a:picLocks noChangeAspect="1"/>
          </p:cNvPicPr>
          <p:nvPr/>
        </p:nvPicPr>
        <p:blipFill>
          <a:blip r:embed="rId3"/>
          <a:stretch>
            <a:fillRect/>
          </a:stretch>
        </p:blipFill>
        <p:spPr>
          <a:xfrm>
            <a:off x="5849020" y="679862"/>
            <a:ext cx="5480040" cy="5758276"/>
          </a:xfrm>
          <a:prstGeom prst="rect">
            <a:avLst/>
          </a:prstGeom>
        </p:spPr>
      </p:pic>
      <p:pic>
        <p:nvPicPr>
          <p:cNvPr id="6" name="Picture 5">
            <a:extLst>
              <a:ext uri="{FF2B5EF4-FFF2-40B4-BE49-F238E27FC236}">
                <a16:creationId xmlns:a16="http://schemas.microsoft.com/office/drawing/2014/main" id="{D326D49E-B723-04E2-3CA3-3C1D820CAC8E}"/>
              </a:ext>
            </a:extLst>
          </p:cNvPr>
          <p:cNvPicPr>
            <a:picLocks noChangeAspect="1"/>
          </p:cNvPicPr>
          <p:nvPr/>
        </p:nvPicPr>
        <p:blipFill>
          <a:blip r:embed="rId4"/>
          <a:srcRect t="3376"/>
          <a:stretch>
            <a:fillRect/>
          </a:stretch>
        </p:blipFill>
        <p:spPr>
          <a:xfrm>
            <a:off x="591529" y="5082638"/>
            <a:ext cx="4399906" cy="712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ooter Placeholder 4">
            <a:extLst>
              <a:ext uri="{FF2B5EF4-FFF2-40B4-BE49-F238E27FC236}">
                <a16:creationId xmlns:a16="http://schemas.microsoft.com/office/drawing/2014/main" id="{7D616D5E-FD4B-DF71-E0E3-A00975C89ACB}"/>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extLst>
      <p:ext uri="{BB962C8B-B14F-4D97-AF65-F5344CB8AC3E}">
        <p14:creationId xmlns:p14="http://schemas.microsoft.com/office/powerpoint/2010/main" val="398497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a:xfrm>
            <a:off x="914401" y="685802"/>
            <a:ext cx="10361084" cy="683480"/>
          </a:xfrm>
        </p:spPr>
        <p:txBody>
          <a:bodyPr/>
          <a:lstStyle/>
          <a:p>
            <a:r>
              <a:rPr lang="en-US" dirty="0"/>
              <a:t>2020 to 2024 Income/Expense Net Value</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369282"/>
            <a:ext cx="10361084" cy="3202718"/>
          </a:xfrm>
        </p:spPr>
        <p:txBody>
          <a:bodyPr/>
          <a:lstStyle/>
          <a:p>
            <a:r>
              <a:rPr lang="en-US" b="0" dirty="0"/>
              <a:t>2020 - </a:t>
            </a:r>
            <a:r>
              <a:rPr lang="en-US" b="0" dirty="0">
                <a:solidFill>
                  <a:srgbClr val="C00000"/>
                </a:solidFill>
              </a:rPr>
              <a:t>($-141,672.88)</a:t>
            </a:r>
          </a:p>
          <a:p>
            <a:r>
              <a:rPr lang="en-US" b="0" dirty="0"/>
              <a:t>2021 - </a:t>
            </a:r>
            <a:r>
              <a:rPr lang="en-US" b="0" dirty="0">
                <a:solidFill>
                  <a:schemeClr val="tx1"/>
                </a:solidFill>
              </a:rPr>
              <a:t>$18,813.00</a:t>
            </a:r>
          </a:p>
          <a:p>
            <a:r>
              <a:rPr lang="en-US" b="0" dirty="0"/>
              <a:t>2022 - $ 580,740.51</a:t>
            </a:r>
          </a:p>
          <a:p>
            <a:r>
              <a:rPr lang="en-US" b="0" dirty="0"/>
              <a:t>2023 - </a:t>
            </a:r>
            <a:r>
              <a:rPr lang="en-US" b="0" dirty="0">
                <a:solidFill>
                  <a:srgbClr val="C00000"/>
                </a:solidFill>
              </a:rPr>
              <a:t>($-25,454.64)</a:t>
            </a:r>
          </a:p>
          <a:p>
            <a:r>
              <a:rPr lang="en-US" b="0" dirty="0"/>
              <a:t>2024 - </a:t>
            </a:r>
            <a:r>
              <a:rPr lang="en-US" b="0" dirty="0">
                <a:solidFill>
                  <a:schemeClr val="tx1"/>
                </a:solidFill>
              </a:rPr>
              <a:t>$</a:t>
            </a:r>
            <a:r>
              <a:rPr lang="en-US" b="0" dirty="0">
                <a:solidFill>
                  <a:srgbClr val="C00000"/>
                </a:solidFill>
              </a:rPr>
              <a:t> </a:t>
            </a:r>
            <a:r>
              <a:rPr lang="en-US" b="0" dirty="0">
                <a:solidFill>
                  <a:schemeClr val="tx1"/>
                </a:solidFill>
              </a:rPr>
              <a:t>  16,706.13</a:t>
            </a:r>
          </a:p>
          <a:p>
            <a:r>
              <a:rPr lang="en-US" b="0" dirty="0">
                <a:solidFill>
                  <a:schemeClr val="tx1"/>
                </a:solidFill>
              </a:rPr>
              <a:t>2025 – </a:t>
            </a:r>
            <a:r>
              <a:rPr lang="en-US" b="0" dirty="0">
                <a:solidFill>
                  <a:srgbClr val="C00000"/>
                </a:solidFill>
              </a:rPr>
              <a:t>($-479,102.24) </a:t>
            </a:r>
            <a:r>
              <a:rPr lang="en-US" b="0" dirty="0"/>
              <a:t>(Estimated)</a:t>
            </a:r>
            <a:endParaRPr lang="en-US" b="0" dirty="0">
              <a:solidFill>
                <a:schemeClr val="tx1"/>
              </a:solidFill>
            </a:endParaRPr>
          </a:p>
          <a:p>
            <a:r>
              <a:rPr lang="en-US" b="0" dirty="0"/>
              <a:t>Net income/Expense value 2020 to 2025 (Sept 14, 2025) = (</a:t>
            </a:r>
            <a:r>
              <a:rPr lang="en-US" b="0" dirty="0">
                <a:solidFill>
                  <a:srgbClr val="C00000"/>
                </a:solidFill>
              </a:rPr>
              <a:t>$-29,970.12)</a:t>
            </a:r>
            <a:r>
              <a:rPr lang="en-US" dirty="0">
                <a:solidFill>
                  <a:srgbClr val="C00000"/>
                </a:solidFill>
              </a:rPr>
              <a:t> </a:t>
            </a:r>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August 2025</a:t>
            </a:r>
            <a:endParaRPr lang="en-GB" dirty="0"/>
          </a:p>
        </p:txBody>
      </p:sp>
      <p:pic>
        <p:nvPicPr>
          <p:cNvPr id="8" name="Picture 7">
            <a:extLst>
              <a:ext uri="{FF2B5EF4-FFF2-40B4-BE49-F238E27FC236}">
                <a16:creationId xmlns:a16="http://schemas.microsoft.com/office/drawing/2014/main" id="{D3546DC8-4987-999D-6A48-7B430E7E821E}"/>
              </a:ext>
            </a:extLst>
          </p:cNvPr>
          <p:cNvPicPr>
            <a:picLocks noChangeAspect="1"/>
          </p:cNvPicPr>
          <p:nvPr/>
        </p:nvPicPr>
        <p:blipFill>
          <a:blip r:embed="rId3"/>
          <a:stretch>
            <a:fillRect/>
          </a:stretch>
        </p:blipFill>
        <p:spPr>
          <a:xfrm>
            <a:off x="936932" y="4597916"/>
            <a:ext cx="10264468" cy="1040883"/>
          </a:xfrm>
          <a:prstGeom prst="rect">
            <a:avLst/>
          </a:prstGeom>
        </p:spPr>
      </p:pic>
    </p:spTree>
    <p:extLst>
      <p:ext uri="{BB962C8B-B14F-4D97-AF65-F5344CB8AC3E}">
        <p14:creationId xmlns:p14="http://schemas.microsoft.com/office/powerpoint/2010/main" val="406215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August 2025</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endParaRPr lang="en-US" sz="2000" b="0" dirty="0"/>
          </a:p>
          <a:p>
            <a:pPr marL="57150" indent="0"/>
            <a:r>
              <a:rPr lang="en-US" sz="2000" b="1" dirty="0"/>
              <a:t>Meeting Fees for 2025 802W Interims </a:t>
            </a:r>
            <a:r>
              <a:rPr lang="en-US" sz="2000" dirty="0"/>
              <a:t>– </a:t>
            </a:r>
          </a:p>
          <a:p>
            <a:pPr marL="1257300" lvl="2" indent="-342900">
              <a:buFont typeface="Arial" panose="020B0604020202020204" pitchFamily="34" charset="0"/>
              <a:buChar char="•"/>
            </a:pPr>
            <a:r>
              <a:rPr lang="en-US" sz="2000" dirty="0"/>
              <a:t>$600/$800/$1,000 Mixed Mode – (In Hotel 3-night Stay Discount $300 (May/Sept))</a:t>
            </a:r>
            <a:endParaRPr lang="en-US" sz="1800" dirty="0"/>
          </a:p>
          <a:p>
            <a:endParaRPr lang="en-US" dirty="0"/>
          </a:p>
          <a:p>
            <a:r>
              <a:rPr lang="en-US" dirty="0"/>
              <a:t>Meeting Fee impact on budgets to be reviewed between now and Aug 20 802WCSC telecon.</a:t>
            </a:r>
          </a:p>
          <a:p>
            <a:r>
              <a:rPr lang="en-US" dirty="0"/>
              <a:t>Meeting fees for 2026 802W Interims to be set in August or during the 2025 Sept Session.</a:t>
            </a:r>
          </a:p>
        </p:txBody>
      </p:sp>
    </p:spTree>
    <p:extLst>
      <p:ext uri="{BB962C8B-B14F-4D97-AF65-F5344CB8AC3E}">
        <p14:creationId xmlns:p14="http://schemas.microsoft.com/office/powerpoint/2010/main" val="49437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751015"/>
            <a:ext cx="10361084" cy="4573586"/>
          </a:xfrm>
        </p:spPr>
        <p:txBody>
          <a:bodyPr/>
          <a:lstStyle/>
          <a:p>
            <a:r>
              <a:rPr lang="en-GB" dirty="0"/>
              <a:t>This file contains the Wireless Treasurer report for the Joint IEEE 802.11/.15 Wireless funds for 2025:</a:t>
            </a:r>
          </a:p>
          <a:p>
            <a:pPr lvl="1"/>
            <a:r>
              <a:rPr lang="en-GB" sz="1600" dirty="0"/>
              <a:t>R0: Presented to 12 Jan 802WCSC mtg and the January 13th 802WCSC Opening Plenary mtg in Kobe, Japan</a:t>
            </a:r>
          </a:p>
          <a:p>
            <a:pPr lvl="1"/>
            <a:r>
              <a:rPr lang="en-GB" sz="1600" dirty="0"/>
              <a:t>R1: Presented to 09 March 802WCSC mtg and the 802.11 and 802.15 WG Plenary meetings in Atlanta, GA, USA</a:t>
            </a:r>
          </a:p>
          <a:p>
            <a:pPr lvl="1"/>
            <a:r>
              <a:rPr lang="en-GB" sz="1600" dirty="0"/>
              <a:t>R2: Prepared for the 09 April 802WCSC Telecon (Telecon was cancelled, but file was posted.)</a:t>
            </a:r>
          </a:p>
          <a:p>
            <a:pPr lvl="1"/>
            <a:r>
              <a:rPr lang="en-GB" sz="1600" dirty="0"/>
              <a:t>R3: Presented to 11 May 802WCSC mtg and 12 May 802WCSC Opening Plenary Mtg in Warsaw.</a:t>
            </a:r>
          </a:p>
          <a:p>
            <a:pPr lvl="1"/>
            <a:r>
              <a:rPr lang="en-GB" sz="1600" dirty="0"/>
              <a:t>R4: Updated with discussions during 11 May 802WCSC mtg.</a:t>
            </a:r>
          </a:p>
          <a:p>
            <a:pPr lvl="1"/>
            <a:r>
              <a:rPr lang="en-GB" sz="1600" dirty="0"/>
              <a:t>R5: Updated typo on slide 16 (2025 Sept)</a:t>
            </a:r>
          </a:p>
          <a:p>
            <a:pPr lvl="1"/>
            <a:r>
              <a:rPr lang="en-GB" sz="1600" dirty="0"/>
              <a:t>R6: Presented to 27 July 802WCSC Mtg /802.11 closing plenary – 8-01-2025</a:t>
            </a:r>
          </a:p>
          <a:p>
            <a:pPr lvl="1"/>
            <a:r>
              <a:rPr lang="en-US" sz="1600" dirty="0"/>
              <a:t>R7: Presented at 2025 August 20 802WCSC Telecon – Focus 2026 Session Fees.</a:t>
            </a:r>
          </a:p>
          <a:p>
            <a:pPr lvl="1"/>
            <a:r>
              <a:rPr lang="en-GB" sz="1800" dirty="0"/>
              <a:t>R8: Presented to 2025 Sept IEEE 802 Wireless Interim – 802WCSC and 802W Opening Plenary</a:t>
            </a:r>
          </a:p>
          <a:p>
            <a:pPr lvl="1"/>
            <a:endParaRPr lang="en-GB" sz="1800" dirty="0"/>
          </a:p>
          <a:p>
            <a:pPr lvl="1"/>
            <a:endParaRPr lang="en-GB" sz="1800" dirty="0"/>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Sept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99DCD2-C37E-E62F-8BDA-7644FE82435B}"/>
              </a:ext>
            </a:extLst>
          </p:cNvPr>
          <p:cNvSpPr>
            <a:spLocks noGrp="1"/>
          </p:cNvSpPr>
          <p:nvPr>
            <p:ph type="title"/>
          </p:nvPr>
        </p:nvSpPr>
        <p:spPr>
          <a:xfrm>
            <a:off x="914401" y="685801"/>
            <a:ext cx="10361084" cy="1065213"/>
          </a:xfrm>
        </p:spPr>
        <p:txBody>
          <a:bodyPr wrap="square" anchor="ctr">
            <a:normAutofit/>
          </a:bodyPr>
          <a:lstStyle/>
          <a:p>
            <a:r>
              <a:rPr lang="en-US" dirty="0"/>
              <a:t>2025 Net Session Report</a:t>
            </a:r>
          </a:p>
        </p:txBody>
      </p:sp>
      <p:pic>
        <p:nvPicPr>
          <p:cNvPr id="3" name="Picture 2">
            <a:extLst>
              <a:ext uri="{FF2B5EF4-FFF2-40B4-BE49-F238E27FC236}">
                <a16:creationId xmlns:a16="http://schemas.microsoft.com/office/drawing/2014/main" id="{A63F07EF-A873-781F-3F4D-5210C82695E1}"/>
              </a:ext>
            </a:extLst>
          </p:cNvPr>
          <p:cNvPicPr>
            <a:picLocks noChangeAspect="1"/>
          </p:cNvPicPr>
          <p:nvPr/>
        </p:nvPicPr>
        <p:blipFill>
          <a:blip r:embed="rId2"/>
          <a:stretch>
            <a:fillRect/>
          </a:stretch>
        </p:blipFill>
        <p:spPr>
          <a:xfrm>
            <a:off x="3224793" y="1447800"/>
            <a:ext cx="5740299" cy="4962354"/>
          </a:xfrm>
          <a:prstGeom prst="rect">
            <a:avLst/>
          </a:prstGeom>
          <a:noFill/>
        </p:spPr>
      </p:pic>
      <p:sp>
        <p:nvSpPr>
          <p:cNvPr id="4" name="Slide Number Placeholder 3">
            <a:extLst>
              <a:ext uri="{FF2B5EF4-FFF2-40B4-BE49-F238E27FC236}">
                <a16:creationId xmlns:a16="http://schemas.microsoft.com/office/drawing/2014/main" id="{7EC51423-4136-2F5F-AA81-FFAC96344CCB}"/>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20</a:t>
            </a:fld>
            <a:endParaRPr lang="en-GB"/>
          </a:p>
        </p:txBody>
      </p:sp>
      <p:sp>
        <p:nvSpPr>
          <p:cNvPr id="5" name="Footer Placeholder 4">
            <a:extLst>
              <a:ext uri="{FF2B5EF4-FFF2-40B4-BE49-F238E27FC236}">
                <a16:creationId xmlns:a16="http://schemas.microsoft.com/office/drawing/2014/main" id="{93226B3E-0FF1-09E5-4369-023DB447C615}"/>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A2E14F50-0363-7A9B-F225-D694C5D0A5E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2025</a:t>
            </a:r>
            <a:endParaRPr lang="en-GB"/>
          </a:p>
        </p:txBody>
      </p:sp>
    </p:spTree>
    <p:extLst>
      <p:ext uri="{BB962C8B-B14F-4D97-AF65-F5344CB8AC3E}">
        <p14:creationId xmlns:p14="http://schemas.microsoft.com/office/powerpoint/2010/main" val="831766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543A-3469-8389-9774-B1F5BABE4D99}"/>
              </a:ext>
            </a:extLst>
          </p:cNvPr>
          <p:cNvSpPr>
            <a:spLocks noGrp="1"/>
          </p:cNvSpPr>
          <p:nvPr>
            <p:ph type="title"/>
          </p:nvPr>
        </p:nvSpPr>
        <p:spPr>
          <a:xfrm>
            <a:off x="914401" y="685801"/>
            <a:ext cx="10361084" cy="685799"/>
          </a:xfrm>
        </p:spPr>
        <p:txBody>
          <a:bodyPr/>
          <a:lstStyle/>
          <a:p>
            <a:r>
              <a:rPr lang="en-US" dirty="0"/>
              <a:t>2026 Predicted Net Session Report</a:t>
            </a:r>
          </a:p>
        </p:txBody>
      </p:sp>
      <p:sp>
        <p:nvSpPr>
          <p:cNvPr id="3" name="Date Placeholder 2">
            <a:extLst>
              <a:ext uri="{FF2B5EF4-FFF2-40B4-BE49-F238E27FC236}">
                <a16:creationId xmlns:a16="http://schemas.microsoft.com/office/drawing/2014/main" id="{B3016374-45C4-43F5-DF78-87FA5D6CEB53}"/>
              </a:ext>
            </a:extLst>
          </p:cNvPr>
          <p:cNvSpPr>
            <a:spLocks noGrp="1"/>
          </p:cNvSpPr>
          <p:nvPr>
            <p:ph type="dt" idx="10"/>
          </p:nvPr>
        </p:nvSpPr>
        <p:spPr/>
        <p:txBody>
          <a:bodyPr/>
          <a:lstStyle/>
          <a:p>
            <a:r>
              <a:rPr lang="en-US"/>
              <a:t>August 2025</a:t>
            </a:r>
            <a:endParaRPr lang="en-GB"/>
          </a:p>
        </p:txBody>
      </p:sp>
      <p:sp>
        <p:nvSpPr>
          <p:cNvPr id="4" name="Footer Placeholder 3">
            <a:extLst>
              <a:ext uri="{FF2B5EF4-FFF2-40B4-BE49-F238E27FC236}">
                <a16:creationId xmlns:a16="http://schemas.microsoft.com/office/drawing/2014/main" id="{BAAFBD65-14F7-29E1-D027-16EA45A6319F}"/>
              </a:ext>
            </a:extLst>
          </p:cNvPr>
          <p:cNvSpPr>
            <a:spLocks noGrp="1"/>
          </p:cNvSpPr>
          <p:nvPr>
            <p:ph type="ftr" idx="11"/>
          </p:nvPr>
        </p:nvSpPr>
        <p:spPr/>
        <p:txBody>
          <a:bodyPr/>
          <a:lstStyle/>
          <a:p>
            <a:r>
              <a:rPr lang="en-GB"/>
              <a:t>Ben Rolfe (BCA);   Jon Rosdahl (Qualcomm)</a:t>
            </a:r>
          </a:p>
        </p:txBody>
      </p:sp>
      <p:sp>
        <p:nvSpPr>
          <p:cNvPr id="5" name="Slide Number Placeholder 4">
            <a:extLst>
              <a:ext uri="{FF2B5EF4-FFF2-40B4-BE49-F238E27FC236}">
                <a16:creationId xmlns:a16="http://schemas.microsoft.com/office/drawing/2014/main" id="{7AE92FF2-4BFD-F7DD-976F-00EDF889CE84}"/>
              </a:ext>
            </a:extLst>
          </p:cNvPr>
          <p:cNvSpPr>
            <a:spLocks noGrp="1"/>
          </p:cNvSpPr>
          <p:nvPr>
            <p:ph type="sldNum" idx="12"/>
          </p:nvPr>
        </p:nvSpPr>
        <p:spPr/>
        <p:txBody>
          <a:bodyPr/>
          <a:lstStyle/>
          <a:p>
            <a:r>
              <a:rPr lang="en-GB"/>
              <a:t>Slide </a:t>
            </a:r>
            <a:fld id="{06B781AF-4CCF-49B0-A572-DE54FBE5D942}" type="slidenum">
              <a:rPr lang="en-GB" smtClean="0"/>
              <a:pPr/>
              <a:t>21</a:t>
            </a:fld>
            <a:endParaRPr lang="en-GB"/>
          </a:p>
        </p:txBody>
      </p:sp>
      <p:pic>
        <p:nvPicPr>
          <p:cNvPr id="6" name="Picture 5">
            <a:extLst>
              <a:ext uri="{FF2B5EF4-FFF2-40B4-BE49-F238E27FC236}">
                <a16:creationId xmlns:a16="http://schemas.microsoft.com/office/drawing/2014/main" id="{4DEDAE69-E64B-1BFA-9872-6E226BB34C11}"/>
              </a:ext>
            </a:extLst>
          </p:cNvPr>
          <p:cNvPicPr>
            <a:picLocks noChangeAspect="1"/>
          </p:cNvPicPr>
          <p:nvPr/>
        </p:nvPicPr>
        <p:blipFill>
          <a:blip r:embed="rId2"/>
          <a:stretch>
            <a:fillRect/>
          </a:stretch>
        </p:blipFill>
        <p:spPr>
          <a:xfrm>
            <a:off x="1989667" y="1371600"/>
            <a:ext cx="8085667" cy="4953000"/>
          </a:xfrm>
          <a:prstGeom prst="rect">
            <a:avLst/>
          </a:prstGeom>
        </p:spPr>
      </p:pic>
    </p:spTree>
    <p:extLst>
      <p:ext uri="{BB962C8B-B14F-4D97-AF65-F5344CB8AC3E}">
        <p14:creationId xmlns:p14="http://schemas.microsoft.com/office/powerpoint/2010/main" val="53135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dirty="0"/>
              <a:t>Ben Rolfe (BCA);   Jon Rosdahl (Qualcomm)</a:t>
            </a:r>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Sept 2025</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1DDD-BF86-A090-FC71-E7E0CC868E36}"/>
              </a:ext>
            </a:extLst>
          </p:cNvPr>
          <p:cNvSpPr>
            <a:spLocks noGrp="1"/>
          </p:cNvSpPr>
          <p:nvPr>
            <p:ph type="title"/>
          </p:nvPr>
        </p:nvSpPr>
        <p:spPr>
          <a:xfrm>
            <a:off x="1000917" y="684790"/>
            <a:ext cx="10361613" cy="543093"/>
          </a:xfrm>
        </p:spPr>
        <p:txBody>
          <a:bodyPr>
            <a:normAutofit fontScale="90000"/>
          </a:bodyPr>
          <a:lstStyle/>
          <a:p>
            <a:r>
              <a:rPr lang="en-US" dirty="0"/>
              <a:t>These individuals are in arrears on IEEE 802 meeting fees</a:t>
            </a:r>
          </a:p>
        </p:txBody>
      </p:sp>
      <p:graphicFrame>
        <p:nvGraphicFramePr>
          <p:cNvPr id="8" name="Content Placeholder 7">
            <a:extLst>
              <a:ext uri="{FF2B5EF4-FFF2-40B4-BE49-F238E27FC236}">
                <a16:creationId xmlns:a16="http://schemas.microsoft.com/office/drawing/2014/main" id="{E4C15A37-929A-4CFA-72DA-E2276AF4BECF}"/>
              </a:ext>
            </a:extLst>
          </p:cNvPr>
          <p:cNvGraphicFramePr>
            <a:graphicFrameLocks noGrp="1"/>
          </p:cNvGraphicFramePr>
          <p:nvPr>
            <p:ph idx="1"/>
            <p:extLst>
              <p:ext uri="{D42A27DB-BD31-4B8C-83A1-F6EECF244321}">
                <p14:modId xmlns:p14="http://schemas.microsoft.com/office/powerpoint/2010/main" val="4158637733"/>
              </p:ext>
            </p:extLst>
          </p:nvPr>
        </p:nvGraphicFramePr>
        <p:xfrm>
          <a:off x="1876425" y="2358010"/>
          <a:ext cx="8610599" cy="2791157"/>
        </p:xfrm>
        <a:graphic>
          <a:graphicData uri="http://schemas.openxmlformats.org/drawingml/2006/table">
            <a:tbl>
              <a:tblPr firstRow="1" bandRow="1">
                <a:tableStyleId>{5C22544A-7EE6-4342-B048-85BDC9FD1C3A}</a:tableStyleId>
              </a:tblPr>
              <a:tblGrid>
                <a:gridCol w="516408">
                  <a:extLst>
                    <a:ext uri="{9D8B030D-6E8A-4147-A177-3AD203B41FA5}">
                      <a16:colId xmlns:a16="http://schemas.microsoft.com/office/drawing/2014/main" val="20000"/>
                    </a:ext>
                  </a:extLst>
                </a:gridCol>
                <a:gridCol w="1625229">
                  <a:extLst>
                    <a:ext uri="{9D8B030D-6E8A-4147-A177-3AD203B41FA5}">
                      <a16:colId xmlns:a16="http://schemas.microsoft.com/office/drawing/2014/main" val="20001"/>
                    </a:ext>
                  </a:extLst>
                </a:gridCol>
                <a:gridCol w="437452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332442">
                  <a:extLst>
                    <a:ext uri="{9D8B030D-6E8A-4147-A177-3AD203B41FA5}">
                      <a16:colId xmlns:a16="http://schemas.microsoft.com/office/drawing/2014/main" val="20004"/>
                    </a:ext>
                  </a:extLst>
                </a:gridCol>
              </a:tblGrid>
              <a:tr h="220466">
                <a:tc>
                  <a:txBody>
                    <a:bodyPr/>
                    <a:lstStyle/>
                    <a:p>
                      <a:pPr algn="l" fontAlgn="ctr"/>
                      <a:r>
                        <a:rPr lang="en-US" sz="1400" b="1" u="none" strike="noStrike">
                          <a:solidFill>
                            <a:srgbClr val="FFFFFF"/>
                          </a:solidFill>
                          <a:effectLst/>
                        </a:rPr>
                        <a:t>WG</a:t>
                      </a:r>
                      <a:endParaRPr lang="en-US" sz="1400" b="1" i="0" u="none" strike="noStrike">
                        <a:solidFill>
                          <a:srgbClr val="FFFFFF"/>
                        </a:solidFill>
                        <a:effectLst/>
                        <a:latin typeface="Calibri" panose="020F0502020204030204" pitchFamily="34" charset="0"/>
                      </a:endParaRPr>
                    </a:p>
                  </a:txBody>
                  <a:tcPr marL="7145" marR="7145" marT="7143" marB="0" anchor="ctr"/>
                </a:tc>
                <a:tc>
                  <a:txBody>
                    <a:bodyPr/>
                    <a:lstStyle/>
                    <a:p>
                      <a:pPr algn="l" fontAlgn="ctr"/>
                      <a:r>
                        <a:rPr lang="en-US" sz="1400" b="1" u="none" strike="noStrike">
                          <a:solidFill>
                            <a:srgbClr val="FFFFFF"/>
                          </a:solidFill>
                          <a:effectLst/>
                        </a:rPr>
                        <a:t>Name</a:t>
                      </a:r>
                      <a:endParaRPr lang="en-US" sz="1400" b="1" i="0" u="none" strike="noStrike">
                        <a:solidFill>
                          <a:srgbClr val="FFFFFF"/>
                        </a:solidFill>
                        <a:effectLst/>
                        <a:latin typeface="Calibri" panose="020F0502020204030204" pitchFamily="34" charset="0"/>
                      </a:endParaRPr>
                    </a:p>
                  </a:txBody>
                  <a:tcPr marL="7145" marR="7145" marT="7143" marB="0" anchor="ctr"/>
                </a:tc>
                <a:tc>
                  <a:txBody>
                    <a:bodyPr/>
                    <a:lstStyle/>
                    <a:p>
                      <a:pPr algn="l" fontAlgn="ctr"/>
                      <a:r>
                        <a:rPr lang="en-US" sz="1400" b="1" u="none" strike="noStrike" dirty="0">
                          <a:solidFill>
                            <a:srgbClr val="FFFFFF"/>
                          </a:solidFill>
                          <a:effectLst/>
                        </a:rPr>
                        <a:t>Affiliation</a:t>
                      </a:r>
                      <a:endParaRPr lang="en-US" sz="1400" b="1" i="0" u="none" strike="noStrike" dirty="0">
                        <a:solidFill>
                          <a:srgbClr val="FFFFFF"/>
                        </a:solidFill>
                        <a:effectLst/>
                        <a:latin typeface="Calibri" panose="020F0502020204030204" pitchFamily="34" charset="0"/>
                      </a:endParaRPr>
                    </a:p>
                  </a:txBody>
                  <a:tcPr marL="7145" marR="7145" marT="7143" marB="0" anchor="ctr"/>
                </a:tc>
                <a:tc>
                  <a:txBody>
                    <a:bodyPr/>
                    <a:lstStyle/>
                    <a:p>
                      <a:pPr algn="l" fontAlgn="b"/>
                      <a:r>
                        <a:rPr lang="en-US" sz="1400" b="1" u="none" strike="noStrike">
                          <a:solidFill>
                            <a:srgbClr val="FFFFFF"/>
                          </a:solidFill>
                          <a:effectLst/>
                        </a:rPr>
                        <a:t>Session 1</a:t>
                      </a:r>
                      <a:endParaRPr lang="en-US" sz="1400" b="1" i="0" u="none" strike="noStrike">
                        <a:solidFill>
                          <a:srgbClr val="FFFFFF"/>
                        </a:solidFill>
                        <a:effectLst/>
                        <a:latin typeface="Calibri" panose="020F0502020204030204" pitchFamily="34" charset="0"/>
                      </a:endParaRPr>
                    </a:p>
                  </a:txBody>
                  <a:tcPr marL="7145" marR="7145" marT="7143" marB="0" anchor="b"/>
                </a:tc>
                <a:tc>
                  <a:txBody>
                    <a:bodyPr/>
                    <a:lstStyle/>
                    <a:p>
                      <a:pPr algn="l" fontAlgn="b"/>
                      <a:r>
                        <a:rPr lang="en-US" sz="1400" b="1" u="none" strike="noStrike">
                          <a:solidFill>
                            <a:srgbClr val="FFFFFF"/>
                          </a:solidFill>
                          <a:effectLst/>
                        </a:rPr>
                        <a:t>Session 2</a:t>
                      </a:r>
                      <a:endParaRPr lang="en-US" sz="1400" b="1" i="0" u="none" strike="noStrike">
                        <a:solidFill>
                          <a:srgbClr val="FFFFFF"/>
                        </a:solidFill>
                        <a:effectLst/>
                        <a:latin typeface="Calibri" panose="020F0502020204030204" pitchFamily="34" charset="0"/>
                      </a:endParaRPr>
                    </a:p>
                  </a:txBody>
                  <a:tcPr marL="7145" marR="7145" marT="7143" marB="0" anchor="b"/>
                </a:tc>
                <a:extLst>
                  <a:ext uri="{0D108BD9-81ED-4DB2-BD59-A6C34878D82A}">
                    <a16:rowId xmlns:a16="http://schemas.microsoft.com/office/drawing/2014/main" val="10000"/>
                  </a:ext>
                </a:extLst>
              </a:tr>
              <a:tr h="372840">
                <a:tc>
                  <a:txBody>
                    <a:bodyPr/>
                    <a:lstStyle/>
                    <a:p>
                      <a:pPr algn="ctr" fontAlgn="ctr"/>
                      <a:r>
                        <a:rPr lang="en-US" sz="1400" b="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ctr"/>
                      <a:r>
                        <a:rPr lang="en-US" sz="1400" b="0" u="none" strike="noStrike" dirty="0">
                          <a:solidFill>
                            <a:srgbClr val="000000"/>
                          </a:solidFill>
                          <a:effectLst/>
                        </a:rPr>
                        <a:t>Rea, David</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ctr"/>
                      <a:r>
                        <a:rPr lang="en-US" sz="1200" b="0" u="none" strike="noStrike" dirty="0">
                          <a:solidFill>
                            <a:srgbClr val="000000"/>
                          </a:solidFill>
                          <a:effectLst/>
                        </a:rPr>
                        <a:t>The Siemon Company (note - no longer with them)</a:t>
                      </a:r>
                      <a:endParaRPr lang="en-US" sz="12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Nov-21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1"/>
                  </a:ext>
                </a:extLst>
              </a:tr>
              <a:tr h="220466">
                <a:tc>
                  <a:txBody>
                    <a:bodyPr/>
                    <a:lstStyle/>
                    <a:p>
                      <a:pPr algn="ctr" fontAlgn="ctr"/>
                      <a:r>
                        <a:rPr lang="en-US" sz="1400" b="0" u="none" strike="noStrike" dirty="0">
                          <a:solidFill>
                            <a:srgbClr val="000000"/>
                          </a:solidFill>
                          <a:effectLst/>
                        </a:rPr>
                        <a:t>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Bolia,  Harsh</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a:solidFill>
                            <a:srgbClr val="000000"/>
                          </a:solidFill>
                          <a:effectLst/>
                        </a:rPr>
                        <a:t>Analog Devices Inc.</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2"/>
                  </a:ext>
                </a:extLst>
              </a:tr>
              <a:tr h="220466">
                <a:tc>
                  <a:txBody>
                    <a:bodyPr/>
                    <a:lstStyle/>
                    <a:p>
                      <a:pPr algn="ctr" fontAlgn="ctr"/>
                      <a:r>
                        <a:rPr lang="en-US" sz="1400" b="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Rannow,  R K</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err="1">
                          <a:solidFill>
                            <a:srgbClr val="000000"/>
                          </a:solidFill>
                          <a:effectLst/>
                        </a:rPr>
                        <a:t>Silverdraft</a:t>
                      </a:r>
                      <a:r>
                        <a:rPr lang="en-US" sz="1400" b="0" u="none" strike="noStrike" dirty="0">
                          <a:solidFill>
                            <a:srgbClr val="000000"/>
                          </a:solidFill>
                          <a:effectLst/>
                        </a:rPr>
                        <a:t> Supercomputing</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3"/>
                  </a:ext>
                </a:extLst>
              </a:tr>
              <a:tr h="220466">
                <a:tc>
                  <a:txBody>
                    <a:bodyPr/>
                    <a:lstStyle/>
                    <a:p>
                      <a:pPr algn="ctr" fontAlgn="ctr"/>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Rocha,  </a:t>
                      </a:r>
                      <a:r>
                        <a:rPr lang="en-US" sz="1400" b="0" u="none" strike="noStrike" dirty="0" err="1">
                          <a:solidFill>
                            <a:srgbClr val="000000"/>
                          </a:solidFill>
                          <a:effectLst/>
                        </a:rPr>
                        <a:t>alessandra</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err="1">
                          <a:solidFill>
                            <a:srgbClr val="000000"/>
                          </a:solidFill>
                          <a:effectLst/>
                        </a:rPr>
                        <a:t>Wimax</a:t>
                      </a:r>
                      <a:r>
                        <a:rPr lang="en-US" sz="1400" b="0" u="none" strike="noStrike" dirty="0">
                          <a:solidFill>
                            <a:srgbClr val="000000"/>
                          </a:solidFill>
                          <a:effectLst/>
                        </a:rPr>
                        <a:t> forum</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4"/>
                  </a:ext>
                </a:extLst>
              </a:tr>
              <a:tr h="220466">
                <a:tc>
                  <a:txBody>
                    <a:bodyPr/>
                    <a:lstStyle/>
                    <a:p>
                      <a:pPr algn="ctr" fontAlgn="ctr"/>
                      <a:r>
                        <a:rPr lang="en-US" sz="1400" b="0" u="none" strike="noStrike">
                          <a:solidFill>
                            <a:srgbClr val="000000"/>
                          </a:solidFill>
                          <a:effectLst/>
                        </a:rPr>
                        <a:t>11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Roy,  Richard</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Jul-21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5"/>
                  </a:ext>
                </a:extLst>
              </a:tr>
              <a:tr h="220466">
                <a:tc>
                  <a:txBody>
                    <a:bodyPr/>
                    <a:lstStyle/>
                    <a:p>
                      <a:pPr algn="ctr" fontAlgn="ctr"/>
                      <a:r>
                        <a:rPr lang="en-US" sz="1400" b="0" u="none" strike="noStrike" dirty="0">
                          <a:solidFill>
                            <a:srgbClr val="000000"/>
                          </a:solidFill>
                          <a:effectLst/>
                        </a:rPr>
                        <a:t>11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Liu, </a:t>
                      </a:r>
                      <a:r>
                        <a:rPr lang="en-US" sz="1400" b="0" u="none" strike="noStrike" dirty="0" err="1">
                          <a:solidFill>
                            <a:srgbClr val="000000"/>
                          </a:solidFill>
                          <a:effectLst/>
                        </a:rPr>
                        <a:t>Baosheng</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Sep-21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6"/>
                  </a:ext>
                </a:extLst>
              </a:tr>
              <a:tr h="433790">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AU" sz="1400" b="0" i="0" u="none" strike="noStrike" dirty="0" err="1">
                          <a:solidFill>
                            <a:srgbClr val="002060"/>
                          </a:solidFill>
                          <a:effectLst/>
                          <a:latin typeface="+mn-lt"/>
                          <a:cs typeface="Arial" panose="020B0604020202020204" pitchFamily="34" charset="0"/>
                        </a:rPr>
                        <a:t>Hangbin</a:t>
                      </a:r>
                      <a:r>
                        <a:rPr lang="en-AU" sz="1400" b="0" i="0" u="none" strike="noStrike" dirty="0">
                          <a:solidFill>
                            <a:srgbClr val="002060"/>
                          </a:solidFill>
                          <a:effectLst/>
                          <a:latin typeface="+mn-lt"/>
                          <a:cs typeface="Arial" panose="020B0604020202020204" pitchFamily="34" charset="0"/>
                        </a:rPr>
                        <a:t>, Zhao</a:t>
                      </a:r>
                      <a:endParaRPr lang="en-US" sz="1400" b="0" i="0" u="none" strike="noStrike" dirty="0">
                        <a:solidFill>
                          <a:srgbClr val="000000"/>
                        </a:solidFill>
                        <a:effectLst/>
                        <a:latin typeface="+mn-lt"/>
                      </a:endParaRP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China Mobile (Hangzhou) Information Technology Co., Ltd</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May-24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7"/>
                  </a:ext>
                </a:extLst>
              </a:tr>
              <a:tr h="220466">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US" sz="1400" b="0" i="0" u="none" strike="noStrike" dirty="0">
                          <a:solidFill>
                            <a:srgbClr val="000000"/>
                          </a:solidFill>
                          <a:effectLst/>
                          <a:latin typeface="+mn-lt"/>
                        </a:rPr>
                        <a:t>Liu, Wenchao</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Self</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May-24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8"/>
                  </a:ext>
                </a:extLst>
              </a:tr>
              <a:tr h="220466">
                <a:tc>
                  <a:txBody>
                    <a:bodyPr/>
                    <a:lstStyle/>
                    <a:p>
                      <a:pPr algn="ctr" fontAlgn="ctr"/>
                      <a:r>
                        <a:rPr lang="en-US" sz="1400" b="0" i="0" u="none" strike="noStrike">
                          <a:solidFill>
                            <a:srgbClr val="000000"/>
                          </a:solidFill>
                          <a:effectLst/>
                          <a:latin typeface="Calibri" panose="020F0502020204030204" pitchFamily="34" charset="0"/>
                        </a:rPr>
                        <a:t>11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i="0" u="none" strike="noStrike" dirty="0" err="1">
                          <a:solidFill>
                            <a:srgbClr val="000000"/>
                          </a:solidFill>
                          <a:effectLst/>
                          <a:latin typeface="+mn-lt"/>
                        </a:rPr>
                        <a:t>Hosseinianfa</a:t>
                      </a:r>
                      <a:r>
                        <a:rPr lang="en-US" sz="1400" b="0" i="0" u="none" strike="noStrike" dirty="0">
                          <a:solidFill>
                            <a:srgbClr val="000000"/>
                          </a:solidFill>
                          <a:effectLst/>
                          <a:latin typeface="+mn-lt"/>
                        </a:rPr>
                        <a:t>, Hamid</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ex-</a:t>
                      </a:r>
                      <a:r>
                        <a:rPr lang="en-US" sz="1400" b="0" i="0" u="none" strike="noStrike" dirty="0" err="1">
                          <a:solidFill>
                            <a:srgbClr val="000000"/>
                          </a:solidFill>
                          <a:effectLst/>
                          <a:latin typeface="Calibri" panose="020F0502020204030204" pitchFamily="34" charset="0"/>
                        </a:rPr>
                        <a:t>Offino</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Sep-24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9"/>
                  </a:ext>
                </a:extLst>
              </a:tr>
              <a:tr h="220466">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US" sz="1400" b="0" i="0" u="none" strike="noStrike" dirty="0">
                          <a:solidFill>
                            <a:srgbClr val="000000"/>
                          </a:solidFill>
                          <a:effectLst/>
                          <a:latin typeface="+mn-lt"/>
                        </a:rPr>
                        <a:t>Liu, Weili</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Shenzhen University</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Jan-25</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10"/>
                  </a:ext>
                </a:extLst>
              </a:tr>
            </a:tbl>
          </a:graphicData>
        </a:graphic>
      </p:graphicFrame>
      <p:sp>
        <p:nvSpPr>
          <p:cNvPr id="23629" name="TextBox 8">
            <a:extLst>
              <a:ext uri="{FF2B5EF4-FFF2-40B4-BE49-F238E27FC236}">
                <a16:creationId xmlns:a16="http://schemas.microsoft.com/office/drawing/2014/main" id="{8A87E934-E172-1471-EC40-E21D6C6F0F3B}"/>
              </a:ext>
            </a:extLst>
          </p:cNvPr>
          <p:cNvSpPr txBox="1">
            <a:spLocks noChangeArrowheads="1"/>
          </p:cNvSpPr>
          <p:nvPr/>
        </p:nvSpPr>
        <p:spPr bwMode="auto">
          <a:xfrm>
            <a:off x="1928812" y="1439184"/>
            <a:ext cx="83343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dirty="0">
                <a:solidFill>
                  <a:srgbClr val="000000"/>
                </a:solidFill>
                <a:latin typeface="Calibri" panose="020F0502020204030204" pitchFamily="34" charset="0"/>
                <a:cs typeface="Calibri" panose="020F0502020204030204" pitchFamily="34" charset="0"/>
              </a:rPr>
              <a:t>Until payment is made IEEE 802 rules mandate that they not attend meetings during any 802 plenary session, cannot complete registration for a meeting, voting rights are rescinded, and attendance credit is reset as if no meetings had been attended.</a:t>
            </a:r>
            <a:endParaRPr lang="en-US" altLang="en-US" sz="1500" dirty="0"/>
          </a:p>
        </p:txBody>
      </p:sp>
      <p:sp>
        <p:nvSpPr>
          <p:cNvPr id="23632" name="TextBox 4">
            <a:extLst>
              <a:ext uri="{FF2B5EF4-FFF2-40B4-BE49-F238E27FC236}">
                <a16:creationId xmlns:a16="http://schemas.microsoft.com/office/drawing/2014/main" id="{258F2798-ACF6-B56D-0FE9-4B5869E002DF}"/>
              </a:ext>
            </a:extLst>
          </p:cNvPr>
          <p:cNvSpPr txBox="1">
            <a:spLocks noChangeArrowheads="1"/>
          </p:cNvSpPr>
          <p:nvPr/>
        </p:nvSpPr>
        <p:spPr bwMode="auto">
          <a:xfrm>
            <a:off x="2065337" y="5194067"/>
            <a:ext cx="8061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UPDATED THROUGH January 2025 802 Wireless Interim (INCLUSIVE), and payment activity through 2025-03-25.</a:t>
            </a:r>
          </a:p>
        </p:txBody>
      </p:sp>
      <p:sp>
        <p:nvSpPr>
          <p:cNvPr id="6" name="Footer Placeholder 4">
            <a:extLst>
              <a:ext uri="{FF2B5EF4-FFF2-40B4-BE49-F238E27FC236}">
                <a16:creationId xmlns:a16="http://schemas.microsoft.com/office/drawing/2014/main" id="{4A4F1DD0-6E74-048A-FD5E-8CB1C0502406}"/>
              </a:ext>
            </a:extLst>
          </p:cNvPr>
          <p:cNvSpPr txBox="1">
            <a:spLocks/>
          </p:cNvSpPr>
          <p:nvPr/>
        </p:nvSpPr>
        <p:spPr bwMode="auto">
          <a:xfrm>
            <a:off x="7162800" y="6551475"/>
            <a:ext cx="4246027" cy="306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Ben Rolfe (BCA);   Jon Rosdahl (Qualcomm)</a:t>
            </a:r>
            <a:endParaRPr lang="en-GB" dirty="0"/>
          </a:p>
        </p:txBody>
      </p:sp>
      <p:sp>
        <p:nvSpPr>
          <p:cNvPr id="7" name="Date Placeholder 5">
            <a:extLst>
              <a:ext uri="{FF2B5EF4-FFF2-40B4-BE49-F238E27FC236}">
                <a16:creationId xmlns:a16="http://schemas.microsoft.com/office/drawing/2014/main" id="{C4CD1BEB-FDA6-4F83-9AFA-92DB54D07139}"/>
              </a:ext>
            </a:extLst>
          </p:cNvPr>
          <p:cNvSpPr>
            <a:spLocks noGrp="1"/>
          </p:cNvSpPr>
          <p:nvPr>
            <p:ph type="dt" idx="15"/>
          </p:nvPr>
        </p:nvSpPr>
        <p:spPr>
          <a:xfrm>
            <a:off x="934657" y="297658"/>
            <a:ext cx="1579943" cy="253136"/>
          </a:xfrm>
        </p:spPr>
        <p:txBody>
          <a:bodyPr/>
          <a:lstStyle/>
          <a:p>
            <a:r>
              <a:rPr lang="en-US"/>
              <a:t>Sept 2025</a:t>
            </a:r>
            <a:endParaRPr lang="en-GB" dirty="0"/>
          </a:p>
        </p:txBody>
      </p:sp>
      <p:sp>
        <p:nvSpPr>
          <p:cNvPr id="3" name="Slide Number Placeholder 2">
            <a:extLst>
              <a:ext uri="{FF2B5EF4-FFF2-40B4-BE49-F238E27FC236}">
                <a16:creationId xmlns:a16="http://schemas.microsoft.com/office/drawing/2014/main" id="{F0D39881-724B-FBC9-32A6-BC858ED6B959}"/>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a:t>
            </a:r>
            <a:r>
              <a:rPr lang="en-US"/>
              <a:t>– 2025 </a:t>
            </a:r>
            <a:r>
              <a:rPr lang="en-US" dirty="0"/>
              <a:t>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912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-$82,258)</a:t>
            </a:r>
          </a:p>
          <a:p>
            <a:pPr marL="0" indent="-144065" defTabSz="685800">
              <a:lnSpc>
                <a:spcPct val="90000"/>
              </a:lnSpc>
              <a:tabLst>
                <a:tab pos="5529263" algn="r"/>
              </a:tabLst>
            </a:pPr>
            <a:r>
              <a:rPr lang="en-AU" sz="2200" dirty="0">
                <a:solidFill>
                  <a:schemeClr val="tx1"/>
                </a:solidFill>
              </a:rPr>
              <a:t>2025</a:t>
            </a:r>
          </a:p>
          <a:p>
            <a:pPr marL="400050" lvl="1" indent="-144065" defTabSz="685800">
              <a:lnSpc>
                <a:spcPct val="90000"/>
              </a:lnSpc>
              <a:tabLst>
                <a:tab pos="5529263" algn="r"/>
              </a:tabLst>
            </a:pPr>
            <a:r>
              <a:rPr lang="en-AU" sz="1800" dirty="0">
                <a:solidFill>
                  <a:schemeClr val="tx1"/>
                </a:solidFill>
              </a:rPr>
              <a:t>683 (419/264) – Mixed Kobe 	</a:t>
            </a:r>
            <a:r>
              <a:rPr lang="en-AU" sz="1800" dirty="0">
                <a:solidFill>
                  <a:srgbClr val="C00000"/>
                </a:solidFill>
              </a:rPr>
              <a:t>(-$8,045</a:t>
            </a:r>
            <a:r>
              <a:rPr lang="en-AU" sz="1800" dirty="0">
                <a:solidFill>
                  <a:schemeClr val="tx1"/>
                </a:solidFill>
              </a:rPr>
              <a:t>,  $70,893.06)</a:t>
            </a:r>
          </a:p>
          <a:p>
            <a:pPr marL="400050" lvl="1" indent="-144065" defTabSz="685800">
              <a:lnSpc>
                <a:spcPct val="90000"/>
              </a:lnSpc>
              <a:tabLst>
                <a:tab pos="5529263" algn="r"/>
              </a:tabLst>
            </a:pPr>
            <a:r>
              <a:rPr lang="en-AU" sz="1800" dirty="0">
                <a:solidFill>
                  <a:schemeClr val="tx1"/>
                </a:solidFill>
              </a:rPr>
              <a:t>625 (338/287) – Mixed Warsaw   </a:t>
            </a:r>
            <a:r>
              <a:rPr lang="en-AU" sz="1800" dirty="0">
                <a:solidFill>
                  <a:srgbClr val="FF0000"/>
                </a:solidFill>
              </a:rPr>
              <a:t>(</a:t>
            </a:r>
            <a:r>
              <a:rPr lang="en-AU" sz="1800" dirty="0">
                <a:solidFill>
                  <a:srgbClr val="C00000"/>
                </a:solidFill>
              </a:rPr>
              <a:t>-$64,864, -$64,262.10</a:t>
            </a:r>
            <a:r>
              <a:rPr lang="en-AU" sz="1800" dirty="0">
                <a:solidFill>
                  <a:schemeClr val="tx1"/>
                </a:solidFill>
              </a:rPr>
              <a:t>)</a:t>
            </a:r>
          </a:p>
          <a:p>
            <a:pPr marL="400050" lvl="1" indent="-144065" defTabSz="685800">
              <a:lnSpc>
                <a:spcPct val="90000"/>
              </a:lnSpc>
              <a:tabLst>
                <a:tab pos="5529263" algn="r"/>
              </a:tabLst>
            </a:pPr>
            <a:r>
              <a:rPr lang="en-AU" sz="1800" dirty="0">
                <a:solidFill>
                  <a:schemeClr val="tx1"/>
                </a:solidFill>
              </a:rPr>
              <a:t>604 (319/285) – Mixed Waikoloa </a:t>
            </a:r>
            <a:r>
              <a:rPr lang="en-AU" sz="1800">
                <a:solidFill>
                  <a:srgbClr val="FF0000"/>
                </a:solidFill>
              </a:rPr>
              <a:t>(</a:t>
            </a:r>
            <a:r>
              <a:rPr lang="en-AU" sz="1800">
                <a:solidFill>
                  <a:srgbClr val="C00000"/>
                </a:solidFill>
              </a:rPr>
              <a:t>-$68,430, -$142,162</a:t>
            </a:r>
            <a:r>
              <a:rPr lang="en-AU" sz="1800">
                <a:solidFill>
                  <a:schemeClr val="tx1"/>
                </a:solidFill>
              </a:rPr>
              <a:t>)</a:t>
            </a:r>
            <a:endParaRPr lang="en-AU" sz="1800" dirty="0">
              <a:solidFill>
                <a:schemeClr val="tx1"/>
              </a:solidFill>
            </a:endParaRPr>
          </a:p>
          <a:p>
            <a:pPr marL="400050" lvl="1" indent="-144065" defTabSz="685800">
              <a:lnSpc>
                <a:spcPct val="90000"/>
              </a:lnSpc>
              <a:tabLst>
                <a:tab pos="5529263" algn="r"/>
              </a:tabLst>
            </a:pPr>
            <a:br>
              <a:rPr lang="en-AU" sz="1800" dirty="0">
                <a:solidFill>
                  <a:schemeClr val="tx1"/>
                </a:solidFill>
              </a:rPr>
            </a:br>
            <a:endParaRPr lang="en-AU" sz="1800" dirty="0">
              <a:solidFill>
                <a:schemeClr val="tx1"/>
              </a:solidFill>
            </a:endParaRPr>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Sept 2025</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24</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Sept 2025</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25</a:t>
            </a:fld>
            <a:endParaRPr lang="en-GB"/>
          </a:p>
        </p:txBody>
      </p:sp>
    </p:spTree>
    <p:extLst>
      <p:ext uri="{BB962C8B-B14F-4D97-AF65-F5344CB8AC3E}">
        <p14:creationId xmlns:p14="http://schemas.microsoft.com/office/powerpoint/2010/main" val="2468453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D08DE-B927-A256-B012-96ED30B7F5EF}"/>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3C3BA831-B011-925D-BF1F-B025B6BDAC9A}"/>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 Summary</a:t>
            </a:r>
          </a:p>
        </p:txBody>
      </p:sp>
      <p:sp>
        <p:nvSpPr>
          <p:cNvPr id="14" name="Content Placeholder 2">
            <a:extLst>
              <a:ext uri="{FF2B5EF4-FFF2-40B4-BE49-F238E27FC236}">
                <a16:creationId xmlns:a16="http://schemas.microsoft.com/office/drawing/2014/main" id="{5870FD27-B016-BC9A-600F-074038C6FA66}"/>
              </a:ext>
            </a:extLst>
          </p:cNvPr>
          <p:cNvSpPr>
            <a:spLocks noGrp="1"/>
          </p:cNvSpPr>
          <p:nvPr>
            <p:ph sz="half" idx="1"/>
          </p:nvPr>
        </p:nvSpPr>
        <p:spPr>
          <a:xfrm>
            <a:off x="914401" y="1981201"/>
            <a:ext cx="5077884" cy="4113213"/>
          </a:xfrm>
        </p:spPr>
        <p:txBody>
          <a:bodyPr wrap="square" anchor="t">
            <a:normAutofit/>
          </a:bodyPr>
          <a:lstStyle/>
          <a:p>
            <a:r>
              <a:rPr lang="en-US" dirty="0"/>
              <a:t>Income/ Expense Report </a:t>
            </a:r>
          </a:p>
          <a:p>
            <a:br>
              <a:rPr lang="en-US" dirty="0"/>
            </a:br>
            <a:r>
              <a:rPr lang="en-US" dirty="0"/>
              <a:t>January 1, 2025, </a:t>
            </a:r>
            <a:br>
              <a:rPr lang="en-US" dirty="0"/>
            </a:br>
            <a:r>
              <a:rPr lang="en-US" dirty="0"/>
              <a:t>to </a:t>
            </a:r>
            <a:br>
              <a:rPr lang="en-US" dirty="0"/>
            </a:br>
            <a:r>
              <a:rPr lang="en-US" dirty="0"/>
              <a:t>September 14, 2025</a:t>
            </a:r>
          </a:p>
        </p:txBody>
      </p:sp>
      <p:sp>
        <p:nvSpPr>
          <p:cNvPr id="6" name="Date Placeholder 5">
            <a:extLst>
              <a:ext uri="{FF2B5EF4-FFF2-40B4-BE49-F238E27FC236}">
                <a16:creationId xmlns:a16="http://schemas.microsoft.com/office/drawing/2014/main" id="{F505ED31-F0A9-5CC9-B9CA-227C06B3BFEC}"/>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Sept 2025</a:t>
            </a:r>
            <a:endParaRPr lang="en-GB" dirty="0"/>
          </a:p>
        </p:txBody>
      </p:sp>
      <p:sp>
        <p:nvSpPr>
          <p:cNvPr id="5" name="Footer Placeholder 4">
            <a:extLst>
              <a:ext uri="{FF2B5EF4-FFF2-40B4-BE49-F238E27FC236}">
                <a16:creationId xmlns:a16="http://schemas.microsoft.com/office/drawing/2014/main" id="{F6BBD1EC-FC4E-14BF-7904-37DFD40AFF80}"/>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76F19C0-A47D-7FC2-6E18-3FC8AAF2FACB}"/>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26</a:t>
            </a:fld>
            <a:endParaRPr lang="en-GB" dirty="0"/>
          </a:p>
        </p:txBody>
      </p:sp>
      <p:pic>
        <p:nvPicPr>
          <p:cNvPr id="11" name="Picture 10">
            <a:extLst>
              <a:ext uri="{FF2B5EF4-FFF2-40B4-BE49-F238E27FC236}">
                <a16:creationId xmlns:a16="http://schemas.microsoft.com/office/drawing/2014/main" id="{08071027-D60F-0792-F6EB-07AF5A71A9D7}"/>
              </a:ext>
            </a:extLst>
          </p:cNvPr>
          <p:cNvPicPr>
            <a:picLocks noChangeAspect="1"/>
          </p:cNvPicPr>
          <p:nvPr/>
        </p:nvPicPr>
        <p:blipFill>
          <a:blip r:embed="rId3"/>
          <a:stretch>
            <a:fillRect/>
          </a:stretch>
        </p:blipFill>
        <p:spPr>
          <a:xfrm>
            <a:off x="6094943" y="1402375"/>
            <a:ext cx="4876801" cy="4922592"/>
          </a:xfrm>
          <a:prstGeom prst="rect">
            <a:avLst/>
          </a:prstGeom>
        </p:spPr>
      </p:pic>
    </p:spTree>
    <p:extLst>
      <p:ext uri="{BB962C8B-B14F-4D97-AF65-F5344CB8AC3E}">
        <p14:creationId xmlns:p14="http://schemas.microsoft.com/office/powerpoint/2010/main" val="4102252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F8E1D13-ACC1-CE25-E1FF-45FACB7B2A38}"/>
              </a:ext>
            </a:extLst>
          </p:cNvPr>
          <p:cNvSpPr>
            <a:spLocks noGrp="1"/>
          </p:cNvSpPr>
          <p:nvPr>
            <p:ph type="title"/>
          </p:nvPr>
        </p:nvSpPr>
        <p:spPr>
          <a:xfrm>
            <a:off x="914401" y="685801"/>
            <a:ext cx="5410199" cy="1065213"/>
          </a:xfrm>
        </p:spPr>
        <p:txBody>
          <a:bodyPr/>
          <a:lstStyle/>
          <a:p>
            <a:r>
              <a:rPr lang="en-US" dirty="0"/>
              <a:t>2024 Income/Expense Report Summary</a:t>
            </a:r>
          </a:p>
        </p:txBody>
      </p:sp>
      <p:sp>
        <p:nvSpPr>
          <p:cNvPr id="14" name="Content Placeholder 2">
            <a:extLst>
              <a:ext uri="{FF2B5EF4-FFF2-40B4-BE49-F238E27FC236}">
                <a16:creationId xmlns:a16="http://schemas.microsoft.com/office/drawing/2014/main" id="{EA8521F2-0D5B-242F-0EFD-083B2ABEE4D3}"/>
              </a:ext>
            </a:extLst>
          </p:cNvPr>
          <p:cNvSpPr>
            <a:spLocks noGrp="1"/>
          </p:cNvSpPr>
          <p:nvPr>
            <p:ph sz="half" idx="1"/>
          </p:nvPr>
        </p:nvSpPr>
        <p:spPr>
          <a:xfrm>
            <a:off x="914401" y="1981201"/>
            <a:ext cx="5077884" cy="4113213"/>
          </a:xfrm>
        </p:spPr>
        <p:txBody>
          <a:bodyPr/>
          <a:lstStyle/>
          <a:p>
            <a:pPr algn="ctr"/>
            <a:r>
              <a:rPr lang="en-US" sz="2800" dirty="0"/>
              <a:t>Income/ Expense Report </a:t>
            </a:r>
          </a:p>
          <a:p>
            <a:pPr algn="ctr"/>
            <a:br>
              <a:rPr lang="en-US" sz="2800" dirty="0"/>
            </a:br>
            <a:r>
              <a:rPr lang="en-US" sz="2800" dirty="0"/>
              <a:t>January 1, 2024, </a:t>
            </a:r>
            <a:br>
              <a:rPr lang="en-US" sz="2800" dirty="0"/>
            </a:br>
            <a:r>
              <a:rPr lang="en-US" sz="2800" dirty="0"/>
              <a:t>to </a:t>
            </a:r>
            <a:br>
              <a:rPr lang="en-US" sz="2800" dirty="0"/>
            </a:br>
            <a:r>
              <a:rPr lang="en-US" sz="2800" dirty="0"/>
              <a:t>December 31, 2024</a:t>
            </a:r>
            <a:endParaRPr lang="en-US" dirty="0"/>
          </a:p>
        </p:txBody>
      </p:sp>
      <p:pic>
        <p:nvPicPr>
          <p:cNvPr id="8" name="Picture 7" descr="A screenshot of a table&#10;&#10;Description automatically generated">
            <a:extLst>
              <a:ext uri="{FF2B5EF4-FFF2-40B4-BE49-F238E27FC236}">
                <a16:creationId xmlns:a16="http://schemas.microsoft.com/office/drawing/2014/main" id="{9C77ADAB-00A7-14DC-9178-3FC8A5E9B370}"/>
              </a:ext>
            </a:extLst>
          </p:cNvPr>
          <p:cNvPicPr>
            <a:picLocks noChangeAspect="1"/>
          </p:cNvPicPr>
          <p:nvPr/>
        </p:nvPicPr>
        <p:blipFill>
          <a:blip r:embed="rId3"/>
          <a:stretch>
            <a:fillRect/>
          </a:stretch>
        </p:blipFill>
        <p:spPr>
          <a:xfrm>
            <a:off x="6496496" y="619840"/>
            <a:ext cx="4552504" cy="5780959"/>
          </a:xfrm>
          <a:prstGeom prst="rect">
            <a:avLst/>
          </a:prstGeom>
          <a:noFill/>
        </p:spPr>
      </p:pic>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Sept 2025</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27</a:t>
            </a:fld>
            <a:endParaRPr lang="en-GB" dirty="0"/>
          </a:p>
        </p:txBody>
      </p:sp>
    </p:spTree>
    <p:extLst>
      <p:ext uri="{BB962C8B-B14F-4D97-AF65-F5344CB8AC3E}">
        <p14:creationId xmlns:p14="http://schemas.microsoft.com/office/powerpoint/2010/main" val="3097532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1C11-7DDD-6E5C-6505-B34A728FAD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694DA34-59B0-96A9-A951-57CE8256ECC2}"/>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02D4918B-4FB9-525B-30B4-FB5AF90C8E24}"/>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28</a:t>
            </a:fld>
            <a:endParaRPr lang="en-GB"/>
          </a:p>
        </p:txBody>
      </p:sp>
      <p:sp>
        <p:nvSpPr>
          <p:cNvPr id="5" name="Footer Placeholder 4">
            <a:extLst>
              <a:ext uri="{FF2B5EF4-FFF2-40B4-BE49-F238E27FC236}">
                <a16:creationId xmlns:a16="http://schemas.microsoft.com/office/drawing/2014/main" id="{1FA17FFB-EE1B-A362-F109-FAD7AD72155B}"/>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34E44DD9-F9CD-F566-C0F6-3CB441C92AC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Sept 2025</a:t>
            </a:r>
            <a:endParaRPr lang="en-GB"/>
          </a:p>
        </p:txBody>
      </p:sp>
      <p:pic>
        <p:nvPicPr>
          <p:cNvPr id="8" name="Picture 7">
            <a:extLst>
              <a:ext uri="{FF2B5EF4-FFF2-40B4-BE49-F238E27FC236}">
                <a16:creationId xmlns:a16="http://schemas.microsoft.com/office/drawing/2014/main" id="{3CB9ACCA-9D6D-F885-48AF-7C039D08CE5E}"/>
              </a:ext>
            </a:extLst>
          </p:cNvPr>
          <p:cNvPicPr>
            <a:picLocks noChangeAspect="1"/>
          </p:cNvPicPr>
          <p:nvPr/>
        </p:nvPicPr>
        <p:blipFill>
          <a:blip r:embed="rId3"/>
          <a:stretch>
            <a:fillRect/>
          </a:stretch>
        </p:blipFill>
        <p:spPr>
          <a:xfrm>
            <a:off x="929733" y="1690688"/>
            <a:ext cx="10479094" cy="4481511"/>
          </a:xfrm>
          <a:prstGeom prst="rect">
            <a:avLst/>
          </a:prstGeom>
        </p:spPr>
      </p:pic>
    </p:spTree>
    <p:extLst>
      <p:ext uri="{BB962C8B-B14F-4D97-AF65-F5344CB8AC3E}">
        <p14:creationId xmlns:p14="http://schemas.microsoft.com/office/powerpoint/2010/main" val="2996680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Sept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29</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791200"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September 14, 2025</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Sept 2025</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1015663"/>
          </a:xfrm>
          <a:prstGeom prst="rect">
            <a:avLst/>
          </a:prstGeom>
          <a:noFill/>
        </p:spPr>
        <p:txBody>
          <a:bodyPr wrap="square" rtlCol="0">
            <a:spAutoFit/>
          </a:bodyPr>
          <a:lstStyle/>
          <a:p>
            <a:r>
              <a:rPr lang="en-US" sz="2000" dirty="0">
                <a:solidFill>
                  <a:schemeClr val="tx1"/>
                </a:solidFill>
              </a:rPr>
              <a:t>2026 Jan – Victoria –   Deposits for Hotel and Conference Center paid = USD$41,178.54</a:t>
            </a:r>
          </a:p>
          <a:p>
            <a:endParaRPr lang="en-US" sz="2000" dirty="0">
              <a:solidFill>
                <a:schemeClr val="tx1"/>
              </a:solidFill>
            </a:endParaRPr>
          </a:p>
          <a:p>
            <a:r>
              <a:rPr lang="en-US" sz="2000" dirty="0">
                <a:solidFill>
                  <a:schemeClr val="tx1"/>
                </a:solidFill>
              </a:rPr>
              <a:t>Total Assets: USD$1,262,666.52</a:t>
            </a:r>
          </a:p>
        </p:txBody>
      </p:sp>
      <p:pic>
        <p:nvPicPr>
          <p:cNvPr id="7" name="Picture 6">
            <a:extLst>
              <a:ext uri="{FF2B5EF4-FFF2-40B4-BE49-F238E27FC236}">
                <a16:creationId xmlns:a16="http://schemas.microsoft.com/office/drawing/2014/main" id="{EB75428B-14BE-EF92-0DC5-717990EF01D7}"/>
              </a:ext>
            </a:extLst>
          </p:cNvPr>
          <p:cNvPicPr>
            <a:picLocks noChangeAspect="1"/>
          </p:cNvPicPr>
          <p:nvPr/>
        </p:nvPicPr>
        <p:blipFill>
          <a:blip r:embed="rId3"/>
          <a:stretch>
            <a:fillRect/>
          </a:stretch>
        </p:blipFill>
        <p:spPr>
          <a:xfrm>
            <a:off x="838200" y="2098372"/>
            <a:ext cx="10877008" cy="1065213"/>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Sept 2025</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1600200" y="1538724"/>
            <a:ext cx="8153400"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31</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Sept 2025</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Sept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32</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33</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Sept 2025</a:t>
            </a:r>
            <a:endParaRPr lang="en-GB"/>
          </a:p>
        </p:txBody>
      </p:sp>
    </p:spTree>
    <p:extLst>
      <p:ext uri="{BB962C8B-B14F-4D97-AF65-F5344CB8AC3E}">
        <p14:creationId xmlns:p14="http://schemas.microsoft.com/office/powerpoint/2010/main" val="1266677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Sept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34</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Sept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35</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690264921"/>
              </p:ext>
            </p:extLst>
          </p:nvPr>
        </p:nvGraphicFramePr>
        <p:xfrm>
          <a:off x="1524000" y="685800"/>
          <a:ext cx="9296401" cy="5684247"/>
        </p:xfrm>
        <a:graphic>
          <a:graphicData uri="http://schemas.openxmlformats.org/drawingml/2006/table">
            <a:tbl>
              <a:tblPr/>
              <a:tblGrid>
                <a:gridCol w="2004307">
                  <a:extLst>
                    <a:ext uri="{9D8B030D-6E8A-4147-A177-3AD203B41FA5}">
                      <a16:colId xmlns:a16="http://schemas.microsoft.com/office/drawing/2014/main" val="278635492"/>
                    </a:ext>
                  </a:extLst>
                </a:gridCol>
                <a:gridCol w="749579">
                  <a:extLst>
                    <a:ext uri="{9D8B030D-6E8A-4147-A177-3AD203B41FA5}">
                      <a16:colId xmlns:a16="http://schemas.microsoft.com/office/drawing/2014/main" val="3878286660"/>
                    </a:ext>
                  </a:extLst>
                </a:gridCol>
                <a:gridCol w="849387">
                  <a:extLst>
                    <a:ext uri="{9D8B030D-6E8A-4147-A177-3AD203B41FA5}">
                      <a16:colId xmlns:a16="http://schemas.microsoft.com/office/drawing/2014/main" val="1246345947"/>
                    </a:ext>
                  </a:extLst>
                </a:gridCol>
                <a:gridCol w="782169">
                  <a:extLst>
                    <a:ext uri="{9D8B030D-6E8A-4147-A177-3AD203B41FA5}">
                      <a16:colId xmlns:a16="http://schemas.microsoft.com/office/drawing/2014/main" val="1848736744"/>
                    </a:ext>
                  </a:extLst>
                </a:gridCol>
                <a:gridCol w="831054">
                  <a:extLst>
                    <a:ext uri="{9D8B030D-6E8A-4147-A177-3AD203B41FA5}">
                      <a16:colId xmlns:a16="http://schemas.microsoft.com/office/drawing/2014/main" val="3395511591"/>
                    </a:ext>
                  </a:extLst>
                </a:gridCol>
                <a:gridCol w="800500">
                  <a:extLst>
                    <a:ext uri="{9D8B030D-6E8A-4147-A177-3AD203B41FA5}">
                      <a16:colId xmlns:a16="http://schemas.microsoft.com/office/drawing/2014/main" val="3438958087"/>
                    </a:ext>
                  </a:extLst>
                </a:gridCol>
                <a:gridCol w="790316">
                  <a:extLst>
                    <a:ext uri="{9D8B030D-6E8A-4147-A177-3AD203B41FA5}">
                      <a16:colId xmlns:a16="http://schemas.microsoft.com/office/drawing/2014/main" val="3556889772"/>
                    </a:ext>
                  </a:extLst>
                </a:gridCol>
                <a:gridCol w="798464">
                  <a:extLst>
                    <a:ext uri="{9D8B030D-6E8A-4147-A177-3AD203B41FA5}">
                      <a16:colId xmlns:a16="http://schemas.microsoft.com/office/drawing/2014/main" val="1101948637"/>
                    </a:ext>
                  </a:extLst>
                </a:gridCol>
                <a:gridCol w="798464">
                  <a:extLst>
                    <a:ext uri="{9D8B030D-6E8A-4147-A177-3AD203B41FA5}">
                      <a16:colId xmlns:a16="http://schemas.microsoft.com/office/drawing/2014/main" val="1202639278"/>
                    </a:ext>
                  </a:extLst>
                </a:gridCol>
                <a:gridCol w="892161">
                  <a:extLst>
                    <a:ext uri="{9D8B030D-6E8A-4147-A177-3AD203B41FA5}">
                      <a16:colId xmlns:a16="http://schemas.microsoft.com/office/drawing/2014/main" val="4244125000"/>
                    </a:ext>
                  </a:extLst>
                </a:gridCol>
              </a:tblGrid>
              <a:tr h="233981">
                <a:tc gridSpan="10">
                  <a:txBody>
                    <a:bodyPr/>
                    <a:lstStyle/>
                    <a:p>
                      <a:pPr algn="ctr" fontAlgn="b"/>
                      <a:r>
                        <a:rPr lang="en-US" sz="18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20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20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20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20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20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20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20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20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20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20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20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20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20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20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20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20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20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20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20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Sept 2025</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36</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834613678"/>
              </p:ext>
            </p:extLst>
          </p:nvPr>
        </p:nvGraphicFramePr>
        <p:xfrm>
          <a:off x="1295400" y="600704"/>
          <a:ext cx="9677400" cy="5849177"/>
        </p:xfrm>
        <a:graphic>
          <a:graphicData uri="http://schemas.openxmlformats.org/drawingml/2006/table">
            <a:tbl>
              <a:tblPr/>
              <a:tblGrid>
                <a:gridCol w="3124707">
                  <a:extLst>
                    <a:ext uri="{9D8B030D-6E8A-4147-A177-3AD203B41FA5}">
                      <a16:colId xmlns:a16="http://schemas.microsoft.com/office/drawing/2014/main" val="421224674"/>
                    </a:ext>
                  </a:extLst>
                </a:gridCol>
                <a:gridCol w="1213122">
                  <a:extLst>
                    <a:ext uri="{9D8B030D-6E8A-4147-A177-3AD203B41FA5}">
                      <a16:colId xmlns:a16="http://schemas.microsoft.com/office/drawing/2014/main" val="3670892867"/>
                    </a:ext>
                  </a:extLst>
                </a:gridCol>
                <a:gridCol w="1065033">
                  <a:extLst>
                    <a:ext uri="{9D8B030D-6E8A-4147-A177-3AD203B41FA5}">
                      <a16:colId xmlns:a16="http://schemas.microsoft.com/office/drawing/2014/main" val="3084349711"/>
                    </a:ext>
                  </a:extLst>
                </a:gridCol>
                <a:gridCol w="1165783">
                  <a:extLst>
                    <a:ext uri="{9D8B030D-6E8A-4147-A177-3AD203B41FA5}">
                      <a16:colId xmlns:a16="http://schemas.microsoft.com/office/drawing/2014/main" val="3860263744"/>
                    </a:ext>
                  </a:extLst>
                </a:gridCol>
                <a:gridCol w="1165783">
                  <a:extLst>
                    <a:ext uri="{9D8B030D-6E8A-4147-A177-3AD203B41FA5}">
                      <a16:colId xmlns:a16="http://schemas.microsoft.com/office/drawing/2014/main" val="3007173022"/>
                    </a:ext>
                  </a:extLst>
                </a:gridCol>
                <a:gridCol w="1942972">
                  <a:extLst>
                    <a:ext uri="{9D8B030D-6E8A-4147-A177-3AD203B41FA5}">
                      <a16:colId xmlns:a16="http://schemas.microsoft.com/office/drawing/2014/main" val="2293088861"/>
                    </a:ext>
                  </a:extLst>
                </a:gridCol>
              </a:tblGrid>
              <a:tr h="257229">
                <a:tc gridSpan="6">
                  <a:txBody>
                    <a:bodyPr/>
                    <a:lstStyle/>
                    <a:p>
                      <a:pPr algn="ctr" fontAlgn="b"/>
                      <a:r>
                        <a:rPr lang="en-US" sz="20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4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4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4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4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4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4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4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4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400" b="1" i="0" u="none" strike="noStrike" dirty="0">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4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4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4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4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4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4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4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4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4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4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4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Sept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37</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38</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39</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DEE3-DEF4-81F0-8EB0-607715255773}"/>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D2AFB8A7-8997-C99A-7CC0-908DA2366FBE}"/>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 Summary</a:t>
            </a:r>
          </a:p>
        </p:txBody>
      </p:sp>
      <p:sp>
        <p:nvSpPr>
          <p:cNvPr id="14" name="Content Placeholder 2">
            <a:extLst>
              <a:ext uri="{FF2B5EF4-FFF2-40B4-BE49-F238E27FC236}">
                <a16:creationId xmlns:a16="http://schemas.microsoft.com/office/drawing/2014/main" id="{EDB60147-A049-2A35-072A-335D7957B15E}"/>
              </a:ext>
            </a:extLst>
          </p:cNvPr>
          <p:cNvSpPr>
            <a:spLocks noGrp="1"/>
          </p:cNvSpPr>
          <p:nvPr>
            <p:ph sz="half" idx="1"/>
          </p:nvPr>
        </p:nvSpPr>
        <p:spPr>
          <a:xfrm>
            <a:off x="914401" y="1981201"/>
            <a:ext cx="4222749" cy="2666999"/>
          </a:xfrm>
        </p:spPr>
        <p:txBody>
          <a:bodyPr wrap="square" anchor="t">
            <a:normAutofit/>
          </a:bodyPr>
          <a:lstStyle/>
          <a:p>
            <a:r>
              <a:rPr lang="en-US" dirty="0"/>
              <a:t>Income/ Expense Report </a:t>
            </a:r>
          </a:p>
          <a:p>
            <a:br>
              <a:rPr lang="en-US" dirty="0"/>
            </a:br>
            <a:r>
              <a:rPr lang="en-US" dirty="0"/>
              <a:t>January 1, 2025, </a:t>
            </a:r>
            <a:br>
              <a:rPr lang="en-US" dirty="0"/>
            </a:br>
            <a:r>
              <a:rPr lang="en-US" dirty="0"/>
              <a:t>			to </a:t>
            </a:r>
            <a:br>
              <a:rPr lang="en-US" dirty="0"/>
            </a:br>
            <a:r>
              <a:rPr lang="en-US" dirty="0"/>
              <a:t>Sept 14, 2025</a:t>
            </a:r>
          </a:p>
        </p:txBody>
      </p:sp>
      <p:sp>
        <p:nvSpPr>
          <p:cNvPr id="6" name="Date Placeholder 5">
            <a:extLst>
              <a:ext uri="{FF2B5EF4-FFF2-40B4-BE49-F238E27FC236}">
                <a16:creationId xmlns:a16="http://schemas.microsoft.com/office/drawing/2014/main" id="{3FA63DD9-5D7A-92C3-E495-7725C9C91190}"/>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Sept 2025</a:t>
            </a:r>
            <a:endParaRPr lang="en-GB" dirty="0"/>
          </a:p>
        </p:txBody>
      </p:sp>
      <p:sp>
        <p:nvSpPr>
          <p:cNvPr id="5" name="Footer Placeholder 4">
            <a:extLst>
              <a:ext uri="{FF2B5EF4-FFF2-40B4-BE49-F238E27FC236}">
                <a16:creationId xmlns:a16="http://schemas.microsoft.com/office/drawing/2014/main" id="{85025C70-549A-0CFA-4A25-FAACF4514B18}"/>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3270B01D-14F8-FA24-2DF5-C5C2670B8D05}"/>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3" name="Picture 2">
            <a:extLst>
              <a:ext uri="{FF2B5EF4-FFF2-40B4-BE49-F238E27FC236}">
                <a16:creationId xmlns:a16="http://schemas.microsoft.com/office/drawing/2014/main" id="{8B659E31-90C8-E996-89DE-BFF4AECEC270}"/>
              </a:ext>
            </a:extLst>
          </p:cNvPr>
          <p:cNvPicPr>
            <a:picLocks noChangeAspect="1"/>
          </p:cNvPicPr>
          <p:nvPr/>
        </p:nvPicPr>
        <p:blipFill>
          <a:blip r:embed="rId3"/>
          <a:stretch>
            <a:fillRect/>
          </a:stretch>
        </p:blipFill>
        <p:spPr>
          <a:xfrm>
            <a:off x="5973235" y="1600200"/>
            <a:ext cx="4466165" cy="4724399"/>
          </a:xfrm>
          <a:prstGeom prst="rect">
            <a:avLst/>
          </a:prstGeom>
        </p:spPr>
      </p:pic>
    </p:spTree>
    <p:extLst>
      <p:ext uri="{BB962C8B-B14F-4D97-AF65-F5344CB8AC3E}">
        <p14:creationId xmlns:p14="http://schemas.microsoft.com/office/powerpoint/2010/main" val="3619570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40</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41</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Sept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42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Sept 2025</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43</a:t>
            </a:fld>
            <a:endParaRPr lang="en-GB"/>
          </a:p>
        </p:txBody>
      </p:sp>
    </p:spTree>
    <p:extLst>
      <p:ext uri="{BB962C8B-B14F-4D97-AF65-F5344CB8AC3E}">
        <p14:creationId xmlns:p14="http://schemas.microsoft.com/office/powerpoint/2010/main" val="1088024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Sept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44</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a:t>
            </a:r>
          </a:p>
        </p:txBody>
      </p:sp>
      <p:pic>
        <p:nvPicPr>
          <p:cNvPr id="8" name="Picture 7">
            <a:extLst>
              <a:ext uri="{FF2B5EF4-FFF2-40B4-BE49-F238E27FC236}">
                <a16:creationId xmlns:a16="http://schemas.microsoft.com/office/drawing/2014/main" id="{F6B2883C-6675-D4CC-28F6-D5C996C44686}"/>
              </a:ext>
            </a:extLst>
          </p:cNvPr>
          <p:cNvPicPr>
            <a:picLocks noChangeAspect="1"/>
          </p:cNvPicPr>
          <p:nvPr/>
        </p:nvPicPr>
        <p:blipFill>
          <a:blip r:embed="rId3"/>
          <a:stretch>
            <a:fillRect/>
          </a:stretch>
        </p:blipFill>
        <p:spPr>
          <a:xfrm>
            <a:off x="914400" y="1751015"/>
            <a:ext cx="10749007" cy="4421184"/>
          </a:xfrm>
          <a:prstGeom prst="rect">
            <a:avLst/>
          </a:prstGeom>
          <a:noFill/>
        </p:spPr>
      </p:pic>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dirty="0"/>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Sept 2025</a:t>
            </a:r>
            <a:endParaRPr lang="en-GB"/>
          </a:p>
        </p:txBody>
      </p:sp>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Date Placeholder 5">
            <a:extLst>
              <a:ext uri="{FF2B5EF4-FFF2-40B4-BE49-F238E27FC236}">
                <a16:creationId xmlns:a16="http://schemas.microsoft.com/office/drawing/2014/main" id="{90EE44E6-0610-0A7D-9023-C4BFA4B824F4}"/>
              </a:ext>
            </a:extLst>
          </p:cNvPr>
          <p:cNvSpPr>
            <a:spLocks noGrp="1" noChangeArrowheads="1"/>
          </p:cNvSpPr>
          <p:nvPr>
            <p:ph type="dt" idx="15"/>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ECBB39A-E839-70C3-9BB2-C3DFFD9C4BBF}"/>
              </a:ext>
            </a:extLst>
          </p:cNvPr>
          <p:cNvSpPr txBox="1">
            <a:spLocks/>
          </p:cNvSpPr>
          <p:nvPr/>
        </p:nvSpPr>
        <p:spPr bwMode="auto">
          <a:xfrm>
            <a:off x="439738" y="706438"/>
            <a:ext cx="4052887" cy="2962275"/>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 REGISTRATION</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Sept 12,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CDF6E95-613E-4B57-16B2-6F43A76297D4}"/>
              </a:ext>
            </a:extLst>
          </p:cNvPr>
          <p:cNvPicPr>
            <a:picLocks noChangeAspect="1"/>
          </p:cNvPicPr>
          <p:nvPr/>
        </p:nvPicPr>
        <p:blipFill>
          <a:blip r:embed="rId3"/>
          <a:srcRect l="592" r="-1"/>
          <a:stretch/>
        </p:blipFill>
        <p:spPr>
          <a:xfrm>
            <a:off x="5691188" y="706438"/>
            <a:ext cx="5545137" cy="5445125"/>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224EE945-F372-D3E0-D740-EB47B76659E3}"/>
              </a:ext>
            </a:extLst>
          </p:cNvPr>
          <p:cNvPicPr>
            <a:picLocks noChangeAspect="1"/>
          </p:cNvPicPr>
          <p:nvPr/>
        </p:nvPicPr>
        <p:blipFill>
          <a:blip r:embed="rId4"/>
          <a:stretch>
            <a:fillRect/>
          </a:stretch>
        </p:blipFill>
        <p:spPr>
          <a:xfrm>
            <a:off x="260350" y="3668713"/>
            <a:ext cx="4727575" cy="2555875"/>
          </a:xfrm>
          <a:prstGeom prst="rect">
            <a:avLst/>
          </a:prstGeom>
          <a:ln>
            <a:noFill/>
          </a:ln>
          <a:effectLst>
            <a:outerShdw blurRad="292100" dist="139700" dir="2700000" algn="tl" rotWithShape="0">
              <a:srgbClr val="333333">
                <a:alpha val="65000"/>
              </a:srgbClr>
            </a:outerShdw>
          </a:effectLst>
        </p:spPr>
      </p:pic>
      <p:sp>
        <p:nvSpPr>
          <p:cNvPr id="7" name="Footer Placeholder 4">
            <a:extLst>
              <a:ext uri="{FF2B5EF4-FFF2-40B4-BE49-F238E27FC236}">
                <a16:creationId xmlns:a16="http://schemas.microsoft.com/office/drawing/2014/main" id="{9C9124A3-FD3F-FB14-2CFB-5AF2A297DED8}"/>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586AD36F-4AE0-BBB3-5E9F-9F741436FCE8}"/>
              </a:ext>
            </a:extLst>
          </p:cNvPr>
          <p:cNvSpPr>
            <a:spLocks noGrp="1" noChangeArrowheads="1"/>
          </p:cNvSpPr>
          <p:nvPr>
            <p:ph type="title"/>
          </p:nvPr>
        </p:nvSpPr>
        <p:spPr>
          <a:xfrm>
            <a:off x="285750" y="1203325"/>
            <a:ext cx="3857625" cy="2962275"/>
          </a:xfrm>
        </p:spPr>
        <p:txBody>
          <a:bodyPr/>
          <a:lstStyle/>
          <a:p>
            <a:pPr eaLnBrk="1" hangingPunct="1"/>
            <a:r>
              <a:rPr lang="en-US" altLang="en-US" sz="2400">
                <a:latin typeface="Arial" panose="020B0604020202020204" pitchFamily="34" charset="0"/>
                <a:cs typeface="Arial" panose="020B0604020202020204" pitchFamily="34" charset="0"/>
              </a:rPr>
              <a:t>2025 January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 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Jan 12-17, 2025</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Kobe Convention Centre, Japan </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Sept 12, 2025</a:t>
            </a:r>
            <a:br>
              <a:rPr lang="en-US" altLang="en-US" sz="1800" b="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p:txBody>
      </p:sp>
      <p:sp>
        <p:nvSpPr>
          <p:cNvPr id="15362" name="Date Placeholder 5">
            <a:extLst>
              <a:ext uri="{FF2B5EF4-FFF2-40B4-BE49-F238E27FC236}">
                <a16:creationId xmlns:a16="http://schemas.microsoft.com/office/drawing/2014/main" id="{735A7DF9-1E0C-4A3D-B82B-132C79E53387}"/>
              </a:ext>
            </a:extLst>
          </p:cNvPr>
          <p:cNvSpPr>
            <a:spLocks noGrp="1" noChangeArrowheads="1"/>
          </p:cNvSpPr>
          <p:nvPr>
            <p:ph type="dt" idx="15"/>
          </p:nvPr>
        </p:nvSpPr>
        <p:spPr bwMode="auto">
          <a:xfrm>
            <a:off x="950913" y="298450"/>
            <a:ext cx="2498725"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pic>
        <p:nvPicPr>
          <p:cNvPr id="15364" name="Picture 3">
            <a:extLst>
              <a:ext uri="{FF2B5EF4-FFF2-40B4-BE49-F238E27FC236}">
                <a16:creationId xmlns:a16="http://schemas.microsoft.com/office/drawing/2014/main" id="{E3A8F3A8-7405-8A56-F634-28BF7592F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4530725"/>
            <a:ext cx="48498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B5B41A4-111E-101E-5D73-27112A896119}"/>
              </a:ext>
            </a:extLst>
          </p:cNvPr>
          <p:cNvPicPr>
            <a:picLocks noChangeAspect="1"/>
          </p:cNvPicPr>
          <p:nvPr/>
        </p:nvPicPr>
        <p:blipFill>
          <a:blip r:embed="rId4"/>
          <a:stretch>
            <a:fillRect/>
          </a:stretch>
        </p:blipFill>
        <p:spPr>
          <a:xfrm>
            <a:off x="6406492" y="688769"/>
            <a:ext cx="4694745" cy="5747657"/>
          </a:xfrm>
          <a:prstGeom prst="rect">
            <a:avLst/>
          </a:prstGeom>
        </p:spPr>
      </p:pic>
      <p:sp>
        <p:nvSpPr>
          <p:cNvPr id="7" name="Footer Placeholder 4">
            <a:extLst>
              <a:ext uri="{FF2B5EF4-FFF2-40B4-BE49-F238E27FC236}">
                <a16:creationId xmlns:a16="http://schemas.microsoft.com/office/drawing/2014/main" id="{C8BAAF51-8CB2-2326-EC82-EB091F9E4B76}"/>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5">
            <a:extLst>
              <a:ext uri="{FF2B5EF4-FFF2-40B4-BE49-F238E27FC236}">
                <a16:creationId xmlns:a16="http://schemas.microsoft.com/office/drawing/2014/main" id="{72D14F99-AA69-354B-BC74-7273622DA5C8}"/>
              </a:ext>
            </a:extLst>
          </p:cNvPr>
          <p:cNvSpPr>
            <a:spLocks noGrp="1" noChangeArrowheads="1"/>
          </p:cNvSpPr>
          <p:nvPr>
            <p:ph type="dt" idx="15"/>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495F663-3A60-86D9-7354-18F235096FC6}"/>
              </a:ext>
            </a:extLst>
          </p:cNvPr>
          <p:cNvSpPr txBox="1">
            <a:spLocks/>
          </p:cNvSpPr>
          <p:nvPr/>
        </p:nvSpPr>
        <p:spPr bwMode="auto">
          <a:xfrm>
            <a:off x="552450" y="1571625"/>
            <a:ext cx="4052888" cy="3167063"/>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FINALDEADBEAT LIST</a:t>
            </a:r>
            <a:br>
              <a:rPr lang="en-US" sz="180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a:p>
            <a:pPr>
              <a:defRPr/>
            </a:pP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endParaRPr lang="en-US" sz="1800" b="0" kern="0" dirty="0">
              <a:latin typeface="Arial" panose="020B0604020202020204" pitchFamily="34" charset="0"/>
              <a:cs typeface="Arial" panose="020B0604020202020204" pitchFamily="34" charset="0"/>
            </a:endParaRPr>
          </a:p>
          <a:p>
            <a:pPr>
              <a:defRPr/>
            </a:pP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Sept 12,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F13685A-A9EF-FBCF-CC47-F03D14BA87BD}"/>
              </a:ext>
            </a:extLst>
          </p:cNvPr>
          <p:cNvSpPr txBox="1">
            <a:spLocks/>
          </p:cNvSpPr>
          <p:nvPr/>
        </p:nvSpPr>
        <p:spPr bwMode="auto">
          <a:xfrm>
            <a:off x="5897563" y="2673350"/>
            <a:ext cx="5287962" cy="2324100"/>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000" kern="0" dirty="0">
                <a:solidFill>
                  <a:srgbClr val="002060"/>
                </a:solidFill>
                <a:latin typeface="Arial" panose="020B0604020202020204" pitchFamily="34" charset="0"/>
                <a:cs typeface="Arial" panose="020B0604020202020204" pitchFamily="34" charset="0"/>
              </a:rPr>
              <a:t>Deadbeat past 60 days:</a:t>
            </a:r>
          </a:p>
          <a:p>
            <a:pPr>
              <a:defRPr/>
            </a:pPr>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r>
              <a:rPr lang="en-AU" sz="1800" dirty="0" err="1">
                <a:solidFill>
                  <a:srgbClr val="002060"/>
                </a:solidFill>
                <a:latin typeface="Arial" panose="020B0604020202020204" pitchFamily="34" charset="0"/>
                <a:cs typeface="Arial" panose="020B0604020202020204" pitchFamily="34" charset="0"/>
              </a:rPr>
              <a:t>Weili</a:t>
            </a:r>
            <a:r>
              <a:rPr lang="en-AU" sz="1800" dirty="0">
                <a:solidFill>
                  <a:srgbClr val="002060"/>
                </a:solidFill>
                <a:latin typeface="Arial" panose="020B0604020202020204" pitchFamily="34" charset="0"/>
                <a:cs typeface="Arial" panose="020B0604020202020204" pitchFamily="34" charset="0"/>
              </a:rPr>
              <a:t>, Liu, </a:t>
            </a:r>
            <a:r>
              <a:rPr lang="en-AU" sz="1800" b="0" dirty="0">
                <a:solidFill>
                  <a:srgbClr val="002060"/>
                </a:solidFill>
                <a:latin typeface="Arial" panose="020B0604020202020204" pitchFamily="34" charset="0"/>
                <a:cs typeface="Arial" panose="020B0604020202020204" pitchFamily="34" charset="0"/>
              </a:rPr>
              <a:t>Shenzhen University, </a:t>
            </a:r>
            <a:r>
              <a:rPr lang="en-AU" sz="1800" b="0" dirty="0" err="1">
                <a:solidFill>
                  <a:srgbClr val="002060"/>
                </a:solidFill>
                <a:latin typeface="Arial" panose="020B0604020202020204" pitchFamily="34" charset="0"/>
                <a:cs typeface="Arial" panose="020B0604020202020204" pitchFamily="34" charset="0"/>
              </a:rPr>
              <a:t>liuwl@szu.edu.cn</a:t>
            </a:r>
            <a:endParaRPr lang="en-AU" sz="1800" b="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endParaRPr lang="en-AU" sz="400" b="0" dirty="0">
              <a:solidFill>
                <a:srgbClr val="002060"/>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4A6FE298-FBE9-D183-29D6-96A43EC82431}"/>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82921E63-D3F2-7590-1213-51FC0290423E}"/>
              </a:ext>
            </a:extLst>
          </p:cNvPr>
          <p:cNvSpPr>
            <a:spLocks noGrp="1" noChangeArrowheads="1"/>
          </p:cNvSpPr>
          <p:nvPr>
            <p:ph type="title"/>
          </p:nvPr>
        </p:nvSpPr>
        <p:spPr>
          <a:xfrm>
            <a:off x="401638" y="701675"/>
            <a:ext cx="4792662" cy="2727325"/>
          </a:xfrm>
        </p:spPr>
        <p:txBody>
          <a:bodyPr/>
          <a:lstStyle/>
          <a:p>
            <a:pPr eaLnBrk="1" hangingPunct="1"/>
            <a:r>
              <a:rPr lang="en-US" altLang="en-US" sz="2400">
                <a:latin typeface="Arial" panose="020B0604020202020204" pitchFamily="34" charset="0"/>
                <a:cs typeface="Arial" panose="020B0604020202020204" pitchFamily="34" charset="0"/>
              </a:rPr>
              <a:t>2025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a:t>
            </a:r>
            <a:r>
              <a:rPr lang="en-US" altLang="en-US" sz="2400">
                <a:latin typeface="Arial" panose="020B0604020202020204" pitchFamily="34" charset="0"/>
                <a:cs typeface="Arial" panose="020B0604020202020204" pitchFamily="34" charset="0"/>
              </a:rPr>
              <a:t> </a:t>
            </a:r>
            <a:r>
              <a:rPr lang="en-US" altLang="en-US" sz="2400">
                <a:solidFill>
                  <a:srgbClr val="0070C0"/>
                </a:solidFill>
                <a:latin typeface="Arial" panose="020B0604020202020204" pitchFamily="34" charset="0"/>
                <a:cs typeface="Arial" panose="020B0604020202020204" pitchFamily="34" charset="0"/>
              </a:rPr>
              <a:t>REGISTRATION</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May 11 - 16, 2025</a:t>
            </a:r>
            <a:br>
              <a:rPr lang="en-US" altLang="en-US" sz="1600" b="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Warsaw Presidential Hotel, Poland</a:t>
            </a:r>
            <a:br>
              <a:rPr lang="en-US" altLang="en-US" sz="1600" b="0">
                <a:latin typeface="Arial" panose="020B0604020202020204" pitchFamily="34" charset="0"/>
                <a:cs typeface="Arial" panose="020B0604020202020204" pitchFamily="34" charset="0"/>
              </a:rPr>
            </a:br>
            <a:br>
              <a:rPr lang="en-US" altLang="en-US" sz="1600" b="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Update: Sept 12, 2025</a:t>
            </a:r>
            <a:br>
              <a:rPr lang="en-US" altLang="en-US" sz="1800" b="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p:txBody>
      </p:sp>
      <p:sp>
        <p:nvSpPr>
          <p:cNvPr id="19458" name="Date Placeholder 5">
            <a:extLst>
              <a:ext uri="{FF2B5EF4-FFF2-40B4-BE49-F238E27FC236}">
                <a16:creationId xmlns:a16="http://schemas.microsoft.com/office/drawing/2014/main" id="{87951745-A1BD-2AEB-1DE7-E2450925D33D}"/>
              </a:ext>
            </a:extLst>
          </p:cNvPr>
          <p:cNvSpPr>
            <a:spLocks noGrp="1" noChangeArrowheads="1"/>
          </p:cNvSpPr>
          <p:nvPr>
            <p:ph type="dt" idx="1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pic>
        <p:nvPicPr>
          <p:cNvPr id="19459" name="Picture 1">
            <a:extLst>
              <a:ext uri="{FF2B5EF4-FFF2-40B4-BE49-F238E27FC236}">
                <a16:creationId xmlns:a16="http://schemas.microsoft.com/office/drawing/2014/main" id="{8BD6905C-B7FF-FCDB-6D92-30E81B1E4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3309938"/>
            <a:ext cx="52625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a:extLst>
              <a:ext uri="{FF2B5EF4-FFF2-40B4-BE49-F238E27FC236}">
                <a16:creationId xmlns:a16="http://schemas.microsoft.com/office/drawing/2014/main" id="{9E02EC66-A6A9-0A53-53CB-F2590FBFC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701675"/>
            <a:ext cx="4568825"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7690C4B5-DEAC-0BD4-2AD2-63A0274CB9F8}"/>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3.xml><?xml version="1.0" encoding="utf-8"?>
<ds:datastoreItem xmlns:ds="http://schemas.openxmlformats.org/officeDocument/2006/customXml" ds:itemID="{E69D784B-096F-4BC0-B00F-03A4BD4D812F}">
  <ds:schemaRefs>
    <ds:schemaRef ds:uri="http://schemas.microsoft.com/office/infopath/2007/PartnerControls"/>
    <ds:schemaRef ds:uri="http://schemas.openxmlformats.org/package/2006/metadata/core-properties"/>
    <ds:schemaRef ds:uri="http://schemas.microsoft.com/office/2006/documentManagement/types"/>
    <ds:schemaRef ds:uri="ba37140e-f4c5-4a6c-a9b4-20a691ce6c8a"/>
    <ds:schemaRef ds:uri="http://purl.org/dc/dcmitype/"/>
    <ds:schemaRef ds:uri="http://www.w3.org/XML/1998/namespace"/>
    <ds:schemaRef ds:uri="http://purl.org/dc/terms/"/>
    <ds:schemaRef ds:uri="cc9c437c-ae0c-4066-8d90-a0f7de786127"/>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104587</TotalTime>
  <Words>6350</Words>
  <Application>Microsoft Office PowerPoint</Application>
  <PresentationFormat>Widescreen</PresentationFormat>
  <Paragraphs>1580</Paragraphs>
  <Slides>44</Slides>
  <Notes>34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4" baseType="lpstr">
      <vt:lpstr>Verdana</vt:lpstr>
      <vt:lpstr>MS PGothic</vt:lpstr>
      <vt:lpstr>Arial</vt:lpstr>
      <vt:lpstr>Arial Unicode MS</vt:lpstr>
      <vt:lpstr>Calibri</vt:lpstr>
      <vt:lpstr>Wingdings</vt:lpstr>
      <vt:lpstr>Times New Roman</vt:lpstr>
      <vt:lpstr>Office Theme</vt:lpstr>
      <vt:lpstr>Document</vt:lpstr>
      <vt:lpstr>Worksheet</vt:lpstr>
      <vt:lpstr>Wireless Treasurer Report 2025</vt:lpstr>
      <vt:lpstr>Abstract</vt:lpstr>
      <vt:lpstr>802.11/.15 Joint Account Balance Overview  September 14, 2025</vt:lpstr>
      <vt:lpstr>2025 Income/Expense Report Summary</vt:lpstr>
      <vt:lpstr>2025 Income/Expense Report</vt:lpstr>
      <vt:lpstr>PowerPoint Presentation</vt:lpstr>
      <vt:lpstr>2025 January  IEEE 802W Mixed-Mode Interim  FINAL BUDGET  Jan 12-17, 2025 Kobe Convention Centre, Japan   Update: Sept 12, 2025 </vt:lpstr>
      <vt:lpstr>PowerPoint Presentation</vt:lpstr>
      <vt:lpstr>2025 May  IEEE 802W Mixed-Mode Interim  FINAL REGISTRATION  May 11 - 16, 2025 Warsaw Presidential Hotel, Poland  Update: Sept 12, 2025 </vt:lpstr>
      <vt:lpstr>2025 May  IEEE 802W Mixed-Mode Interim  FINAL BUDGET  May 11 - 16, 2025 Warsaw Presidential Hotel, Poland  Update: Sept 12, 2025 </vt:lpstr>
      <vt:lpstr>PowerPoint Presentation</vt:lpstr>
      <vt:lpstr>PowerPoint Presentation</vt:lpstr>
      <vt:lpstr>PowerPoint Presentation</vt:lpstr>
      <vt:lpstr>PowerPoint Presentation</vt:lpstr>
      <vt:lpstr>2025 Sept IEEE 802W Mixed-mode Interim Budget report</vt:lpstr>
      <vt:lpstr>Registration Summary – 14 Sept 2025</vt:lpstr>
      <vt:lpstr>2026 May  IEEE 802W Mixed-Mode Interim  DRAFT BUDGET  May 10 - 15, 2026 Hilton Antwerp Old Town, BELGIUM  Update: Sept 12, 2025 </vt:lpstr>
      <vt:lpstr>2020 to 2024 Income/Expense Net Value</vt:lpstr>
      <vt:lpstr>Future Interim Meeting Fees</vt:lpstr>
      <vt:lpstr>2025 Net Session Report</vt:lpstr>
      <vt:lpstr>2026 Predicted Net Session Report</vt:lpstr>
      <vt:lpstr>Deadbeat Consequences</vt:lpstr>
      <vt:lpstr>These individuals are in arrears on IEEE 802 meeting fees</vt:lpstr>
      <vt:lpstr>2020 – 2025 Historical Attendance</vt:lpstr>
      <vt:lpstr>Historical  Income/Expense reports</vt:lpstr>
      <vt:lpstr>2025 Income/Expense Report Summary</vt:lpstr>
      <vt:lpstr>2024 Income/Expense Report Summary</vt:lpstr>
      <vt:lpstr>2024 Income/Expense Report</vt:lpstr>
      <vt:lpstr>Income/ Expense Report  Jan 1, 2023,  to  Dec 31, 2023</vt:lpstr>
      <vt:lpstr>2023 Income/Expense Report</vt:lpstr>
      <vt:lpstr>2023 Meeting Final Session Budget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2025</dc:title>
  <dc:subject>Treasurer Report</dc:subject>
  <dc:creator>Jon Rosdahl</dc:creator>
  <cp:keywords>September 2025</cp:keywords>
  <dc:description>Jon Rosdahl (Qualcomm)</dc:description>
  <cp:lastModifiedBy>Jon Rosdahl</cp:lastModifiedBy>
  <cp:revision>90</cp:revision>
  <cp:lastPrinted>1601-01-01T00:00:00Z</cp:lastPrinted>
  <dcterms:created xsi:type="dcterms:W3CDTF">2019-08-01T19:20:26Z</dcterms:created>
  <dcterms:modified xsi:type="dcterms:W3CDTF">2025-09-14T23:15:49Z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