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Lst>
  <p:notesMasterIdLst>
    <p:notesMasterId r:id="rId48"/>
  </p:notesMasterIdLst>
  <p:handoutMasterIdLst>
    <p:handoutMasterId r:id="rId49"/>
  </p:handoutMasterIdLst>
  <p:sldIdLst>
    <p:sldId id="256" r:id="rId5"/>
    <p:sldId id="257" r:id="rId6"/>
    <p:sldId id="348" r:id="rId7"/>
    <p:sldId id="560" r:id="rId8"/>
    <p:sldId id="525" r:id="rId9"/>
    <p:sldId id="527" r:id="rId10"/>
    <p:sldId id="579" r:id="rId11"/>
    <p:sldId id="580" r:id="rId12"/>
    <p:sldId id="536" r:id="rId13"/>
    <p:sldId id="531" r:id="rId14"/>
    <p:sldId id="539" r:id="rId15"/>
    <p:sldId id="581" r:id="rId16"/>
    <p:sldId id="537" r:id="rId17"/>
    <p:sldId id="534" r:id="rId18"/>
    <p:sldId id="538" r:id="rId19"/>
    <p:sldId id="520" r:id="rId20"/>
    <p:sldId id="535" r:id="rId21"/>
    <p:sldId id="519" r:id="rId22"/>
    <p:sldId id="577" r:id="rId23"/>
    <p:sldId id="578" r:id="rId24"/>
    <p:sldId id="339" r:id="rId25"/>
    <p:sldId id="530" r:id="rId26"/>
    <p:sldId id="507" r:id="rId27"/>
    <p:sldId id="373" r:id="rId28"/>
    <p:sldId id="509" r:id="rId29"/>
    <p:sldId id="561" r:id="rId30"/>
    <p:sldId id="529" r:id="rId31"/>
    <p:sldId id="510" r:id="rId32"/>
    <p:sldId id="532" r:id="rId33"/>
    <p:sldId id="342" r:id="rId34"/>
    <p:sldId id="370" r:id="rId35"/>
    <p:sldId id="365" r:id="rId36"/>
    <p:sldId id="333" r:id="rId37"/>
    <p:sldId id="325" r:id="rId38"/>
    <p:sldId id="332" r:id="rId39"/>
    <p:sldId id="328" r:id="rId40"/>
    <p:sldId id="312" r:id="rId41"/>
    <p:sldId id="308" r:id="rId42"/>
    <p:sldId id="304" r:id="rId43"/>
    <p:sldId id="303" r:id="rId44"/>
    <p:sldId id="291" r:id="rId45"/>
    <p:sldId id="374" r:id="rId46"/>
    <p:sldId id="269" r:id="rId47"/>
  </p:sldIdLst>
  <p:sldSz cx="12192000" cy="6858000"/>
  <p:notesSz cx="6934200" cy="9280525"/>
  <p:embeddedFontLst>
    <p:embeddedFont>
      <p:font typeface="Verdana" panose="020B0604030504040204" pitchFamily="34" charset="0"/>
      <p:regular r:id="rId50"/>
      <p:bold r:id="rId51"/>
      <p:italic r:id="rId52"/>
      <p:boldItalic r:id="rId53"/>
    </p:embeddedFont>
  </p:embeddedFontLst>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79"/>
            <p14:sldId id="580"/>
            <p14:sldId id="536"/>
            <p14:sldId id="531"/>
            <p14:sldId id="539"/>
            <p14:sldId id="581"/>
            <p14:sldId id="537"/>
            <p14:sldId id="534"/>
            <p14:sldId id="538"/>
            <p14:sldId id="520"/>
            <p14:sldId id="535"/>
            <p14:sldId id="519"/>
            <p14:sldId id="577"/>
            <p14:sldId id="578"/>
            <p14:sldId id="339"/>
            <p14:sldId id="530"/>
          </p14:sldIdLst>
        </p14:section>
        <p14:section name="Attendance report" id="{BD1B59D3-59B9-4028-996E-6850690D080D}">
          <p14:sldIdLst>
            <p14:sldId id="507"/>
          </p14:sldIdLst>
        </p14:section>
        <p14:section name="Meeting Income Report Record" id="{90888863-D814-48AF-89AB-7EB609E9FF5C}">
          <p14:sldIdLst>
            <p14:sldId id="373"/>
            <p14:sldId id="509"/>
            <p14:sldId id="561"/>
            <p14:sldId id="529"/>
            <p14:sldId id="510"/>
            <p14:sldId id="532"/>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33F73-2A3B-4925-83F1-2FBB030B4CEB}" v="31" dt="2025-07-28T11:01:31.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9" autoAdjust="0"/>
    <p:restoredTop sz="89500" autoAdjust="0"/>
  </p:normalViewPr>
  <p:slideViewPr>
    <p:cSldViewPr>
      <p:cViewPr varScale="1">
        <p:scale>
          <a:sx n="59" d="100"/>
          <a:sy n="59" d="100"/>
        </p:scale>
        <p:origin x="72" y="156"/>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E533F73-2A3B-4925-83F1-2FBB030B4CEB}"/>
    <pc:docChg chg="undo custSel addSld delSld modSld modMainMaster modSection">
      <pc:chgData name="Jon Rosdahl" userId="2820f357-2dd4-4127-8713-e0bfde0fd756" providerId="ADAL" clId="{6E533F73-2A3B-4925-83F1-2FBB030B4CEB}" dt="2025-08-01T07:41:57.092" v="706" actId="20577"/>
      <pc:docMkLst>
        <pc:docMk/>
      </pc:docMkLst>
      <pc:sldChg chg="modSp mod">
        <pc:chgData name="Jon Rosdahl" userId="2820f357-2dd4-4127-8713-e0bfde0fd756" providerId="ADAL" clId="{6E533F73-2A3B-4925-83F1-2FBB030B4CEB}" dt="2025-08-01T07:03:54.581" v="667" actId="20577"/>
        <pc:sldMkLst>
          <pc:docMk/>
          <pc:sldMk cId="0" sldId="256"/>
        </pc:sldMkLst>
        <pc:spChg chg="mod">
          <ac:chgData name="Jon Rosdahl" userId="2820f357-2dd4-4127-8713-e0bfde0fd756" providerId="ADAL" clId="{6E533F73-2A3B-4925-83F1-2FBB030B4CEB}" dt="2025-08-01T07:03:54.581" v="667" actId="20577"/>
          <ac:spMkLst>
            <pc:docMk/>
            <pc:sldMk cId="0" sldId="256"/>
            <ac:spMk id="3074" creationId="{00000000-0000-0000-0000-000000000000}"/>
          </ac:spMkLst>
        </pc:spChg>
      </pc:sldChg>
      <pc:sldChg chg="modSp mod">
        <pc:chgData name="Jon Rosdahl" userId="2820f357-2dd4-4127-8713-e0bfde0fd756" providerId="ADAL" clId="{6E533F73-2A3B-4925-83F1-2FBB030B4CEB}" dt="2025-08-01T07:04:12.591" v="704" actId="20577"/>
        <pc:sldMkLst>
          <pc:docMk/>
          <pc:sldMk cId="0" sldId="257"/>
        </pc:sldMkLst>
        <pc:spChg chg="mod">
          <ac:chgData name="Jon Rosdahl" userId="2820f357-2dd4-4127-8713-e0bfde0fd756" providerId="ADAL" clId="{6E533F73-2A3B-4925-83F1-2FBB030B4CEB}" dt="2025-08-01T07:04:12.591" v="704" actId="20577"/>
          <ac:spMkLst>
            <pc:docMk/>
            <pc:sldMk cId="0" sldId="257"/>
            <ac:spMk id="4098" creationId="{00000000-0000-0000-0000-000000000000}"/>
          </ac:spMkLst>
        </pc:spChg>
      </pc:sldChg>
      <pc:sldChg chg="del">
        <pc:chgData name="Jon Rosdahl" userId="2820f357-2dd4-4127-8713-e0bfde0fd756" providerId="ADAL" clId="{6E533F73-2A3B-4925-83F1-2FBB030B4CEB}" dt="2025-07-28T10:27:43.167" v="560" actId="47"/>
        <pc:sldMkLst>
          <pc:docMk/>
          <pc:sldMk cId="0" sldId="260"/>
        </pc:sldMkLst>
      </pc:sldChg>
      <pc:sldChg chg="addSp delSp modSp mod modNotesTx">
        <pc:chgData name="Jon Rosdahl" userId="2820f357-2dd4-4127-8713-e0bfde0fd756" providerId="ADAL" clId="{6E533F73-2A3B-4925-83F1-2FBB030B4CEB}" dt="2025-07-26T20:50:05.931" v="240" actId="20577"/>
        <pc:sldMkLst>
          <pc:docMk/>
          <pc:sldMk cId="4047295227" sldId="348"/>
        </pc:sldMkLst>
        <pc:spChg chg="mod">
          <ac:chgData name="Jon Rosdahl" userId="2820f357-2dd4-4127-8713-e0bfde0fd756" providerId="ADAL" clId="{6E533F73-2A3B-4925-83F1-2FBB030B4CEB}" dt="2025-07-26T18:01:41.382" v="90" actId="20577"/>
          <ac:spMkLst>
            <pc:docMk/>
            <pc:sldMk cId="4047295227" sldId="348"/>
            <ac:spMk id="2" creationId="{13D9545A-3CB6-47F0-9D70-71B1C3FC6F76}"/>
          </ac:spMkLst>
        </pc:spChg>
        <pc:spChg chg="mod">
          <ac:chgData name="Jon Rosdahl" userId="2820f357-2dd4-4127-8713-e0bfde0fd756" providerId="ADAL" clId="{6E533F73-2A3B-4925-83F1-2FBB030B4CEB}" dt="2025-07-26T20:49:39.433" v="203"/>
          <ac:spMkLst>
            <pc:docMk/>
            <pc:sldMk cId="4047295227" sldId="348"/>
            <ac:spMk id="18" creationId="{C6C43CA6-452B-FED2-C5D1-883372BAB706}"/>
          </ac:spMkLst>
        </pc:spChg>
        <pc:picChg chg="add mod">
          <ac:chgData name="Jon Rosdahl" userId="2820f357-2dd4-4127-8713-e0bfde0fd756" providerId="ADAL" clId="{6E533F73-2A3B-4925-83F1-2FBB030B4CEB}" dt="2025-07-26T18:06:03.598" v="155" actId="14100"/>
          <ac:picMkLst>
            <pc:docMk/>
            <pc:sldMk cId="4047295227" sldId="348"/>
            <ac:picMk id="10" creationId="{37C7101A-C6DC-C3FF-4B10-F5EAFAF72025}"/>
          </ac:picMkLst>
        </pc:picChg>
      </pc:sldChg>
      <pc:sldChg chg="modSp mod">
        <pc:chgData name="Jon Rosdahl" userId="2820f357-2dd4-4127-8713-e0bfde0fd756" providerId="ADAL" clId="{6E533F73-2A3B-4925-83F1-2FBB030B4CEB}" dt="2025-08-01T07:41:57.092" v="706" actId="20577"/>
        <pc:sldMkLst>
          <pc:docMk/>
          <pc:sldMk cId="1790584663" sldId="507"/>
        </pc:sldMkLst>
        <pc:spChg chg="mod">
          <ac:chgData name="Jon Rosdahl" userId="2820f357-2dd4-4127-8713-e0bfde0fd756" providerId="ADAL" clId="{6E533F73-2A3B-4925-83F1-2FBB030B4CEB}" dt="2025-08-01T07:41:57.092" v="706" actId="20577"/>
          <ac:spMkLst>
            <pc:docMk/>
            <pc:sldMk cId="1790584663" sldId="507"/>
            <ac:spMk id="8198" creationId="{00000000-0000-0000-0000-000000000000}"/>
          </ac:spMkLst>
        </pc:spChg>
        <pc:spChg chg="mod">
          <ac:chgData name="Jon Rosdahl" userId="2820f357-2dd4-4127-8713-e0bfde0fd756" providerId="ADAL" clId="{6E533F73-2A3B-4925-83F1-2FBB030B4CEB}" dt="2025-07-28T11:17:03.063" v="663" actId="207"/>
          <ac:spMkLst>
            <pc:docMk/>
            <pc:sldMk cId="1790584663" sldId="507"/>
            <ac:spMk id="8200" creationId="{00000000-0000-0000-0000-000000000000}"/>
          </ac:spMkLst>
        </pc:spChg>
      </pc:sldChg>
      <pc:sldChg chg="modSp mod">
        <pc:chgData name="Jon Rosdahl" userId="2820f357-2dd4-4127-8713-e0bfde0fd756" providerId="ADAL" clId="{6E533F73-2A3B-4925-83F1-2FBB030B4CEB}" dt="2025-07-28T10:01:34.378" v="558" actId="20577"/>
        <pc:sldMkLst>
          <pc:docMk/>
          <pc:sldMk cId="494374442" sldId="519"/>
        </pc:sldMkLst>
        <pc:spChg chg="mod">
          <ac:chgData name="Jon Rosdahl" userId="2820f357-2dd4-4127-8713-e0bfde0fd756" providerId="ADAL" clId="{6E533F73-2A3B-4925-83F1-2FBB030B4CEB}" dt="2025-07-28T10:01:34.378" v="558" actId="20577"/>
          <ac:spMkLst>
            <pc:docMk/>
            <pc:sldMk cId="494374442" sldId="519"/>
            <ac:spMk id="7" creationId="{355C28BA-1AA8-BB42-2ACA-F4CE7DBE5711}"/>
          </ac:spMkLst>
        </pc:spChg>
      </pc:sldChg>
      <pc:sldChg chg="addSp delSp modSp mod">
        <pc:chgData name="Jon Rosdahl" userId="2820f357-2dd4-4127-8713-e0bfde0fd756" providerId="ADAL" clId="{6E533F73-2A3B-4925-83F1-2FBB030B4CEB}" dt="2025-07-26T18:16:16.551" v="183" actId="14100"/>
        <pc:sldMkLst>
          <pc:docMk/>
          <pc:sldMk cId="939634510" sldId="525"/>
        </pc:sldMkLst>
        <pc:picChg chg="add mod">
          <ac:chgData name="Jon Rosdahl" userId="2820f357-2dd4-4127-8713-e0bfde0fd756" providerId="ADAL" clId="{6E533F73-2A3B-4925-83F1-2FBB030B4CEB}" dt="2025-07-26T18:16:16.551" v="183" actId="14100"/>
          <ac:picMkLst>
            <pc:docMk/>
            <pc:sldMk cId="939634510" sldId="525"/>
            <ac:picMk id="3" creationId="{EBCA6719-38F1-44E7-45FD-EDDD1ED3E889}"/>
          </ac:picMkLst>
        </pc:picChg>
      </pc:sldChg>
      <pc:sldChg chg="add">
        <pc:chgData name="Jon Rosdahl" userId="2820f357-2dd4-4127-8713-e0bfde0fd756" providerId="ADAL" clId="{6E533F73-2A3B-4925-83F1-2FBB030B4CEB}" dt="2025-07-28T11:00:08.092" v="614"/>
        <pc:sldMkLst>
          <pc:docMk/>
          <pc:sldMk cId="0" sldId="527"/>
        </pc:sldMkLst>
      </pc:sldChg>
      <pc:sldChg chg="del">
        <pc:chgData name="Jon Rosdahl" userId="2820f357-2dd4-4127-8713-e0bfde0fd756" providerId="ADAL" clId="{6E533F73-2A3B-4925-83F1-2FBB030B4CEB}" dt="2025-07-28T10:59:46.178" v="612" actId="47"/>
        <pc:sldMkLst>
          <pc:docMk/>
          <pc:sldMk cId="3764164253" sldId="527"/>
        </pc:sldMkLst>
      </pc:sldChg>
      <pc:sldChg chg="addSp delSp modSp add mod chgLayout">
        <pc:chgData name="Jon Rosdahl" userId="2820f357-2dd4-4127-8713-e0bfde0fd756" providerId="ADAL" clId="{6E533F73-2A3B-4925-83F1-2FBB030B4CEB}" dt="2025-07-28T10:34:34.959" v="611" actId="14100"/>
        <pc:sldMkLst>
          <pc:docMk/>
          <pc:sldMk cId="0" sldId="530"/>
        </pc:sldMkLst>
        <pc:spChg chg="mod ord">
          <ac:chgData name="Jon Rosdahl" userId="2820f357-2dd4-4127-8713-e0bfde0fd756" providerId="ADAL" clId="{6E533F73-2A3B-4925-83F1-2FBB030B4CEB}" dt="2025-07-28T10:34:18.690" v="609" actId="1076"/>
          <ac:spMkLst>
            <pc:docMk/>
            <pc:sldMk cId="0" sldId="530"/>
            <ac:spMk id="2" creationId="{C1D51DDD-BF86-A090-FC71-E7E0CC868E36}"/>
          </ac:spMkLst>
        </pc:spChg>
        <pc:spChg chg="add mod">
          <ac:chgData name="Jon Rosdahl" userId="2820f357-2dd4-4127-8713-e0bfde0fd756" providerId="ADAL" clId="{6E533F73-2A3B-4925-83F1-2FBB030B4CEB}" dt="2025-07-28T10:33:37.351" v="602" actId="14100"/>
          <ac:spMkLst>
            <pc:docMk/>
            <pc:sldMk cId="0" sldId="530"/>
            <ac:spMk id="6" creationId="{4A4F1DD0-6E74-048A-FD5E-8CB1C0502406}"/>
          </ac:spMkLst>
        </pc:spChg>
        <pc:spChg chg="add mod">
          <ac:chgData name="Jon Rosdahl" userId="2820f357-2dd4-4127-8713-e0bfde0fd756" providerId="ADAL" clId="{6E533F73-2A3B-4925-83F1-2FBB030B4CEB}" dt="2025-07-28T10:34:34.959" v="611" actId="14100"/>
          <ac:spMkLst>
            <pc:docMk/>
            <pc:sldMk cId="0" sldId="530"/>
            <ac:spMk id="7" creationId="{C4CD1BEB-FDA6-4F83-9AFA-92DB54D07139}"/>
          </ac:spMkLst>
        </pc:spChg>
        <pc:spChg chg="mod">
          <ac:chgData name="Jon Rosdahl" userId="2820f357-2dd4-4127-8713-e0bfde0fd756" providerId="ADAL" clId="{6E533F73-2A3B-4925-83F1-2FBB030B4CEB}" dt="2025-07-28T10:34:12.080" v="608" actId="1076"/>
          <ac:spMkLst>
            <pc:docMk/>
            <pc:sldMk cId="0" sldId="530"/>
            <ac:spMk id="23629" creationId="{8A87E934-E172-1471-EC40-E21D6C6F0F3B}"/>
          </ac:spMkLst>
        </pc:spChg>
        <pc:spChg chg="mod ord">
          <ac:chgData name="Jon Rosdahl" userId="2820f357-2dd4-4127-8713-e0bfde0fd756" providerId="ADAL" clId="{6E533F73-2A3B-4925-83F1-2FBB030B4CEB}" dt="2025-07-28T10:33:13.402" v="599" actId="14100"/>
          <ac:spMkLst>
            <pc:docMk/>
            <pc:sldMk cId="0" sldId="530"/>
            <ac:spMk id="23630" creationId="{5E106300-B88E-7006-81D0-2B1AEF4A64AA}"/>
          </ac:spMkLst>
        </pc:spChg>
        <pc:spChg chg="mod">
          <ac:chgData name="Jon Rosdahl" userId="2820f357-2dd4-4127-8713-e0bfde0fd756" providerId="ADAL" clId="{6E533F73-2A3B-4925-83F1-2FBB030B4CEB}" dt="2025-07-28T10:33:45.320" v="603" actId="1076"/>
          <ac:spMkLst>
            <pc:docMk/>
            <pc:sldMk cId="0" sldId="530"/>
            <ac:spMk id="23632" creationId="{258F2798-ACF6-B56D-0FE9-4B5869E002DF}"/>
          </ac:spMkLst>
        </pc:spChg>
        <pc:graphicFrameChg chg="mod ord modGraphic">
          <ac:chgData name="Jon Rosdahl" userId="2820f357-2dd4-4127-8713-e0bfde0fd756" providerId="ADAL" clId="{6E533F73-2A3B-4925-83F1-2FBB030B4CEB}" dt="2025-07-28T10:33:51.531" v="604" actId="1076"/>
          <ac:graphicFrameMkLst>
            <pc:docMk/>
            <pc:sldMk cId="0" sldId="530"/>
            <ac:graphicFrameMk id="8" creationId="{E4C15A37-929A-4CFA-72DA-E2276AF4BECF}"/>
          </ac:graphicFrameMkLst>
        </pc:graphicFrameChg>
      </pc:sldChg>
      <pc:sldChg chg="add">
        <pc:chgData name="Jon Rosdahl" userId="2820f357-2dd4-4127-8713-e0bfde0fd756" providerId="ADAL" clId="{6E533F73-2A3B-4925-83F1-2FBB030B4CEB}" dt="2025-07-28T11:00:08.092" v="614"/>
        <pc:sldMkLst>
          <pc:docMk/>
          <pc:sldMk cId="0" sldId="531"/>
        </pc:sldMkLst>
      </pc:sldChg>
      <pc:sldChg chg="del">
        <pc:chgData name="Jon Rosdahl" userId="2820f357-2dd4-4127-8713-e0bfde0fd756" providerId="ADAL" clId="{6E533F73-2A3B-4925-83F1-2FBB030B4CEB}" dt="2025-07-28T10:59:58.786" v="613" actId="47"/>
        <pc:sldMkLst>
          <pc:docMk/>
          <pc:sldMk cId="2174083887" sldId="531"/>
        </pc:sldMkLst>
      </pc:sldChg>
      <pc:sldChg chg="modSp add">
        <pc:chgData name="Jon Rosdahl" userId="2820f357-2dd4-4127-8713-e0bfde0fd756" providerId="ADAL" clId="{6E533F73-2A3B-4925-83F1-2FBB030B4CEB}" dt="2025-07-28T11:00:08.092" v="614"/>
        <pc:sldMkLst>
          <pc:docMk/>
          <pc:sldMk cId="0" sldId="534"/>
        </pc:sldMkLst>
        <pc:spChg chg="mod">
          <ac:chgData name="Jon Rosdahl" userId="2820f357-2dd4-4127-8713-e0bfde0fd756" providerId="ADAL" clId="{6E533F73-2A3B-4925-83F1-2FBB030B4CEB}" dt="2025-07-28T11:00:08.092" v="614"/>
          <ac:spMkLst>
            <pc:docMk/>
            <pc:sldMk cId="0" sldId="534"/>
            <ac:spMk id="29697" creationId="{4EC2353C-B8A6-84F2-2111-E74E21CBC1AE}"/>
          </ac:spMkLst>
        </pc:spChg>
        <pc:spChg chg="mod">
          <ac:chgData name="Jon Rosdahl" userId="2820f357-2dd4-4127-8713-e0bfde0fd756" providerId="ADAL" clId="{6E533F73-2A3B-4925-83F1-2FBB030B4CEB}" dt="2025-07-28T11:00:08.092" v="614"/>
          <ac:spMkLst>
            <pc:docMk/>
            <pc:sldMk cId="0" sldId="534"/>
            <ac:spMk id="29698" creationId="{5EE3D847-FC50-7BFC-3F36-56A3335F4F0B}"/>
          </ac:spMkLst>
        </pc:spChg>
      </pc:sldChg>
      <pc:sldChg chg="del">
        <pc:chgData name="Jon Rosdahl" userId="2820f357-2dd4-4127-8713-e0bfde0fd756" providerId="ADAL" clId="{6E533F73-2A3B-4925-83F1-2FBB030B4CEB}" dt="2025-07-28T10:59:58.786" v="613" actId="47"/>
        <pc:sldMkLst>
          <pc:docMk/>
          <pc:sldMk cId="841780534" sldId="534"/>
        </pc:sldMkLst>
      </pc:sldChg>
      <pc:sldChg chg="modSp mod modNotesTx">
        <pc:chgData name="Jon Rosdahl" userId="2820f357-2dd4-4127-8713-e0bfde0fd756" providerId="ADAL" clId="{6E533F73-2A3B-4925-83F1-2FBB030B4CEB}" dt="2025-07-27T14:24:46.282" v="435" actId="14100"/>
        <pc:sldMkLst>
          <pc:docMk/>
          <pc:sldMk cId="4062150788" sldId="535"/>
        </pc:sldMkLst>
        <pc:spChg chg="mod">
          <ac:chgData name="Jon Rosdahl" userId="2820f357-2dd4-4127-8713-e0bfde0fd756" providerId="ADAL" clId="{6E533F73-2A3B-4925-83F1-2FBB030B4CEB}" dt="2025-07-27T14:24:46.282" v="435" actId="14100"/>
          <ac:spMkLst>
            <pc:docMk/>
            <pc:sldMk cId="4062150788" sldId="535"/>
            <ac:spMk id="3" creationId="{D307F5F2-0697-8407-C93D-BB7C4763FF24}"/>
          </ac:spMkLst>
        </pc:spChg>
      </pc:sldChg>
      <pc:sldChg chg="add">
        <pc:chgData name="Jon Rosdahl" userId="2820f357-2dd4-4127-8713-e0bfde0fd756" providerId="ADAL" clId="{6E533F73-2A3B-4925-83F1-2FBB030B4CEB}" dt="2025-07-28T11:00:08.092" v="614"/>
        <pc:sldMkLst>
          <pc:docMk/>
          <pc:sldMk cId="0" sldId="536"/>
        </pc:sldMkLst>
      </pc:sldChg>
      <pc:sldChg chg="modSp add">
        <pc:chgData name="Jon Rosdahl" userId="2820f357-2dd4-4127-8713-e0bfde0fd756" providerId="ADAL" clId="{6E533F73-2A3B-4925-83F1-2FBB030B4CEB}" dt="2025-07-28T11:00:08.092" v="614"/>
        <pc:sldMkLst>
          <pc:docMk/>
          <pc:sldMk cId="0" sldId="537"/>
        </pc:sldMkLst>
        <pc:spChg chg="mod">
          <ac:chgData name="Jon Rosdahl" userId="2820f357-2dd4-4127-8713-e0bfde0fd756" providerId="ADAL" clId="{6E533F73-2A3B-4925-83F1-2FBB030B4CEB}" dt="2025-07-28T11:00:08.092" v="614"/>
          <ac:spMkLst>
            <pc:docMk/>
            <pc:sldMk cId="0" sldId="537"/>
            <ac:spMk id="27649" creationId="{8EB6BBA0-9D29-51EC-B762-BDD3D801F53E}"/>
          </ac:spMkLst>
        </pc:spChg>
        <pc:spChg chg="mod">
          <ac:chgData name="Jon Rosdahl" userId="2820f357-2dd4-4127-8713-e0bfde0fd756" providerId="ADAL" clId="{6E533F73-2A3B-4925-83F1-2FBB030B4CEB}" dt="2025-07-28T11:00:08.092" v="614"/>
          <ac:spMkLst>
            <pc:docMk/>
            <pc:sldMk cId="0" sldId="537"/>
            <ac:spMk id="27650" creationId="{1AB84C16-E259-C99C-2FCC-87DB24C9AE7E}"/>
          </ac:spMkLst>
        </pc:spChg>
      </pc:sldChg>
      <pc:sldChg chg="del">
        <pc:chgData name="Jon Rosdahl" userId="2820f357-2dd4-4127-8713-e0bfde0fd756" providerId="ADAL" clId="{6E533F73-2A3B-4925-83F1-2FBB030B4CEB}" dt="2025-07-28T10:59:58.786" v="613" actId="47"/>
        <pc:sldMkLst>
          <pc:docMk/>
          <pc:sldMk cId="3854547967" sldId="537"/>
        </pc:sldMkLst>
      </pc:sldChg>
      <pc:sldChg chg="add">
        <pc:chgData name="Jon Rosdahl" userId="2820f357-2dd4-4127-8713-e0bfde0fd756" providerId="ADAL" clId="{6E533F73-2A3B-4925-83F1-2FBB030B4CEB}" dt="2025-07-28T11:00:08.092" v="614"/>
        <pc:sldMkLst>
          <pc:docMk/>
          <pc:sldMk cId="0" sldId="538"/>
        </pc:sldMkLst>
      </pc:sldChg>
      <pc:sldChg chg="add">
        <pc:chgData name="Jon Rosdahl" userId="2820f357-2dd4-4127-8713-e0bfde0fd756" providerId="ADAL" clId="{6E533F73-2A3B-4925-83F1-2FBB030B4CEB}" dt="2025-07-28T11:00:08.092" v="614"/>
        <pc:sldMkLst>
          <pc:docMk/>
          <pc:sldMk cId="0" sldId="539"/>
        </pc:sldMkLst>
      </pc:sldChg>
      <pc:sldChg chg="addSp delSp modSp mod">
        <pc:chgData name="Jon Rosdahl" userId="2820f357-2dd4-4127-8713-e0bfde0fd756" providerId="ADAL" clId="{6E533F73-2A3B-4925-83F1-2FBB030B4CEB}" dt="2025-07-26T18:11:11.028" v="172" actId="14100"/>
        <pc:sldMkLst>
          <pc:docMk/>
          <pc:sldMk cId="3619570427" sldId="560"/>
        </pc:sldMkLst>
        <pc:spChg chg="mod">
          <ac:chgData name="Jon Rosdahl" userId="2820f357-2dd4-4127-8713-e0bfde0fd756" providerId="ADAL" clId="{6E533F73-2A3B-4925-83F1-2FBB030B4CEB}" dt="2025-07-26T18:09:26.873" v="160" actId="20577"/>
          <ac:spMkLst>
            <pc:docMk/>
            <pc:sldMk cId="3619570427" sldId="560"/>
            <ac:spMk id="14" creationId="{EDB60147-A049-2A35-072A-335D7957B15E}"/>
          </ac:spMkLst>
        </pc:spChg>
        <pc:picChg chg="add mod ord">
          <ac:chgData name="Jon Rosdahl" userId="2820f357-2dd4-4127-8713-e0bfde0fd756" providerId="ADAL" clId="{6E533F73-2A3B-4925-83F1-2FBB030B4CEB}" dt="2025-07-26T18:11:11.028" v="172" actId="14100"/>
          <ac:picMkLst>
            <pc:docMk/>
            <pc:sldMk cId="3619570427" sldId="560"/>
            <ac:picMk id="9" creationId="{15971933-1F80-E7A3-D11B-A348E77B57C2}"/>
          </ac:picMkLst>
        </pc:picChg>
      </pc:sldChg>
      <pc:sldChg chg="del">
        <pc:chgData name="Jon Rosdahl" userId="2820f357-2dd4-4127-8713-e0bfde0fd756" providerId="ADAL" clId="{6E533F73-2A3B-4925-83F1-2FBB030B4CEB}" dt="2025-07-28T10:59:58.786" v="613" actId="47"/>
        <pc:sldMkLst>
          <pc:docMk/>
          <pc:sldMk cId="2765837524" sldId="570"/>
        </pc:sldMkLst>
      </pc:sldChg>
      <pc:sldChg chg="del">
        <pc:chgData name="Jon Rosdahl" userId="2820f357-2dd4-4127-8713-e0bfde0fd756" providerId="ADAL" clId="{6E533F73-2A3B-4925-83F1-2FBB030B4CEB}" dt="2025-07-28T10:59:58.786" v="613" actId="47"/>
        <pc:sldMkLst>
          <pc:docMk/>
          <pc:sldMk cId="4023241562" sldId="571"/>
        </pc:sldMkLst>
      </pc:sldChg>
      <pc:sldChg chg="del">
        <pc:chgData name="Jon Rosdahl" userId="2820f357-2dd4-4127-8713-e0bfde0fd756" providerId="ADAL" clId="{6E533F73-2A3B-4925-83F1-2FBB030B4CEB}" dt="2025-07-28T10:27:57.117" v="561" actId="47"/>
        <pc:sldMkLst>
          <pc:docMk/>
          <pc:sldMk cId="4236208765" sldId="574"/>
        </pc:sldMkLst>
      </pc:sldChg>
      <pc:sldChg chg="del">
        <pc:chgData name="Jon Rosdahl" userId="2820f357-2dd4-4127-8713-e0bfde0fd756" providerId="ADAL" clId="{6E533F73-2A3B-4925-83F1-2FBB030B4CEB}" dt="2025-07-28T10:59:58.786" v="613" actId="47"/>
        <pc:sldMkLst>
          <pc:docMk/>
          <pc:sldMk cId="1119938965" sldId="575"/>
        </pc:sldMkLst>
      </pc:sldChg>
      <pc:sldChg chg="del">
        <pc:chgData name="Jon Rosdahl" userId="2820f357-2dd4-4127-8713-e0bfde0fd756" providerId="ADAL" clId="{6E533F73-2A3B-4925-83F1-2FBB030B4CEB}" dt="2025-07-28T10:59:58.786" v="613" actId="47"/>
        <pc:sldMkLst>
          <pc:docMk/>
          <pc:sldMk cId="1677634203" sldId="576"/>
        </pc:sldMkLst>
      </pc:sldChg>
      <pc:sldChg chg="addSp delSp modSp new mod modClrScheme chgLayout">
        <pc:chgData name="Jon Rosdahl" userId="2820f357-2dd4-4127-8713-e0bfde0fd756" providerId="ADAL" clId="{6E533F73-2A3B-4925-83F1-2FBB030B4CEB}" dt="2025-07-27T14:29:43.593" v="482" actId="14100"/>
        <pc:sldMkLst>
          <pc:docMk/>
          <pc:sldMk cId="831766681" sldId="577"/>
        </pc:sldMkLst>
        <pc:spChg chg="mod ord">
          <ac:chgData name="Jon Rosdahl" userId="2820f357-2dd4-4127-8713-e0bfde0fd756" providerId="ADAL" clId="{6E533F73-2A3B-4925-83F1-2FBB030B4CEB}" dt="2025-07-27T14:27:04.339" v="439" actId="700"/>
          <ac:spMkLst>
            <pc:docMk/>
            <pc:sldMk cId="831766681" sldId="577"/>
            <ac:spMk id="4" creationId="{7EC51423-4136-2F5F-AA81-FFAC96344CCB}"/>
          </ac:spMkLst>
        </pc:spChg>
        <pc:spChg chg="mod ord">
          <ac:chgData name="Jon Rosdahl" userId="2820f357-2dd4-4127-8713-e0bfde0fd756" providerId="ADAL" clId="{6E533F73-2A3B-4925-83F1-2FBB030B4CEB}" dt="2025-07-27T14:27:04.339" v="439" actId="700"/>
          <ac:spMkLst>
            <pc:docMk/>
            <pc:sldMk cId="831766681" sldId="577"/>
            <ac:spMk id="5" creationId="{93226B3E-0FF1-09E5-4369-023DB447C615}"/>
          </ac:spMkLst>
        </pc:spChg>
        <pc:spChg chg="mod ord">
          <ac:chgData name="Jon Rosdahl" userId="2820f357-2dd4-4127-8713-e0bfde0fd756" providerId="ADAL" clId="{6E533F73-2A3B-4925-83F1-2FBB030B4CEB}" dt="2025-07-27T14:27:04.339" v="439" actId="700"/>
          <ac:spMkLst>
            <pc:docMk/>
            <pc:sldMk cId="831766681" sldId="577"/>
            <ac:spMk id="6" creationId="{A2E14F50-0363-7A9B-F225-D694C5D0A5EF}"/>
          </ac:spMkLst>
        </pc:spChg>
        <pc:spChg chg="add mod ord">
          <ac:chgData name="Jon Rosdahl" userId="2820f357-2dd4-4127-8713-e0bfde0fd756" providerId="ADAL" clId="{6E533F73-2A3B-4925-83F1-2FBB030B4CEB}" dt="2025-07-27T14:29:24.435" v="477" actId="20577"/>
          <ac:spMkLst>
            <pc:docMk/>
            <pc:sldMk cId="831766681" sldId="577"/>
            <ac:spMk id="7" creationId="{1999DCD2-C37E-E62F-8BDA-7644FE82435B}"/>
          </ac:spMkLst>
        </pc:spChg>
        <pc:picChg chg="add mod">
          <ac:chgData name="Jon Rosdahl" userId="2820f357-2dd4-4127-8713-e0bfde0fd756" providerId="ADAL" clId="{6E533F73-2A3B-4925-83F1-2FBB030B4CEB}" dt="2025-07-27T14:29:43.593" v="482" actId="14100"/>
          <ac:picMkLst>
            <pc:docMk/>
            <pc:sldMk cId="831766681" sldId="577"/>
            <ac:picMk id="11" creationId="{9F2C6132-BE69-1109-2FC5-BF09EA69CA6D}"/>
          </ac:picMkLst>
        </pc:picChg>
      </pc:sldChg>
      <pc:sldChg chg="modSp new mod">
        <pc:chgData name="Jon Rosdahl" userId="2820f357-2dd4-4127-8713-e0bfde0fd756" providerId="ADAL" clId="{6E533F73-2A3B-4925-83F1-2FBB030B4CEB}" dt="2025-07-27T14:30:14.749" v="517" actId="14100"/>
        <pc:sldMkLst>
          <pc:docMk/>
          <pc:sldMk cId="531350334" sldId="578"/>
        </pc:sldMkLst>
        <pc:spChg chg="mod">
          <ac:chgData name="Jon Rosdahl" userId="2820f357-2dd4-4127-8713-e0bfde0fd756" providerId="ADAL" clId="{6E533F73-2A3B-4925-83F1-2FBB030B4CEB}" dt="2025-07-27T14:30:14.749" v="517" actId="14100"/>
          <ac:spMkLst>
            <pc:docMk/>
            <pc:sldMk cId="531350334" sldId="578"/>
            <ac:spMk id="2" creationId="{06C3543A-3469-8389-9774-B1F5BABE4D99}"/>
          </ac:spMkLst>
        </pc:spChg>
      </pc:sldChg>
      <pc:sldChg chg="add">
        <pc:chgData name="Jon Rosdahl" userId="2820f357-2dd4-4127-8713-e0bfde0fd756" providerId="ADAL" clId="{6E533F73-2A3B-4925-83F1-2FBB030B4CEB}" dt="2025-07-28T11:00:08.092" v="614"/>
        <pc:sldMkLst>
          <pc:docMk/>
          <pc:sldMk cId="0" sldId="579"/>
        </pc:sldMkLst>
      </pc:sldChg>
      <pc:sldChg chg="add">
        <pc:chgData name="Jon Rosdahl" userId="2820f357-2dd4-4127-8713-e0bfde0fd756" providerId="ADAL" clId="{6E533F73-2A3B-4925-83F1-2FBB030B4CEB}" dt="2025-07-28T11:00:08.092" v="614"/>
        <pc:sldMkLst>
          <pc:docMk/>
          <pc:sldMk cId="0" sldId="580"/>
        </pc:sldMkLst>
      </pc:sldChg>
      <pc:sldChg chg="modSp add">
        <pc:chgData name="Jon Rosdahl" userId="2820f357-2dd4-4127-8713-e0bfde0fd756" providerId="ADAL" clId="{6E533F73-2A3B-4925-83F1-2FBB030B4CEB}" dt="2025-07-28T11:00:08.092" v="614"/>
        <pc:sldMkLst>
          <pc:docMk/>
          <pc:sldMk cId="0" sldId="581"/>
        </pc:sldMkLst>
        <pc:spChg chg="mod">
          <ac:chgData name="Jon Rosdahl" userId="2820f357-2dd4-4127-8713-e0bfde0fd756" providerId="ADAL" clId="{6E533F73-2A3B-4925-83F1-2FBB030B4CEB}" dt="2025-07-28T11:00:08.092" v="614"/>
          <ac:spMkLst>
            <pc:docMk/>
            <pc:sldMk cId="0" sldId="581"/>
            <ac:spMk id="25601" creationId="{266E9F86-ED1F-A148-2B55-C02414C1CF19}"/>
          </ac:spMkLst>
        </pc:spChg>
        <pc:spChg chg="mod">
          <ac:chgData name="Jon Rosdahl" userId="2820f357-2dd4-4127-8713-e0bfde0fd756" providerId="ADAL" clId="{6E533F73-2A3B-4925-83F1-2FBB030B4CEB}" dt="2025-07-28T11:00:08.092" v="614"/>
          <ac:spMkLst>
            <pc:docMk/>
            <pc:sldMk cId="0" sldId="581"/>
            <ac:spMk id="25602" creationId="{A0D226CC-8980-93DA-0A61-3F64086A2D93}"/>
          </ac:spMkLst>
        </pc:spChg>
      </pc:sldChg>
      <pc:sldChg chg="add del">
        <pc:chgData name="Jon Rosdahl" userId="2820f357-2dd4-4127-8713-e0bfde0fd756" providerId="ADAL" clId="{6E533F73-2A3B-4925-83F1-2FBB030B4CEB}" dt="2025-07-28T11:01:31.423" v="618"/>
        <pc:sldMkLst>
          <pc:docMk/>
          <pc:sldMk cId="0" sldId="582"/>
        </pc:sldMkLst>
      </pc:sldChg>
      <pc:sldChg chg="add del">
        <pc:chgData name="Jon Rosdahl" userId="2820f357-2dd4-4127-8713-e0bfde0fd756" providerId="ADAL" clId="{6E533F73-2A3B-4925-83F1-2FBB030B4CEB}" dt="2025-07-28T11:01:31.423" v="618"/>
        <pc:sldMkLst>
          <pc:docMk/>
          <pc:sldMk cId="0" sldId="583"/>
        </pc:sldMkLst>
      </pc:sldChg>
      <pc:sldChg chg="add del">
        <pc:chgData name="Jon Rosdahl" userId="2820f357-2dd4-4127-8713-e0bfde0fd756" providerId="ADAL" clId="{6E533F73-2A3B-4925-83F1-2FBB030B4CEB}" dt="2025-07-28T11:01:31.423" v="618"/>
        <pc:sldMkLst>
          <pc:docMk/>
          <pc:sldMk cId="0" sldId="584"/>
        </pc:sldMkLst>
      </pc:sldChg>
      <pc:sldChg chg="add del">
        <pc:chgData name="Jon Rosdahl" userId="2820f357-2dd4-4127-8713-e0bfde0fd756" providerId="ADAL" clId="{6E533F73-2A3B-4925-83F1-2FBB030B4CEB}" dt="2025-07-28T11:01:31.423" v="618"/>
        <pc:sldMkLst>
          <pc:docMk/>
          <pc:sldMk cId="0" sldId="585"/>
        </pc:sldMkLst>
      </pc:sldChg>
      <pc:sldChg chg="add del">
        <pc:chgData name="Jon Rosdahl" userId="2820f357-2dd4-4127-8713-e0bfde0fd756" providerId="ADAL" clId="{6E533F73-2A3B-4925-83F1-2FBB030B4CEB}" dt="2025-07-28T11:01:31.423" v="618"/>
        <pc:sldMkLst>
          <pc:docMk/>
          <pc:sldMk cId="0" sldId="586"/>
        </pc:sldMkLst>
      </pc:sldChg>
      <pc:sldChg chg="add del">
        <pc:chgData name="Jon Rosdahl" userId="2820f357-2dd4-4127-8713-e0bfde0fd756" providerId="ADAL" clId="{6E533F73-2A3B-4925-83F1-2FBB030B4CEB}" dt="2025-07-28T11:01:31.423" v="618"/>
        <pc:sldMkLst>
          <pc:docMk/>
          <pc:sldMk cId="0" sldId="587"/>
        </pc:sldMkLst>
      </pc:sldChg>
      <pc:sldChg chg="modSp add del">
        <pc:chgData name="Jon Rosdahl" userId="2820f357-2dd4-4127-8713-e0bfde0fd756" providerId="ADAL" clId="{6E533F73-2A3B-4925-83F1-2FBB030B4CEB}" dt="2025-07-28T11:01:31.423" v="618"/>
        <pc:sldMkLst>
          <pc:docMk/>
          <pc:sldMk cId="0" sldId="588"/>
        </pc:sldMkLst>
      </pc:sldChg>
      <pc:sldChg chg="modSp add del">
        <pc:chgData name="Jon Rosdahl" userId="2820f357-2dd4-4127-8713-e0bfde0fd756" providerId="ADAL" clId="{6E533F73-2A3B-4925-83F1-2FBB030B4CEB}" dt="2025-07-28T11:01:31.423" v="618"/>
        <pc:sldMkLst>
          <pc:docMk/>
          <pc:sldMk cId="0" sldId="589"/>
        </pc:sldMkLst>
      </pc:sldChg>
      <pc:sldChg chg="modSp add del">
        <pc:chgData name="Jon Rosdahl" userId="2820f357-2dd4-4127-8713-e0bfde0fd756" providerId="ADAL" clId="{6E533F73-2A3B-4925-83F1-2FBB030B4CEB}" dt="2025-07-28T11:01:31.423" v="618"/>
        <pc:sldMkLst>
          <pc:docMk/>
          <pc:sldMk cId="0" sldId="590"/>
        </pc:sldMkLst>
      </pc:sldChg>
      <pc:sldChg chg="add del">
        <pc:chgData name="Jon Rosdahl" userId="2820f357-2dd4-4127-8713-e0bfde0fd756" providerId="ADAL" clId="{6E533F73-2A3B-4925-83F1-2FBB030B4CEB}" dt="2025-07-28T11:01:31.423" v="618"/>
        <pc:sldMkLst>
          <pc:docMk/>
          <pc:sldMk cId="0" sldId="591"/>
        </pc:sldMkLst>
      </pc:sldChg>
      <pc:sldMasterChg chg="modSp mod">
        <pc:chgData name="Jon Rosdahl" userId="2820f357-2dd4-4127-8713-e0bfde0fd756" providerId="ADAL" clId="{6E533F73-2A3B-4925-83F1-2FBB030B4CEB}" dt="2025-07-04T17:55:05.625" v="1" actId="6549"/>
        <pc:sldMasterMkLst>
          <pc:docMk/>
          <pc:sldMasterMk cId="0" sldId="2147483648"/>
        </pc:sldMasterMkLst>
        <pc:spChg chg="mod">
          <ac:chgData name="Jon Rosdahl" userId="2820f357-2dd4-4127-8713-e0bfde0fd756" providerId="ADAL" clId="{6E533F73-2A3B-4925-83F1-2FBB030B4CEB}" dt="2025-07-04T17:55:05.625" v="1"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EC-25/0001r6</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EC-25/0001r6</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EC-25/0001r6</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732C2B4B-104D-7E64-23E7-8DBED5D56EF2}"/>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CB1B9270-3ADD-6DE7-FFA7-1D45E1C7D0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1" name="Header Placeholder 3">
            <a:extLst>
              <a:ext uri="{FF2B5EF4-FFF2-40B4-BE49-F238E27FC236}">
                <a16:creationId xmlns:a16="http://schemas.microsoft.com/office/drawing/2014/main" id="{D6A991E2-9F90-C205-4CE1-D926D896BDD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2532" name="Date Placeholder 4">
            <a:extLst>
              <a:ext uri="{FF2B5EF4-FFF2-40B4-BE49-F238E27FC236}">
                <a16:creationId xmlns:a16="http://schemas.microsoft.com/office/drawing/2014/main" id="{6BD28F78-2181-00E0-559B-A2640F39FC9E}"/>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2533" name="Footer Placeholder 5">
            <a:extLst>
              <a:ext uri="{FF2B5EF4-FFF2-40B4-BE49-F238E27FC236}">
                <a16:creationId xmlns:a16="http://schemas.microsoft.com/office/drawing/2014/main" id="{639033B3-1B75-6F76-6D63-EBC9E3CD905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2534" name="Slide Number Placeholder 6">
            <a:extLst>
              <a:ext uri="{FF2B5EF4-FFF2-40B4-BE49-F238E27FC236}">
                <a16:creationId xmlns:a16="http://schemas.microsoft.com/office/drawing/2014/main" id="{25A9478B-D426-EF09-39A8-7EDC20ACCD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1FB498FE-9F85-4242-8D49-F7757BDC4EE3}"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045A320-5FAC-E4AF-5635-EB5F06EB7C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1A0C381B-BCB2-E2D5-1A55-000766F09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902F6A81-FF4C-C7DF-926C-7A2D12DDF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B9017F25-38D0-4711-B418-7F1E397D01D3}" type="slidenum">
              <a:rPr lang="en-AU" altLang="en-US" smtClean="0">
                <a:latin typeface="Calibri" panose="020F0502020204030204" pitchFamily="34" charset="0"/>
              </a:rPr>
              <a:pPr fontAlgn="base">
                <a:spcBef>
                  <a:spcPct val="0"/>
                </a:spcBef>
                <a:spcAft>
                  <a:spcPct val="0"/>
                </a:spcAft>
              </a:pPr>
              <a:t>11</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B940B18E-9775-8039-DD8F-336B214AE0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147F93D8-E186-C0DE-F613-66424E19CE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6627" name="Slide Number Placeholder 3">
            <a:extLst>
              <a:ext uri="{FF2B5EF4-FFF2-40B4-BE49-F238E27FC236}">
                <a16:creationId xmlns:a16="http://schemas.microsoft.com/office/drawing/2014/main" id="{7C643950-E635-AB09-937A-1A61B20107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8438D450-730A-4291-8E57-0881F7A6B20B}" type="slidenum">
              <a:rPr lang="en-AU" altLang="en-US" smtClean="0">
                <a:latin typeface="Calibri" panose="020F0502020204030204" pitchFamily="34" charset="0"/>
              </a:rPr>
              <a:pPr fontAlgn="base">
                <a:spcBef>
                  <a:spcPct val="0"/>
                </a:spcBef>
                <a:spcAft>
                  <a:spcPct val="0"/>
                </a:spcAft>
              </a:pPr>
              <a:t>12</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995B486C-4C52-E774-C54F-935231B674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F31A3F81-2CE6-CC09-3625-EF5C6E65A0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8675" name="Slide Number Placeholder 3">
            <a:extLst>
              <a:ext uri="{FF2B5EF4-FFF2-40B4-BE49-F238E27FC236}">
                <a16:creationId xmlns:a16="http://schemas.microsoft.com/office/drawing/2014/main" id="{9E203981-2174-E1A8-E33C-0C9CFD97CF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9147E30B-7215-494B-8C1A-5696047102C5}" type="slidenum">
              <a:rPr lang="en-AU" altLang="en-US" smtClean="0">
                <a:latin typeface="Calibri" panose="020F0502020204030204" pitchFamily="34" charset="0"/>
              </a:rPr>
              <a:pPr fontAlgn="base">
                <a:spcBef>
                  <a:spcPct val="0"/>
                </a:spcBef>
                <a:spcAft>
                  <a:spcPct val="0"/>
                </a:spcAft>
              </a:pPr>
              <a:t>13</a:t>
            </a:fld>
            <a:endParaRPr lang="en-AU"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FF5E60B7-DF3F-9D30-3173-413C43F74F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4790A9ED-3F9D-11F6-695B-9E06890A5B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3" name="Slide Number Placeholder 3">
            <a:extLst>
              <a:ext uri="{FF2B5EF4-FFF2-40B4-BE49-F238E27FC236}">
                <a16:creationId xmlns:a16="http://schemas.microsoft.com/office/drawing/2014/main" id="{25F16D7A-8A47-8A63-F879-6A7E753AB6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4B7F530B-096B-47A8-BDF8-D9F263AD172C}" type="slidenum">
              <a:rPr lang="en-AU" altLang="en-US" smtClean="0">
                <a:latin typeface="Calibri" panose="020F0502020204030204" pitchFamily="34" charset="0"/>
              </a:rPr>
              <a:pPr fontAlgn="base">
                <a:spcBef>
                  <a:spcPct val="0"/>
                </a:spcBef>
                <a:spcAft>
                  <a:spcPct val="0"/>
                </a:spcAft>
              </a:pPr>
              <a:t>14</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006FD33-8332-A5BF-185B-354061524566}"/>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E5F23857-4801-7171-CF2D-D23AFA30CA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Above is the estimate draft budget for the Hilton Antwerp in Belgium. Noting that the registrations income is based on $300/$500/$700 for those staying at the hotel, $600/$800/$1000 for in person non hotel and remote attendees,  and noting that the hotel can only cater for approx. 200 to stay at the hotel, the other in person attendees will be directed to overflow hotels.</a:t>
            </a:r>
          </a:p>
        </p:txBody>
      </p:sp>
      <p:sp>
        <p:nvSpPr>
          <p:cNvPr id="32771" name="Header Placeholder 3">
            <a:extLst>
              <a:ext uri="{FF2B5EF4-FFF2-40B4-BE49-F238E27FC236}">
                <a16:creationId xmlns:a16="http://schemas.microsoft.com/office/drawing/2014/main" id="{0F4B4E32-9A32-DBC5-82C7-7AD44CA69AD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32772" name="Date Placeholder 4">
            <a:extLst>
              <a:ext uri="{FF2B5EF4-FFF2-40B4-BE49-F238E27FC236}">
                <a16:creationId xmlns:a16="http://schemas.microsoft.com/office/drawing/2014/main" id="{724AB055-290B-D8FD-AC37-8D8C7DC75D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32773" name="Footer Placeholder 5">
            <a:extLst>
              <a:ext uri="{FF2B5EF4-FFF2-40B4-BE49-F238E27FC236}">
                <a16:creationId xmlns:a16="http://schemas.microsoft.com/office/drawing/2014/main" id="{E9630DAF-1D99-57CD-68B9-1C70881F2A8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32774" name="Slide Number Placeholder 6">
            <a:extLst>
              <a:ext uri="{FF2B5EF4-FFF2-40B4-BE49-F238E27FC236}">
                <a16:creationId xmlns:a16="http://schemas.microsoft.com/office/drawing/2014/main" id="{933916BD-49E0-8617-C72B-00945E9AEC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F9AC6903-48F0-42CF-AF9C-D7614340F0A4}"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15</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Motion to set the 2025 Session Fees: July 14, 2024</a:t>
            </a:r>
            <a:br>
              <a:rPr lang="en-US" dirty="0"/>
            </a:br>
            <a:br>
              <a:rPr lang="en-US" dirty="0"/>
            </a:br>
            <a:r>
              <a:rPr lang="en-US" dirty="0"/>
              <a:t>Session Fees for 2025 remained the same as 2024 ($600/$800/$1000)</a:t>
            </a:r>
          </a:p>
          <a:p>
            <a:endParaRPr lang="en-US" dirty="0"/>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EC-25/0001r6</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EC-25/0001r6</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July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EC-25/0001r6</a:t>
            </a:r>
            <a:endParaRPr lang="en-US" dirty="0"/>
          </a:p>
        </p:txBody>
      </p:sp>
      <p:sp>
        <p:nvSpPr>
          <p:cNvPr id="5" name="Date Placeholder 4"/>
          <p:cNvSpPr>
            <a:spLocks noGrp="1"/>
          </p:cNvSpPr>
          <p:nvPr>
            <p:ph type="dt" idx="11"/>
          </p:nvPr>
        </p:nvSpPr>
        <p:spPr/>
        <p:txBody>
          <a:bodyPr/>
          <a:lstStyle/>
          <a:p>
            <a:pPr>
              <a:defRPr/>
            </a:pPr>
            <a:r>
              <a:rPr lang="en-US"/>
              <a:t>July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EC-25/0001r6</a:t>
            </a:r>
            <a:endParaRPr lang="en-US" dirty="0"/>
          </a:p>
        </p:txBody>
      </p:sp>
      <p:sp>
        <p:nvSpPr>
          <p:cNvPr id="5" name="Date Placeholder 4"/>
          <p:cNvSpPr>
            <a:spLocks noGrp="1"/>
          </p:cNvSpPr>
          <p:nvPr>
            <p:ph type="dt" idx="11"/>
          </p:nvPr>
        </p:nvSpPr>
        <p:spPr/>
        <p:txBody>
          <a:bodyPr/>
          <a:lstStyle/>
          <a:p>
            <a:pPr>
              <a:defRPr/>
            </a:pPr>
            <a:r>
              <a:rPr lang="en-US"/>
              <a:t>July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 about </a:t>
            </a:r>
            <a:r>
              <a:rPr lang="en-US"/>
              <a:t>11k from r5 (May 2025)</a:t>
            </a:r>
            <a:endParaRPr lang="en-US" dirty="0"/>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EC-25/0001r6</a:t>
            </a:r>
            <a:endParaRPr lang="en-US" dirty="0"/>
          </a:p>
        </p:txBody>
      </p:sp>
      <p:sp>
        <p:nvSpPr>
          <p:cNvPr id="5" name="Date Placeholder 4"/>
          <p:cNvSpPr>
            <a:spLocks noGrp="1"/>
          </p:cNvSpPr>
          <p:nvPr>
            <p:ph type="dt" idx="11"/>
          </p:nvPr>
        </p:nvSpPr>
        <p:spPr/>
        <p:txBody>
          <a:bodyPr/>
          <a:lstStyle/>
          <a:p>
            <a:pPr>
              <a:defRPr/>
            </a:pPr>
            <a:r>
              <a:rPr lang="en-US"/>
              <a:t>July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EC-25/0001r6</a:t>
            </a:r>
            <a:endParaRPr lang="en-US" dirty="0"/>
          </a:p>
        </p:txBody>
      </p:sp>
      <p:sp>
        <p:nvSpPr>
          <p:cNvPr id="5" name="Date Placeholder 4"/>
          <p:cNvSpPr>
            <a:spLocks noGrp="1"/>
          </p:cNvSpPr>
          <p:nvPr>
            <p:ph type="dt" idx="11"/>
          </p:nvPr>
        </p:nvSpPr>
        <p:spPr/>
        <p:txBody>
          <a:bodyPr/>
          <a:lstStyle/>
          <a:p>
            <a:pPr>
              <a:defRPr/>
            </a:pPr>
            <a:r>
              <a:rPr lang="en-US"/>
              <a:t>July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EC-25/0001r6</a:t>
            </a:r>
            <a:endParaRPr lang="en-US" dirty="0"/>
          </a:p>
        </p:txBody>
      </p:sp>
      <p:sp>
        <p:nvSpPr>
          <p:cNvPr id="5" name="Date Placeholder 4"/>
          <p:cNvSpPr>
            <a:spLocks noGrp="1"/>
          </p:cNvSpPr>
          <p:nvPr>
            <p:ph type="dt" idx="11"/>
          </p:nvPr>
        </p:nvSpPr>
        <p:spPr/>
        <p:txBody>
          <a:bodyPr/>
          <a:lstStyle/>
          <a:p>
            <a:pPr>
              <a:defRPr/>
            </a:pPr>
            <a:r>
              <a:rPr lang="en-US"/>
              <a:t>July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41</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EC-25/0001r6</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July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2025-MISC $6,000 = 2023 Audit Charges</a:t>
            </a:r>
          </a:p>
        </p:txBody>
      </p:sp>
      <p:sp>
        <p:nvSpPr>
          <p:cNvPr id="4" name="Header Placeholder 3"/>
          <p:cNvSpPr>
            <a:spLocks noGrp="1"/>
          </p:cNvSpPr>
          <p:nvPr>
            <p:ph type="hdr"/>
          </p:nvPr>
        </p:nvSpPr>
        <p:spPr/>
        <p:txBody>
          <a:bodyPr/>
          <a:lstStyle/>
          <a:p>
            <a:r>
              <a:rPr lang="en-US"/>
              <a:t>doc.: IEEE 802 EC-25/0001r6</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0443C8AF-3AD1-8D21-4CEE-6CCF59288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837DEEC2-197A-62F5-BCF9-70573A30F8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4339" name="Slide Number Placeholder 3">
            <a:extLst>
              <a:ext uri="{FF2B5EF4-FFF2-40B4-BE49-F238E27FC236}">
                <a16:creationId xmlns:a16="http://schemas.microsoft.com/office/drawing/2014/main" id="{12B9B83B-4503-CA5D-31CF-10015F8CA2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9A15DF12-A747-4C03-8469-0E1BC69CE103}" type="slidenum">
              <a:rPr lang="en-AU" altLang="en-US" smtClean="0">
                <a:latin typeface="Calibri" panose="020F0502020204030204" pitchFamily="34" charset="0"/>
              </a:rPr>
              <a:pPr fontAlgn="base">
                <a:spcBef>
                  <a:spcPct val="0"/>
                </a:spcBef>
                <a:spcAft>
                  <a:spcPct val="0"/>
                </a:spcAft>
              </a:pPr>
              <a:t>6</a:t>
            </a:fld>
            <a:endParaRPr lang="en-AU"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88CEF2E-618E-34E6-477C-7B95AFB1C2DE}"/>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F70C7BB0-7CD8-D4D7-4124-DF63AF5DCD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7" name="Header Placeholder 3">
            <a:extLst>
              <a:ext uri="{FF2B5EF4-FFF2-40B4-BE49-F238E27FC236}">
                <a16:creationId xmlns:a16="http://schemas.microsoft.com/office/drawing/2014/main" id="{905FCBEC-3743-7D60-96F7-647610B98B0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16388" name="Date Placeholder 4">
            <a:extLst>
              <a:ext uri="{FF2B5EF4-FFF2-40B4-BE49-F238E27FC236}">
                <a16:creationId xmlns:a16="http://schemas.microsoft.com/office/drawing/2014/main" id="{AA09999B-3FA6-2CBD-05E8-6C8A28E4C79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16389" name="Footer Placeholder 5">
            <a:extLst>
              <a:ext uri="{FF2B5EF4-FFF2-40B4-BE49-F238E27FC236}">
                <a16:creationId xmlns:a16="http://schemas.microsoft.com/office/drawing/2014/main" id="{651E5A0A-4BB7-BFDF-194A-5077E90FA14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16390" name="Slide Number Placeholder 6">
            <a:extLst>
              <a:ext uri="{FF2B5EF4-FFF2-40B4-BE49-F238E27FC236}">
                <a16:creationId xmlns:a16="http://schemas.microsoft.com/office/drawing/2014/main" id="{EBA0FB89-E421-3DDF-ADBC-B2836A11C1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EDBECF38-2D97-4BD7-8C91-2ABEEF3972D3}"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F151E32E-A44A-5A54-3E4C-68F625C1D6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29B68533-D18A-4436-07C7-D035794E81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5" name="Slide Number Placeholder 3">
            <a:extLst>
              <a:ext uri="{FF2B5EF4-FFF2-40B4-BE49-F238E27FC236}">
                <a16:creationId xmlns:a16="http://schemas.microsoft.com/office/drawing/2014/main" id="{9F6F9996-F950-2ECA-30F6-CF92550D45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F6283F6D-21F5-44BE-9A56-40A4F5DD62F0}" type="slidenum">
              <a:rPr lang="en-AU" altLang="en-US" smtClean="0">
                <a:latin typeface="Calibri" panose="020F0502020204030204" pitchFamily="34" charset="0"/>
              </a:rPr>
              <a:pPr fontAlgn="base">
                <a:spcBef>
                  <a:spcPct val="0"/>
                </a:spcBef>
                <a:spcAft>
                  <a:spcPct val="0"/>
                </a:spcAft>
              </a:pPr>
              <a:t>8</a:t>
            </a:fld>
            <a:endParaRPr lang="en-A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3258D5E1-0A40-FD99-2724-DF034C27D772}"/>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8CE2F3A9-135A-F75F-B8B7-2BFDEAAC04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3" name="Header Placeholder 3">
            <a:extLst>
              <a:ext uri="{FF2B5EF4-FFF2-40B4-BE49-F238E27FC236}">
                <a16:creationId xmlns:a16="http://schemas.microsoft.com/office/drawing/2014/main" id="{1581FF63-67FA-CA81-248F-B794F40727D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0484" name="Date Placeholder 4">
            <a:extLst>
              <a:ext uri="{FF2B5EF4-FFF2-40B4-BE49-F238E27FC236}">
                <a16:creationId xmlns:a16="http://schemas.microsoft.com/office/drawing/2014/main" id="{60728968-F155-2E5A-2930-27B15FB56DA9}"/>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0485" name="Footer Placeholder 5">
            <a:extLst>
              <a:ext uri="{FF2B5EF4-FFF2-40B4-BE49-F238E27FC236}">
                <a16:creationId xmlns:a16="http://schemas.microsoft.com/office/drawing/2014/main" id="{036A62EC-7DBB-E2EC-AA7D-A9F1D93D023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0486" name="Slide Number Placeholder 6">
            <a:extLst>
              <a:ext uri="{FF2B5EF4-FFF2-40B4-BE49-F238E27FC236}">
                <a16:creationId xmlns:a16="http://schemas.microsoft.com/office/drawing/2014/main" id="{9B638FAE-5CC8-084A-295B-BE8A59BE27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3D115BF9-512B-464C-86CA-6ADAB82C49F5}"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EC-25/0001r6</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July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2025-08-01</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0900A7D-C4FD-732C-14B0-5C5B1FC260AE}"/>
              </a:ext>
            </a:extLst>
          </p:cNvPr>
          <p:cNvSpPr>
            <a:spLocks noGrp="1" noChangeArrowheads="1"/>
          </p:cNvSpPr>
          <p:nvPr>
            <p:ph type="title"/>
          </p:nvPr>
        </p:nvSpPr>
        <p:spPr>
          <a:xfrm>
            <a:off x="285750" y="1203325"/>
            <a:ext cx="3848100" cy="296227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11 - 16,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Warsaw Presidential Hotel, Poland</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July 26,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21506" name="Date Placeholder 5">
            <a:extLst>
              <a:ext uri="{FF2B5EF4-FFF2-40B4-BE49-F238E27FC236}">
                <a16:creationId xmlns:a16="http://schemas.microsoft.com/office/drawing/2014/main" id="{7962758F-8C13-E80F-FD8F-E943040D7186}"/>
              </a:ext>
            </a:extLst>
          </p:cNvPr>
          <p:cNvSpPr>
            <a:spLocks noGrp="1" noChangeArrowheads="1"/>
          </p:cNvSpPr>
          <p:nvPr>
            <p:ph type="dt" sz="quarter" idx="429496729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pic>
        <p:nvPicPr>
          <p:cNvPr id="21507" name="Picture 2">
            <a:extLst>
              <a:ext uri="{FF2B5EF4-FFF2-40B4-BE49-F238E27FC236}">
                <a16:creationId xmlns:a16="http://schemas.microsoft.com/office/drawing/2014/main" id="{7351E0F9-E95B-ADFB-73FE-759200744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978400"/>
            <a:ext cx="37211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a16="http://schemas.microsoft.com/office/drawing/2014/main" id="{7A339BC3-F67E-A14F-7F12-74E451C64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1004888"/>
            <a:ext cx="77724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5">
            <a:extLst>
              <a:ext uri="{FF2B5EF4-FFF2-40B4-BE49-F238E27FC236}">
                <a16:creationId xmlns:a16="http://schemas.microsoft.com/office/drawing/2014/main" id="{8159C40F-1FB0-66C7-59CA-4666A2E3BD6F}"/>
              </a:ext>
            </a:extLst>
          </p:cNvPr>
          <p:cNvSpPr>
            <a:spLocks noGrp="1" noChangeArrowheads="1"/>
          </p:cNvSpPr>
          <p:nvPr>
            <p:ph type="dt" sz="quarter" idx="4294967295"/>
          </p:nvPr>
        </p:nvSpPr>
        <p:spPr bwMode="auto">
          <a:xfrm>
            <a:off x="935038" y="298450"/>
            <a:ext cx="2498725"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8F809ADE-B503-2369-EDAC-E3A5F83955A2}"/>
              </a:ext>
            </a:extLst>
          </p:cNvPr>
          <p:cNvSpPr txBox="1">
            <a:spLocks/>
          </p:cNvSpPr>
          <p:nvPr/>
        </p:nvSpPr>
        <p:spPr bwMode="auto">
          <a:xfrm>
            <a:off x="536575" y="1871663"/>
            <a:ext cx="4052888" cy="2570162"/>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endParaRPr lang="en-US" sz="800" kern="0" dirty="0">
              <a:latin typeface="Arial" panose="020B0604020202020204" pitchFamily="34" charset="0"/>
              <a:cs typeface="Arial" panose="020B0604020202020204" pitchFamily="34" charset="0"/>
            </a:endParaRPr>
          </a:p>
          <a:p>
            <a:pPr>
              <a:defRPr/>
            </a:pPr>
            <a:endParaRPr lang="en-US" sz="800" b="0" kern="0" dirty="0">
              <a:latin typeface="Arial" panose="020B0604020202020204" pitchFamily="34" charset="0"/>
              <a:cs typeface="Arial" panose="020B0604020202020204" pitchFamily="34" charset="0"/>
            </a:endParaRPr>
          </a:p>
          <a:p>
            <a:pPr>
              <a:defRPr/>
            </a:pPr>
            <a:r>
              <a:rPr lang="en-US" sz="1600" b="0" kern="0" dirty="0">
                <a:latin typeface="Arial" panose="020B0604020202020204" pitchFamily="34" charset="0"/>
                <a:cs typeface="Arial" panose="020B0604020202020204" pitchFamily="34" charset="0"/>
              </a:rPr>
              <a:t>May 11-16,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Warsaw Presidential Hotel, POLAND</a:t>
            </a:r>
          </a:p>
          <a:p>
            <a:pPr>
              <a:defRPr/>
            </a:pPr>
            <a:endParaRPr lang="en-US" sz="1600" b="0" kern="0" dirty="0">
              <a:latin typeface="Arial" panose="020B0604020202020204" pitchFamily="34" charset="0"/>
              <a:cs typeface="Arial" panose="020B0604020202020204" pitchFamily="34" charset="0"/>
            </a:endParaRPr>
          </a:p>
          <a:p>
            <a:pPr>
              <a:defRPr/>
            </a:pP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July 26,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67BFDD9-DDF7-0152-2473-1658B4CCFD93}"/>
              </a:ext>
            </a:extLst>
          </p:cNvPr>
          <p:cNvSpPr txBox="1">
            <a:spLocks/>
          </p:cNvSpPr>
          <p:nvPr/>
        </p:nvSpPr>
        <p:spPr bwMode="auto">
          <a:xfrm>
            <a:off x="5881688" y="2205038"/>
            <a:ext cx="5287962" cy="2447925"/>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b="0" kern="0" dirty="0">
                <a:solidFill>
                  <a:srgbClr val="002060"/>
                </a:solidFill>
                <a:latin typeface="Arial" panose="020B0604020202020204" pitchFamily="34" charset="0"/>
                <a:cs typeface="Arial" panose="020B0604020202020204" pitchFamily="34" charset="0"/>
              </a:rPr>
              <a:t>4 potential non-registered attendees were identified.  All paid prior to the deadline</a:t>
            </a:r>
          </a:p>
          <a:p>
            <a:pPr>
              <a:defRPr/>
            </a:pPr>
            <a:endParaRPr lang="en-US" sz="2000" b="0" kern="0" dirty="0">
              <a:solidFill>
                <a:srgbClr val="002060"/>
              </a:solidFill>
              <a:latin typeface="Arial" panose="020B0604020202020204" pitchFamily="34" charset="0"/>
              <a:cs typeface="Arial" panose="020B0604020202020204" pitchFamily="34" charset="0"/>
            </a:endParaRPr>
          </a:p>
          <a:p>
            <a:pPr>
              <a:defRPr/>
            </a:pPr>
            <a:endParaRPr lang="en-US" sz="2000" kern="0" dirty="0">
              <a:solidFill>
                <a:srgbClr val="002060"/>
              </a:solidFill>
              <a:latin typeface="Arial" panose="020B0604020202020204" pitchFamily="34" charset="0"/>
              <a:cs typeface="Arial" panose="020B0604020202020204" pitchFamily="34" charset="0"/>
            </a:endParaRPr>
          </a:p>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a:solidFill>
                  <a:srgbClr val="002060"/>
                </a:solidFill>
                <a:latin typeface="Arial" panose="020B0604020202020204" pitchFamily="34" charset="0"/>
                <a:cs typeface="Arial" panose="020B0604020202020204" pitchFamily="34" charset="0"/>
              </a:rPr>
              <a:t>Nil</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266E9F86-ED1F-A148-2B55-C02414C1CF19}"/>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7128ED64-B3E2-4C0E-9951-6C9174A8FF78}" type="slidenum">
              <a:rPr lang="en-GB" smtClean="0"/>
              <a:pPr fontAlgn="base">
                <a:spcBef>
                  <a:spcPct val="0"/>
                </a:spcBef>
                <a:spcAft>
                  <a:spcPct val="0"/>
                </a:spcAft>
                <a:buClrTx/>
                <a:buSzTx/>
                <a:buFontTx/>
                <a:buNone/>
                <a:defRPr/>
              </a:pPr>
              <a:t>12</a:t>
            </a:fld>
            <a:endParaRPr lang="en-GB" altLang="en-US" sz="1200" b="0">
              <a:ea typeface="Arial Unicode MS"/>
              <a:cs typeface="Arial Unicode MS"/>
            </a:endParaRPr>
          </a:p>
        </p:txBody>
      </p:sp>
      <p:sp>
        <p:nvSpPr>
          <p:cNvPr id="25602" name="Footer Placeholder 4">
            <a:extLst>
              <a:ext uri="{FF2B5EF4-FFF2-40B4-BE49-F238E27FC236}">
                <a16:creationId xmlns:a16="http://schemas.microsoft.com/office/drawing/2014/main" id="{A0D226CC-8980-93DA-0A61-3F64086A2D93}"/>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a:cs typeface="Arial Unicode MS"/>
            </a:endParaRPr>
          </a:p>
        </p:txBody>
      </p:sp>
      <p:pic>
        <p:nvPicPr>
          <p:cNvPr id="25603" name="Picture 1">
            <a:extLst>
              <a:ext uri="{FF2B5EF4-FFF2-40B4-BE49-F238E27FC236}">
                <a16:creationId xmlns:a16="http://schemas.microsoft.com/office/drawing/2014/main" id="{3C0A34A5-CE66-2696-015A-7E14B7310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8" y="615950"/>
            <a:ext cx="53594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a:extLst>
              <a:ext uri="{FF2B5EF4-FFF2-40B4-BE49-F238E27FC236}">
                <a16:creationId xmlns:a16="http://schemas.microsoft.com/office/drawing/2014/main" id="{8EB6BBA0-9D29-51EC-B762-BDD3D801F53E}"/>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7128ED64-B3E2-4C0E-9951-6C9174A8FF78}" type="slidenum">
              <a:rPr lang="en-GB" smtClean="0"/>
              <a:pPr fontAlgn="base">
                <a:spcBef>
                  <a:spcPct val="0"/>
                </a:spcBef>
                <a:spcAft>
                  <a:spcPct val="0"/>
                </a:spcAft>
                <a:buClrTx/>
                <a:buSzTx/>
                <a:buFontTx/>
                <a:buNone/>
                <a:defRPr/>
              </a:pPr>
              <a:t>13</a:t>
            </a:fld>
            <a:endParaRPr lang="en-GB" altLang="en-US" sz="1200" b="0">
              <a:ea typeface="Arial Unicode MS"/>
              <a:cs typeface="Arial Unicode MS"/>
            </a:endParaRPr>
          </a:p>
        </p:txBody>
      </p:sp>
      <p:sp>
        <p:nvSpPr>
          <p:cNvPr id="27650" name="Footer Placeholder 4">
            <a:extLst>
              <a:ext uri="{FF2B5EF4-FFF2-40B4-BE49-F238E27FC236}">
                <a16:creationId xmlns:a16="http://schemas.microsoft.com/office/drawing/2014/main" id="{1AB84C16-E259-C99C-2FCC-87DB24C9AE7E}"/>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a:cs typeface="Arial Unicode MS"/>
            </a:endParaRPr>
          </a:p>
        </p:txBody>
      </p:sp>
      <p:pic>
        <p:nvPicPr>
          <p:cNvPr id="15" name="Picture 14">
            <a:extLst>
              <a:ext uri="{FF2B5EF4-FFF2-40B4-BE49-F238E27FC236}">
                <a16:creationId xmlns:a16="http://schemas.microsoft.com/office/drawing/2014/main" id="{F6124223-B9C6-742F-1570-23F81D555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596900"/>
            <a:ext cx="4889500" cy="2882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799C30D-64D2-6C12-2F5C-19A07114E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96900"/>
            <a:ext cx="50038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F0F0B30-311F-E0D9-959C-504868839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3352800"/>
            <a:ext cx="49911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1">
            <a:extLst>
              <a:ext uri="{FF2B5EF4-FFF2-40B4-BE49-F238E27FC236}">
                <a16:creationId xmlns:a16="http://schemas.microsoft.com/office/drawing/2014/main" id="{90B23D13-7287-D028-B83B-A9D199F19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3429000"/>
            <a:ext cx="46450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a:extLst>
              <a:ext uri="{FF2B5EF4-FFF2-40B4-BE49-F238E27FC236}">
                <a16:creationId xmlns:a16="http://schemas.microsoft.com/office/drawing/2014/main" id="{4EC2353C-B8A6-84F2-2111-E74E21CBC1AE}"/>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7128ED64-B3E2-4C0E-9951-6C9174A8FF78}" type="slidenum">
              <a:rPr lang="en-GB" smtClean="0"/>
              <a:pPr fontAlgn="base">
                <a:spcBef>
                  <a:spcPct val="0"/>
                </a:spcBef>
                <a:spcAft>
                  <a:spcPct val="0"/>
                </a:spcAft>
                <a:buClrTx/>
                <a:buSzTx/>
                <a:buFontTx/>
                <a:buNone/>
                <a:defRPr/>
              </a:pPr>
              <a:t>14</a:t>
            </a:fld>
            <a:endParaRPr lang="en-GB" altLang="en-US" sz="1200" b="0">
              <a:ea typeface="Arial Unicode MS"/>
              <a:cs typeface="Arial Unicode MS"/>
            </a:endParaRPr>
          </a:p>
        </p:txBody>
      </p:sp>
      <p:sp>
        <p:nvSpPr>
          <p:cNvPr id="29698" name="Footer Placeholder 4">
            <a:extLst>
              <a:ext uri="{FF2B5EF4-FFF2-40B4-BE49-F238E27FC236}">
                <a16:creationId xmlns:a16="http://schemas.microsoft.com/office/drawing/2014/main" id="{5EE3D847-FC50-7BFC-3F36-56A3335F4F0B}"/>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a:cs typeface="Arial Unicode MS"/>
            </a:endParaRPr>
          </a:p>
        </p:txBody>
      </p:sp>
      <p:sp>
        <p:nvSpPr>
          <p:cNvPr id="29699" name="Date Placeholder 5">
            <a:extLst>
              <a:ext uri="{FF2B5EF4-FFF2-40B4-BE49-F238E27FC236}">
                <a16:creationId xmlns:a16="http://schemas.microsoft.com/office/drawing/2014/main" id="{D0A58AB1-C275-8180-8AD7-5E1AF39CA7D1}"/>
              </a:ext>
            </a:extLst>
          </p:cNvPr>
          <p:cNvSpPr txBox="1">
            <a:spLocks noChangeArrowheads="1"/>
          </p:cNvSpPr>
          <p:nvPr/>
        </p:nvSpPr>
        <p:spPr bwMode="auto">
          <a:xfrm>
            <a:off x="950913" y="298450"/>
            <a:ext cx="2498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cxnSp>
        <p:nvCxnSpPr>
          <p:cNvPr id="29700" name="Straight Arrow Connector 7">
            <a:extLst>
              <a:ext uri="{FF2B5EF4-FFF2-40B4-BE49-F238E27FC236}">
                <a16:creationId xmlns:a16="http://schemas.microsoft.com/office/drawing/2014/main" id="{184791F8-5C0B-0A6C-A7E1-931ECE8D353A}"/>
              </a:ext>
            </a:extLst>
          </p:cNvPr>
          <p:cNvCxnSpPr>
            <a:cxnSpLocks noChangeShapeType="1"/>
          </p:cNvCxnSpPr>
          <p:nvPr/>
        </p:nvCxnSpPr>
        <p:spPr bwMode="auto">
          <a:xfrm>
            <a:off x="6848475" y="1193800"/>
            <a:ext cx="0" cy="963613"/>
          </a:xfrm>
          <a:prstGeom prst="straightConnector1">
            <a:avLst/>
          </a:prstGeom>
          <a:noFill/>
          <a:ln w="95250" algn="ctr">
            <a:solidFill>
              <a:srgbClr val="FFC000"/>
            </a:solidFill>
            <a:round/>
            <a:headEnd/>
            <a:tailEnd type="triangle" w="med" len="med"/>
          </a:ln>
          <a:extLst>
            <a:ext uri="{909E8E84-426E-40DD-AFC4-6F175D3DCCD1}">
              <a14:hiddenFill xmlns:a14="http://schemas.microsoft.com/office/drawing/2010/main">
                <a:noFill/>
              </a14:hiddenFill>
            </a:ext>
          </a:extLst>
        </p:spPr>
      </p:cxnSp>
      <p:pic>
        <p:nvPicPr>
          <p:cNvPr id="29701" name="Picture 1">
            <a:extLst>
              <a:ext uri="{FF2B5EF4-FFF2-40B4-BE49-F238E27FC236}">
                <a16:creationId xmlns:a16="http://schemas.microsoft.com/office/drawing/2014/main" id="{5DEB248A-CC72-1DAB-BA21-E0617D558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688975"/>
            <a:ext cx="11098212"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849C54E-4057-013C-2441-44A1186D5CAD}"/>
              </a:ext>
            </a:extLst>
          </p:cNvPr>
          <p:cNvSpPr>
            <a:spLocks noGrp="1" noChangeArrowheads="1"/>
          </p:cNvSpPr>
          <p:nvPr>
            <p:ph type="title"/>
          </p:nvPr>
        </p:nvSpPr>
        <p:spPr>
          <a:xfrm>
            <a:off x="285750" y="1203325"/>
            <a:ext cx="3848100" cy="2962275"/>
          </a:xfrm>
        </p:spPr>
        <p:txBody>
          <a:bodyPr/>
          <a:lstStyle/>
          <a:p>
            <a:pPr eaLnBrk="1" hangingPunct="1"/>
            <a:r>
              <a:rPr lang="en-US" altLang="en-US" sz="2400">
                <a:latin typeface="Arial" panose="020B0604020202020204" pitchFamily="34" charset="0"/>
                <a:cs typeface="Arial" panose="020B0604020202020204" pitchFamily="34" charset="0"/>
              </a:rPr>
              <a:t>2026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DRAFT</a:t>
            </a:r>
            <a:r>
              <a:rPr lang="en-US" altLang="en-US" sz="2400">
                <a:latin typeface="Arial" panose="020B0604020202020204" pitchFamily="34" charset="0"/>
                <a:cs typeface="Arial" panose="020B0604020202020204" pitchFamily="34" charset="0"/>
              </a:rPr>
              <a:t> </a:t>
            </a:r>
            <a:r>
              <a:rPr lang="en-US" altLang="en-US" sz="2400">
                <a:solidFill>
                  <a:srgbClr val="0070C0"/>
                </a:solidFill>
                <a:latin typeface="Arial" panose="020B0604020202020204" pitchFamily="34" charset="0"/>
                <a:cs typeface="Arial" panose="020B0604020202020204" pitchFamily="34" charset="0"/>
              </a:rPr>
              <a:t>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10 - 15, 2026</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Hilton Antwerp, BELGIUM</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July 26,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31746" name="Date Placeholder 5">
            <a:extLst>
              <a:ext uri="{FF2B5EF4-FFF2-40B4-BE49-F238E27FC236}">
                <a16:creationId xmlns:a16="http://schemas.microsoft.com/office/drawing/2014/main" id="{0DDBB243-CA3D-8015-E1FD-D70F55C59374}"/>
              </a:ext>
            </a:extLst>
          </p:cNvPr>
          <p:cNvSpPr>
            <a:spLocks noGrp="1" noChangeArrowheads="1"/>
          </p:cNvSpPr>
          <p:nvPr>
            <p:ph type="dt" sz="quarter" idx="429496729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pic>
        <p:nvPicPr>
          <p:cNvPr id="31747" name="Picture 2">
            <a:extLst>
              <a:ext uri="{FF2B5EF4-FFF2-40B4-BE49-F238E27FC236}">
                <a16:creationId xmlns:a16="http://schemas.microsoft.com/office/drawing/2014/main" id="{9B37922B-5F1F-0EBE-AAEF-ED2CEC8CB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714375"/>
            <a:ext cx="4360863"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a:extLst>
              <a:ext uri="{FF2B5EF4-FFF2-40B4-BE49-F238E27FC236}">
                <a16:creationId xmlns:a16="http://schemas.microsoft.com/office/drawing/2014/main" id="{474EC061-8A4A-79FB-ADB6-2B440A5FB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4384675"/>
            <a:ext cx="59563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2025-March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270 =&gt; 	$106,500</a:t>
            </a:r>
          </a:p>
          <a:p>
            <a:pPr marL="857250" lvl="3">
              <a:spcBef>
                <a:spcPts val="0"/>
              </a:spcBef>
            </a:pPr>
            <a:r>
              <a:rPr lang="en-US" sz="1800" dirty="0"/>
              <a:t>Registrations Virtual + Student			280 =&gt; 	$193,500</a:t>
            </a:r>
          </a:p>
          <a:p>
            <a:pPr marL="857250" lvl="3">
              <a:spcBef>
                <a:spcPts val="0"/>
              </a:spcBef>
            </a:pPr>
            <a:r>
              <a:rPr lang="en-US" sz="1800" dirty="0"/>
              <a:t>Hotel Credits/Rebates					             	$  36,929.10</a:t>
            </a:r>
          </a:p>
          <a:p>
            <a:pPr marL="857250" lvl="3">
              <a:spcBef>
                <a:spcPts val="0"/>
              </a:spcBef>
            </a:pPr>
            <a:r>
              <a:rPr lang="en-US" sz="1800" dirty="0"/>
              <a:t>Total Income:						550  = &gt;	</a:t>
            </a:r>
            <a:r>
              <a:rPr lang="en-US" sz="1800" b="1" dirty="0"/>
              <a:t>$336,929.10          Est Income per person: </a:t>
            </a:r>
            <a:r>
              <a:rPr lang="en-US" sz="1800" b="1" dirty="0">
                <a:solidFill>
                  <a:schemeClr val="accent1">
                    <a:lumMod val="50000"/>
                  </a:schemeClr>
                </a:solidFill>
              </a:rPr>
              <a:t>$545.45</a:t>
            </a:r>
          </a:p>
          <a:p>
            <a:pPr marL="400050" lvl="2">
              <a:spcBef>
                <a:spcPts val="0"/>
              </a:spcBef>
            </a:pPr>
            <a:r>
              <a:rPr lang="en-US" dirty="0"/>
              <a:t>Expense:				Budget						</a:t>
            </a:r>
          </a:p>
          <a:p>
            <a:pPr marL="0">
              <a:spcBef>
                <a:spcPts val="0"/>
              </a:spcBef>
            </a:pPr>
            <a:r>
              <a:rPr lang="en-US" sz="1800" dirty="0"/>
              <a:t>	</a:t>
            </a:r>
            <a:r>
              <a:rPr lang="en-US" sz="1800" b="0" dirty="0"/>
              <a:t>Financial Fee:		$  10,995.00 				</a:t>
            </a:r>
          </a:p>
          <a:p>
            <a:pPr marL="0" lvl="1">
              <a:spcBef>
                <a:spcPts val="0"/>
              </a:spcBef>
            </a:pPr>
            <a:r>
              <a:rPr lang="en-US" sz="1800" dirty="0"/>
              <a:t>	Venue:			$  26,640.00				</a:t>
            </a:r>
          </a:p>
          <a:p>
            <a:pPr marL="0" lvl="1">
              <a:spcBef>
                <a:spcPts val="0"/>
              </a:spcBef>
            </a:pPr>
            <a:r>
              <a:rPr lang="en-US" sz="1800" dirty="0"/>
              <a:t>	AV Services:		$  23,850.00				</a:t>
            </a:r>
          </a:p>
          <a:p>
            <a:pPr marL="0" lvl="1">
              <a:spcBef>
                <a:spcPts val="0"/>
              </a:spcBef>
            </a:pPr>
            <a:r>
              <a:rPr lang="en-US" sz="1800" dirty="0"/>
              <a:t>	Networking		$  40,000.00				</a:t>
            </a:r>
          </a:p>
          <a:p>
            <a:pPr marL="0" lvl="1">
              <a:spcBef>
                <a:spcPts val="0"/>
              </a:spcBef>
            </a:pPr>
            <a:r>
              <a:rPr lang="en-US" sz="1800" dirty="0"/>
              <a:t>	F&amp;B			$175,781.81</a:t>
            </a:r>
          </a:p>
          <a:p>
            <a:pPr marL="0" lvl="1">
              <a:spcBef>
                <a:spcPts val="0"/>
              </a:spcBef>
            </a:pPr>
            <a:r>
              <a:rPr lang="en-US" sz="1800" dirty="0"/>
              <a:t>	Social			$  51,718.91 				</a:t>
            </a:r>
          </a:p>
          <a:p>
            <a:pPr marL="0" lvl="1">
              <a:spcBef>
                <a:spcPts val="0"/>
              </a:spcBef>
            </a:pPr>
            <a:r>
              <a:rPr lang="en-US" sz="1800" dirty="0"/>
              <a:t>	Meeting Planner:	$  57,600.00					</a:t>
            </a:r>
          </a:p>
          <a:p>
            <a:pPr marL="0" lvl="1">
              <a:spcBef>
                <a:spcPts val="0"/>
              </a:spcBef>
            </a:pPr>
            <a:r>
              <a:rPr lang="en-US" sz="1800" dirty="0"/>
              <a:t>	Shipping			$    7,000.00					</a:t>
            </a:r>
          </a:p>
          <a:p>
            <a:pPr marL="0" lvl="1">
              <a:spcBef>
                <a:spcPts val="0"/>
              </a:spcBef>
            </a:pPr>
            <a:r>
              <a:rPr lang="en-US" sz="1800" dirty="0"/>
              <a:t>	Misc.			$  11,773.28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$(405,359.00)	</a:t>
            </a:r>
            <a:r>
              <a:rPr lang="en-US" sz="1800" dirty="0">
                <a:solidFill>
                  <a:srgbClr val="C00000"/>
                </a:solidFill>
              </a:rPr>
              <a:t>	</a:t>
            </a:r>
            <a:r>
              <a:rPr lang="en-US" sz="1800" dirty="0"/>
              <a:t>Budget Expense per Person:   </a:t>
            </a:r>
            <a:r>
              <a:rPr lang="en-US" sz="1800" dirty="0">
                <a:solidFill>
                  <a:srgbClr val="C00000"/>
                </a:solidFill>
              </a:rPr>
              <a:t>$737.02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(-$68,429.90)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600200"/>
            <a:ext cx="10361084" cy="4724400"/>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solidFill>
                  <a:schemeClr val="tx1"/>
                </a:solidFill>
              </a:rPr>
              <a:t>2025 - </a:t>
            </a:r>
            <a:r>
              <a:rPr lang="en-US" dirty="0">
                <a:solidFill>
                  <a:srgbClr val="C00000"/>
                </a:solidFill>
              </a:rPr>
              <a:t>$</a:t>
            </a:r>
            <a:r>
              <a:rPr lang="en-US" b="0" dirty="0">
                <a:solidFill>
                  <a:srgbClr val="C00000"/>
                </a:solidFill>
              </a:rPr>
              <a:t>(-135,531.04)</a:t>
            </a:r>
            <a:r>
              <a:rPr lang="en-US" dirty="0">
                <a:solidFill>
                  <a:srgbClr val="C00000"/>
                </a:solidFill>
              </a:rPr>
              <a:t> </a:t>
            </a:r>
            <a:r>
              <a:rPr lang="en-US" dirty="0"/>
              <a:t>(Estimated)</a:t>
            </a:r>
            <a:endParaRPr lang="en-US" dirty="0">
              <a:solidFill>
                <a:schemeClr val="tx1"/>
              </a:solidFill>
            </a:endParaRPr>
          </a:p>
          <a:p>
            <a:r>
              <a:rPr lang="en-US" dirty="0"/>
              <a:t>Net Session value 2020 to 2024 (December 31, 2024) = $405,024.69</a:t>
            </a:r>
          </a:p>
          <a:p>
            <a:pPr lvl="1"/>
            <a:r>
              <a:rPr lang="en-US" sz="2400" dirty="0"/>
              <a:t>Bank Balance as of Dec 31, 2024: $944,891.87</a:t>
            </a:r>
          </a:p>
          <a:p>
            <a:r>
              <a:rPr lang="en-US" dirty="0"/>
              <a:t>Estimated Session Value 2020 to 2025 = </a:t>
            </a:r>
            <a:r>
              <a:rPr lang="en-US" b="0" dirty="0">
                <a:solidFill>
                  <a:schemeClr val="accent1">
                    <a:lumMod val="50000"/>
                  </a:schemeClr>
                </a:solidFill>
              </a:rPr>
              <a:t>$269,493.65 </a:t>
            </a:r>
          </a:p>
          <a:p>
            <a:pPr lvl="1"/>
            <a:r>
              <a:rPr lang="en-US" sz="2400" b="0" dirty="0">
                <a:solidFill>
                  <a:schemeClr val="tx1"/>
                </a:solidFill>
              </a:rPr>
              <a:t>Bank Balance as of July 1, 2025, = $726,646.23  </a:t>
            </a:r>
            <a:r>
              <a:rPr lang="en-US" b="0" dirty="0">
                <a:solidFill>
                  <a:schemeClr val="tx1"/>
                </a:solidFill>
              </a:rPr>
              <a:t>(pending deposits not included)</a:t>
            </a:r>
            <a:endParaRPr lang="en-US" sz="24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July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endParaRPr lang="en-US" sz="2000" b="0" dirty="0"/>
          </a:p>
          <a:p>
            <a:pPr marL="57150" indent="0"/>
            <a:r>
              <a:rPr lang="en-US" sz="2000" b="1" dirty="0"/>
              <a:t>Meeting Fees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 (May/Sept))</a:t>
            </a:r>
            <a:endParaRPr lang="en-US" sz="1800" dirty="0"/>
          </a:p>
          <a:p>
            <a:endParaRPr lang="en-US" dirty="0"/>
          </a:p>
          <a:p>
            <a:r>
              <a:rPr lang="en-US" dirty="0"/>
              <a:t>Meeting Fee impact on budgets to be reviewed between now and Aug 20 802WCSC telecon.</a:t>
            </a:r>
          </a:p>
          <a:p>
            <a:r>
              <a:rPr lang="en-US" dirty="0"/>
              <a:t>Meeting fees for 2026 802W Interims to be set in August or during the 2025 Sept Session.</a:t>
            </a:r>
          </a:p>
        </p:txBody>
      </p:sp>
    </p:spTree>
    <p:extLst>
      <p:ext uri="{BB962C8B-B14F-4D97-AF65-F5344CB8AC3E}">
        <p14:creationId xmlns:p14="http://schemas.microsoft.com/office/powerpoint/2010/main" val="49437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99DCD2-C37E-E62F-8BDA-7644FE82435B}"/>
              </a:ext>
            </a:extLst>
          </p:cNvPr>
          <p:cNvSpPr>
            <a:spLocks noGrp="1"/>
          </p:cNvSpPr>
          <p:nvPr>
            <p:ph type="title"/>
          </p:nvPr>
        </p:nvSpPr>
        <p:spPr/>
        <p:txBody>
          <a:bodyPr/>
          <a:lstStyle/>
          <a:p>
            <a:r>
              <a:rPr lang="en-US" dirty="0"/>
              <a:t>2025 Net Session Report</a:t>
            </a:r>
          </a:p>
        </p:txBody>
      </p:sp>
      <p:sp>
        <p:nvSpPr>
          <p:cNvPr id="6" name="Date Placeholder 5">
            <a:extLst>
              <a:ext uri="{FF2B5EF4-FFF2-40B4-BE49-F238E27FC236}">
                <a16:creationId xmlns:a16="http://schemas.microsoft.com/office/drawing/2014/main" id="{A2E14F50-0363-7A9B-F225-D694C5D0A5EF}"/>
              </a:ext>
            </a:extLst>
          </p:cNvPr>
          <p:cNvSpPr>
            <a:spLocks noGrp="1"/>
          </p:cNvSpPr>
          <p:nvPr>
            <p:ph type="dt" idx="10"/>
          </p:nvPr>
        </p:nvSpPr>
        <p:spPr/>
        <p:txBody>
          <a:bodyPr/>
          <a:lstStyle/>
          <a:p>
            <a:r>
              <a:rPr lang="en-US"/>
              <a:t>July 2025</a:t>
            </a:r>
            <a:endParaRPr lang="en-GB" dirty="0"/>
          </a:p>
        </p:txBody>
      </p:sp>
      <p:sp>
        <p:nvSpPr>
          <p:cNvPr id="5" name="Footer Placeholder 4">
            <a:extLst>
              <a:ext uri="{FF2B5EF4-FFF2-40B4-BE49-F238E27FC236}">
                <a16:creationId xmlns:a16="http://schemas.microsoft.com/office/drawing/2014/main" id="{93226B3E-0FF1-09E5-4369-023DB447C615}"/>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7EC51423-4136-2F5F-AA81-FFAC96344CC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pic>
        <p:nvPicPr>
          <p:cNvPr id="11" name="Picture 10">
            <a:extLst>
              <a:ext uri="{FF2B5EF4-FFF2-40B4-BE49-F238E27FC236}">
                <a16:creationId xmlns:a16="http://schemas.microsoft.com/office/drawing/2014/main" id="{9F2C6132-BE69-1109-2FC5-BF09EA69CA6D}"/>
              </a:ext>
            </a:extLst>
          </p:cNvPr>
          <p:cNvPicPr>
            <a:picLocks noChangeAspect="1"/>
          </p:cNvPicPr>
          <p:nvPr/>
        </p:nvPicPr>
        <p:blipFill>
          <a:blip r:embed="rId2"/>
          <a:stretch>
            <a:fillRect/>
          </a:stretch>
        </p:blipFill>
        <p:spPr>
          <a:xfrm>
            <a:off x="3440020" y="1500592"/>
            <a:ext cx="5551579" cy="4831332"/>
          </a:xfrm>
          <a:prstGeom prst="rect">
            <a:avLst/>
          </a:prstGeom>
        </p:spPr>
      </p:pic>
    </p:spTree>
    <p:extLst>
      <p:ext uri="{BB962C8B-B14F-4D97-AF65-F5344CB8AC3E}">
        <p14:creationId xmlns:p14="http://schemas.microsoft.com/office/powerpoint/2010/main" val="83176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r>
              <a:rPr lang="en-GB" sz="1800" dirty="0"/>
              <a:t>R1: Presented to 09 March 802WCSC mtg and the 802.11 and 802.15 WG Plenary meetings in Atlanta, GA, USA</a:t>
            </a:r>
          </a:p>
          <a:p>
            <a:pPr lvl="1"/>
            <a:r>
              <a:rPr lang="en-GB" sz="1800" dirty="0"/>
              <a:t>R2: Prepared for the 09 April 802WCSC Telecon (Telecon was cancelled, but file was posted.)</a:t>
            </a:r>
          </a:p>
          <a:p>
            <a:pPr lvl="1"/>
            <a:r>
              <a:rPr lang="en-GB" sz="1800" dirty="0"/>
              <a:t>R3: Presented to 11 May 802WCSC mtg and 12 May 802WCSC Opening Plenary Mtg in Warsaw.</a:t>
            </a:r>
          </a:p>
          <a:p>
            <a:pPr lvl="1"/>
            <a:r>
              <a:rPr lang="en-GB" sz="1800" dirty="0"/>
              <a:t>R4: Updated with discussions during 11 May 802WCSC mtg.</a:t>
            </a:r>
          </a:p>
          <a:p>
            <a:pPr lvl="1"/>
            <a:r>
              <a:rPr lang="en-GB" sz="1800" dirty="0"/>
              <a:t>R5: Updated typo on slide 16 (2025 Sept)</a:t>
            </a:r>
          </a:p>
          <a:p>
            <a:pPr lvl="1"/>
            <a:r>
              <a:rPr lang="en-GB" sz="1800" dirty="0"/>
              <a:t>R6: Presented to 27 July 802WCSC Mtg /802.11 closing plenary – 8-01-2025</a:t>
            </a:r>
          </a:p>
          <a:p>
            <a:pPr lvl="1"/>
            <a:endParaRPr lang="en-GB" sz="1800" dirty="0"/>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July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543A-3469-8389-9774-B1F5BABE4D99}"/>
              </a:ext>
            </a:extLst>
          </p:cNvPr>
          <p:cNvSpPr>
            <a:spLocks noGrp="1"/>
          </p:cNvSpPr>
          <p:nvPr>
            <p:ph type="title"/>
          </p:nvPr>
        </p:nvSpPr>
        <p:spPr>
          <a:xfrm>
            <a:off x="914401" y="685801"/>
            <a:ext cx="10361084" cy="685799"/>
          </a:xfrm>
        </p:spPr>
        <p:txBody>
          <a:bodyPr/>
          <a:lstStyle/>
          <a:p>
            <a:r>
              <a:rPr lang="en-US" dirty="0"/>
              <a:t>2026 Predicted Net Session Report</a:t>
            </a:r>
          </a:p>
        </p:txBody>
      </p:sp>
      <p:sp>
        <p:nvSpPr>
          <p:cNvPr id="3" name="Date Placeholder 2">
            <a:extLst>
              <a:ext uri="{FF2B5EF4-FFF2-40B4-BE49-F238E27FC236}">
                <a16:creationId xmlns:a16="http://schemas.microsoft.com/office/drawing/2014/main" id="{B3016374-45C4-43F5-DF78-87FA5D6CEB53}"/>
              </a:ext>
            </a:extLst>
          </p:cNvPr>
          <p:cNvSpPr>
            <a:spLocks noGrp="1"/>
          </p:cNvSpPr>
          <p:nvPr>
            <p:ph type="dt" idx="10"/>
          </p:nvPr>
        </p:nvSpPr>
        <p:spPr/>
        <p:txBody>
          <a:bodyPr/>
          <a:lstStyle/>
          <a:p>
            <a:r>
              <a:rPr lang="en-US"/>
              <a:t>July 2025</a:t>
            </a:r>
            <a:endParaRPr lang="en-GB"/>
          </a:p>
        </p:txBody>
      </p:sp>
      <p:sp>
        <p:nvSpPr>
          <p:cNvPr id="4" name="Footer Placeholder 3">
            <a:extLst>
              <a:ext uri="{FF2B5EF4-FFF2-40B4-BE49-F238E27FC236}">
                <a16:creationId xmlns:a16="http://schemas.microsoft.com/office/drawing/2014/main" id="{BAAFBD65-14F7-29E1-D027-16EA45A6319F}"/>
              </a:ext>
            </a:extLst>
          </p:cNvPr>
          <p:cNvSpPr>
            <a:spLocks noGrp="1"/>
          </p:cNvSpPr>
          <p:nvPr>
            <p:ph type="ftr" idx="11"/>
          </p:nvPr>
        </p:nvSpPr>
        <p:spPr/>
        <p:txBody>
          <a:bodyPr/>
          <a:lstStyle/>
          <a:p>
            <a:r>
              <a:rPr lang="en-GB"/>
              <a:t>Ben Rolfe (BCA);   Jon Rosdahl (Qualcomm)</a:t>
            </a:r>
          </a:p>
        </p:txBody>
      </p:sp>
      <p:sp>
        <p:nvSpPr>
          <p:cNvPr id="5" name="Slide Number Placeholder 4">
            <a:extLst>
              <a:ext uri="{FF2B5EF4-FFF2-40B4-BE49-F238E27FC236}">
                <a16:creationId xmlns:a16="http://schemas.microsoft.com/office/drawing/2014/main" id="{7AE92FF2-4BFD-F7DD-976F-00EDF889CE84}"/>
              </a:ext>
            </a:extLst>
          </p:cNvPr>
          <p:cNvSpPr>
            <a:spLocks noGrp="1"/>
          </p:cNvSpPr>
          <p:nvPr>
            <p:ph type="sldNum" idx="12"/>
          </p:nvPr>
        </p:nvSpPr>
        <p:spPr/>
        <p:txBody>
          <a:bodyPr/>
          <a:lstStyle/>
          <a:p>
            <a:r>
              <a:rPr lang="en-GB"/>
              <a:t>Slide </a:t>
            </a:r>
            <a:fld id="{06B781AF-4CCF-49B0-A572-DE54FBE5D942}" type="slidenum">
              <a:rPr lang="en-GB" smtClean="0"/>
              <a:pPr/>
              <a:t>20</a:t>
            </a:fld>
            <a:endParaRPr lang="en-GB"/>
          </a:p>
        </p:txBody>
      </p:sp>
    </p:spTree>
    <p:extLst>
      <p:ext uri="{BB962C8B-B14F-4D97-AF65-F5344CB8AC3E}">
        <p14:creationId xmlns:p14="http://schemas.microsoft.com/office/powerpoint/2010/main" val="53135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dirty="0"/>
              <a:t>Ben Rolfe (BCA);   Jon Rosdahl (Qualcomm)</a:t>
            </a:r>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1DDD-BF86-A090-FC71-E7E0CC868E36}"/>
              </a:ext>
            </a:extLst>
          </p:cNvPr>
          <p:cNvSpPr>
            <a:spLocks noGrp="1"/>
          </p:cNvSpPr>
          <p:nvPr>
            <p:ph type="title"/>
          </p:nvPr>
        </p:nvSpPr>
        <p:spPr>
          <a:xfrm>
            <a:off x="1000917" y="684790"/>
            <a:ext cx="10361613" cy="543093"/>
          </a:xfrm>
        </p:spPr>
        <p:txBody>
          <a:bodyPr>
            <a:normAutofit fontScale="90000"/>
          </a:bodyPr>
          <a:lstStyle/>
          <a:p>
            <a:r>
              <a:rPr lang="en-US" dirty="0"/>
              <a:t>These individuals are in arrears on meeting fees</a:t>
            </a:r>
          </a:p>
        </p:txBody>
      </p:sp>
      <p:graphicFrame>
        <p:nvGraphicFramePr>
          <p:cNvPr id="8" name="Content Placeholder 7">
            <a:extLst>
              <a:ext uri="{FF2B5EF4-FFF2-40B4-BE49-F238E27FC236}">
                <a16:creationId xmlns:a16="http://schemas.microsoft.com/office/drawing/2014/main" id="{E4C15A37-929A-4CFA-72DA-E2276AF4BECF}"/>
              </a:ext>
            </a:extLst>
          </p:cNvPr>
          <p:cNvGraphicFramePr>
            <a:graphicFrameLocks noGrp="1"/>
          </p:cNvGraphicFramePr>
          <p:nvPr>
            <p:ph idx="1"/>
            <p:extLst>
              <p:ext uri="{D42A27DB-BD31-4B8C-83A1-F6EECF244321}">
                <p14:modId xmlns:p14="http://schemas.microsoft.com/office/powerpoint/2010/main" val="4158637733"/>
              </p:ext>
            </p:extLst>
          </p:nvPr>
        </p:nvGraphicFramePr>
        <p:xfrm>
          <a:off x="1876425" y="2358010"/>
          <a:ext cx="8610599" cy="2791157"/>
        </p:xfrm>
        <a:graphic>
          <a:graphicData uri="http://schemas.openxmlformats.org/drawingml/2006/table">
            <a:tbl>
              <a:tblPr firstRow="1" bandRow="1">
                <a:tableStyleId>{5C22544A-7EE6-4342-B048-85BDC9FD1C3A}</a:tableStyleId>
              </a:tblPr>
              <a:tblGrid>
                <a:gridCol w="516408">
                  <a:extLst>
                    <a:ext uri="{9D8B030D-6E8A-4147-A177-3AD203B41FA5}">
                      <a16:colId xmlns:a16="http://schemas.microsoft.com/office/drawing/2014/main" val="20000"/>
                    </a:ext>
                  </a:extLst>
                </a:gridCol>
                <a:gridCol w="1625229">
                  <a:extLst>
                    <a:ext uri="{9D8B030D-6E8A-4147-A177-3AD203B41FA5}">
                      <a16:colId xmlns:a16="http://schemas.microsoft.com/office/drawing/2014/main" val="20001"/>
                    </a:ext>
                  </a:extLst>
                </a:gridCol>
                <a:gridCol w="437452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332442">
                  <a:extLst>
                    <a:ext uri="{9D8B030D-6E8A-4147-A177-3AD203B41FA5}">
                      <a16:colId xmlns:a16="http://schemas.microsoft.com/office/drawing/2014/main" val="20004"/>
                    </a:ext>
                  </a:extLst>
                </a:gridCol>
              </a:tblGrid>
              <a:tr h="220466">
                <a:tc>
                  <a:txBody>
                    <a:bodyPr/>
                    <a:lstStyle/>
                    <a:p>
                      <a:pPr algn="l" fontAlgn="ctr"/>
                      <a:r>
                        <a:rPr lang="en-US" sz="1400" b="1" u="none" strike="noStrike">
                          <a:solidFill>
                            <a:srgbClr val="FFFFFF"/>
                          </a:solidFill>
                          <a:effectLst/>
                        </a:rPr>
                        <a:t>WG</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a:solidFill>
                            <a:srgbClr val="FFFFFF"/>
                          </a:solidFill>
                          <a:effectLst/>
                        </a:rPr>
                        <a:t>Name</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dirty="0">
                          <a:solidFill>
                            <a:srgbClr val="FFFFFF"/>
                          </a:solidFill>
                          <a:effectLst/>
                        </a:rPr>
                        <a:t>Affiliation</a:t>
                      </a:r>
                      <a:endParaRPr lang="en-US" sz="1400" b="1" i="0" u="none" strike="noStrike" dirty="0">
                        <a:solidFill>
                          <a:srgbClr val="FFFFFF"/>
                        </a:solidFill>
                        <a:effectLst/>
                        <a:latin typeface="Calibri" panose="020F0502020204030204" pitchFamily="34" charset="0"/>
                      </a:endParaRPr>
                    </a:p>
                  </a:txBody>
                  <a:tcPr marL="7145" marR="7145" marT="7143" marB="0" anchor="ctr"/>
                </a:tc>
                <a:tc>
                  <a:txBody>
                    <a:bodyPr/>
                    <a:lstStyle/>
                    <a:p>
                      <a:pPr algn="l" fontAlgn="b"/>
                      <a:r>
                        <a:rPr lang="en-US" sz="1400" b="1" u="none" strike="noStrike">
                          <a:solidFill>
                            <a:srgbClr val="FFFFFF"/>
                          </a:solidFill>
                          <a:effectLst/>
                        </a:rPr>
                        <a:t>Session 1</a:t>
                      </a:r>
                      <a:endParaRPr lang="en-US" sz="1400" b="1" i="0" u="none" strike="noStrike">
                        <a:solidFill>
                          <a:srgbClr val="FFFFFF"/>
                        </a:solidFill>
                        <a:effectLst/>
                        <a:latin typeface="Calibri" panose="020F0502020204030204" pitchFamily="34" charset="0"/>
                      </a:endParaRPr>
                    </a:p>
                  </a:txBody>
                  <a:tcPr marL="7145" marR="7145" marT="7143" marB="0" anchor="b"/>
                </a:tc>
                <a:tc>
                  <a:txBody>
                    <a:bodyPr/>
                    <a:lstStyle/>
                    <a:p>
                      <a:pPr algn="l" fontAlgn="b"/>
                      <a:r>
                        <a:rPr lang="en-US" sz="1400" b="1" u="none" strike="noStrike">
                          <a:solidFill>
                            <a:srgbClr val="FFFFFF"/>
                          </a:solidFill>
                          <a:effectLst/>
                        </a:rPr>
                        <a:t>Session 2</a:t>
                      </a:r>
                      <a:endParaRPr lang="en-US" sz="1400" b="1" i="0" u="none" strike="noStrike">
                        <a:solidFill>
                          <a:srgbClr val="FFFFFF"/>
                        </a:solidFill>
                        <a:effectLst/>
                        <a:latin typeface="Calibri" panose="020F0502020204030204" pitchFamily="34" charset="0"/>
                      </a:endParaRPr>
                    </a:p>
                  </a:txBody>
                  <a:tcPr marL="7145" marR="7145" marT="7143" marB="0" anchor="b"/>
                </a:tc>
                <a:extLst>
                  <a:ext uri="{0D108BD9-81ED-4DB2-BD59-A6C34878D82A}">
                    <a16:rowId xmlns:a16="http://schemas.microsoft.com/office/drawing/2014/main" val="10000"/>
                  </a:ext>
                </a:extLst>
              </a:tr>
              <a:tr h="372840">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ctr"/>
                      <a:r>
                        <a:rPr lang="en-US" sz="1400" b="0" u="none" strike="noStrike" dirty="0">
                          <a:solidFill>
                            <a:srgbClr val="000000"/>
                          </a:solidFill>
                          <a:effectLst/>
                        </a:rPr>
                        <a:t>Rea, David</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ctr"/>
                      <a:r>
                        <a:rPr lang="en-US" sz="1200" b="0" u="none" strike="noStrike" dirty="0">
                          <a:solidFill>
                            <a:srgbClr val="000000"/>
                          </a:solidFill>
                          <a:effectLst/>
                        </a:rPr>
                        <a:t>The Siemon Company (note - no longer with them)</a:t>
                      </a:r>
                      <a:endParaRPr lang="en-US" sz="12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Nov-21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1"/>
                  </a:ext>
                </a:extLst>
              </a:tr>
              <a:tr h="220466">
                <a:tc>
                  <a:txBody>
                    <a:bodyPr/>
                    <a:lstStyle/>
                    <a:p>
                      <a:pPr algn="ctr" fontAlgn="ctr"/>
                      <a:r>
                        <a:rPr lang="en-US" sz="1400" b="0" u="none" strike="noStrike" dirty="0">
                          <a:solidFill>
                            <a:srgbClr val="000000"/>
                          </a:solidFill>
                          <a:effectLst/>
                        </a:rPr>
                        <a:t>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Bolia,  Harsh</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a:solidFill>
                            <a:srgbClr val="000000"/>
                          </a:solidFill>
                          <a:effectLst/>
                        </a:rPr>
                        <a:t>Analog Devices Inc.</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2"/>
                  </a:ext>
                </a:extLst>
              </a:tr>
              <a:tr h="220466">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Rannow,  R K</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Silverdraft</a:t>
                      </a:r>
                      <a:r>
                        <a:rPr lang="en-US" sz="1400" b="0" u="none" strike="noStrike" dirty="0">
                          <a:solidFill>
                            <a:srgbClr val="000000"/>
                          </a:solidFill>
                          <a:effectLst/>
                        </a:rPr>
                        <a:t> Supercomputing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3"/>
                  </a:ext>
                </a:extLst>
              </a:tr>
              <a:tr h="220466">
                <a:tc>
                  <a:txBody>
                    <a:bodyPr/>
                    <a:lstStyle/>
                    <a:p>
                      <a:pPr algn="ctr" fontAlgn="ctr"/>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Rocha,  </a:t>
                      </a:r>
                      <a:r>
                        <a:rPr lang="en-US" sz="1400" b="0" u="none" strike="noStrike" dirty="0" err="1">
                          <a:solidFill>
                            <a:srgbClr val="000000"/>
                          </a:solidFill>
                          <a:effectLst/>
                        </a:rPr>
                        <a:t>alessandra</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Wimax</a:t>
                      </a:r>
                      <a:r>
                        <a:rPr lang="en-US" sz="1400" b="0" u="none" strike="noStrike" dirty="0">
                          <a:solidFill>
                            <a:srgbClr val="000000"/>
                          </a:solidFill>
                          <a:effectLst/>
                        </a:rPr>
                        <a:t> forum</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4"/>
                  </a:ext>
                </a:extLst>
              </a:tr>
              <a:tr h="220466">
                <a:tc>
                  <a:txBody>
                    <a:bodyPr/>
                    <a:lstStyle/>
                    <a:p>
                      <a:pPr algn="ctr" fontAlgn="ctr"/>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Roy,  Richard</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Jul-21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5"/>
                  </a:ext>
                </a:extLst>
              </a:tr>
              <a:tr h="220466">
                <a:tc>
                  <a:txBody>
                    <a:bodyPr/>
                    <a:lstStyle/>
                    <a:p>
                      <a:pPr algn="ctr" fontAlgn="ctr"/>
                      <a:r>
                        <a:rPr lang="en-US" sz="1400" b="0" u="none" strike="noStrike" dirty="0">
                          <a:solidFill>
                            <a:srgbClr val="000000"/>
                          </a:solidFill>
                          <a:effectLst/>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Liu, </a:t>
                      </a:r>
                      <a:r>
                        <a:rPr lang="en-US" sz="1400" b="0" u="none" strike="noStrike" dirty="0" err="1">
                          <a:solidFill>
                            <a:srgbClr val="000000"/>
                          </a:solidFill>
                          <a:effectLst/>
                        </a:rPr>
                        <a:t>Baosheng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Sep-21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6"/>
                  </a:ext>
                </a:extLst>
              </a:tr>
              <a:tr h="433790">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AU" sz="1400" b="0" i="0" u="none" strike="noStrike" dirty="0" err="1">
                          <a:solidFill>
                            <a:srgbClr val="002060"/>
                          </a:solidFill>
                          <a:effectLst/>
                          <a:latin typeface="+mn-lt"/>
                          <a:cs typeface="Arial" panose="020B0604020202020204" pitchFamily="34" charset="0"/>
                        </a:rPr>
                        <a:t>Hangbin</a:t>
                      </a:r>
                      <a:r>
                        <a:rPr lang="en-AU" sz="1400" b="0" i="0" u="none" strike="noStrike" dirty="0">
                          <a:solidFill>
                            <a:srgbClr val="002060"/>
                          </a:solidFill>
                          <a:effectLst/>
                          <a:latin typeface="+mn-lt"/>
                          <a:cs typeface="Arial" panose="020B0604020202020204" pitchFamily="34" charset="0"/>
                        </a:rPr>
                        <a:t>, Zhao</a:t>
                      </a:r>
                      <a:endParaRPr lang="en-US" sz="1400" b="0" i="0" u="none" strike="noStrike" dirty="0">
                        <a:solidFill>
                          <a:srgbClr val="000000"/>
                        </a:solidFill>
                        <a:effectLst/>
                        <a:latin typeface="+mn-lt"/>
                      </a:endParaRP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China Mobile (Hangzhou) Information Technology Co., Ltd</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7"/>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Wenchao</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Self</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8"/>
                  </a:ext>
                </a:extLst>
              </a:tr>
              <a:tr h="220466">
                <a:tc>
                  <a:txBody>
                    <a:bodyPr/>
                    <a:lstStyle/>
                    <a:p>
                      <a:pPr algn="ctr" fontAlgn="ctr"/>
                      <a:r>
                        <a:rPr lang="en-US" sz="1400" b="0" i="0" u="none" strike="noStrike">
                          <a:solidFill>
                            <a:srgbClr val="000000"/>
                          </a:solidFill>
                          <a:effectLst/>
                          <a:latin typeface="Calibri" panose="020F0502020204030204" pitchFamily="34" charset="0"/>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i="0" u="none" strike="noStrike" dirty="0" err="1">
                          <a:solidFill>
                            <a:srgbClr val="000000"/>
                          </a:solidFill>
                          <a:effectLst/>
                          <a:latin typeface="+mn-lt"/>
                        </a:rPr>
                        <a:t>Hosseinianfa</a:t>
                      </a:r>
                      <a:r>
                        <a:rPr lang="en-US" sz="1400" b="0" i="0" u="none" strike="noStrike" dirty="0">
                          <a:solidFill>
                            <a:srgbClr val="000000"/>
                          </a:solidFill>
                          <a:effectLst/>
                          <a:latin typeface="+mn-lt"/>
                        </a:rPr>
                        <a:t>, Hamid</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ex-</a:t>
                      </a:r>
                      <a:r>
                        <a:rPr lang="en-US" sz="1400" b="0" i="0" u="none" strike="noStrike" dirty="0" err="1">
                          <a:solidFill>
                            <a:srgbClr val="000000"/>
                          </a:solidFill>
                          <a:effectLst/>
                          <a:latin typeface="Calibri" panose="020F0502020204030204" pitchFamily="34" charset="0"/>
                        </a:rPr>
                        <a:t>Offino</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Sep-24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9"/>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Weili</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Shenzhen University</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Jan-25</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10"/>
                  </a:ext>
                </a:extLst>
              </a:tr>
            </a:tbl>
          </a:graphicData>
        </a:graphic>
      </p:graphicFrame>
      <p:sp>
        <p:nvSpPr>
          <p:cNvPr id="23630" name="Footer Placeholder 2">
            <a:extLst>
              <a:ext uri="{FF2B5EF4-FFF2-40B4-BE49-F238E27FC236}">
                <a16:creationId xmlns:a16="http://schemas.microsoft.com/office/drawing/2014/main" id="{5E106300-B88E-7006-81D0-2B1AEF4A64AA}"/>
              </a:ext>
            </a:extLst>
          </p:cNvPr>
          <p:cNvSpPr>
            <a:spLocks noGrp="1" noChangeArrowheads="1"/>
          </p:cNvSpPr>
          <p:nvPr>
            <p:ph type="ftr" idx="14"/>
          </p:nvPr>
        </p:nvSpPr>
        <p:spPr bwMode="auto">
          <a:xfrm>
            <a:off x="914401" y="6114863"/>
            <a:ext cx="3200400" cy="36213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dirty="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dirty="0"/>
              <a:t>From the 2025-07-28 Treasury Report</a:t>
            </a:r>
            <a:endParaRPr lang="en-US" altLang="en-US" dirty="0"/>
          </a:p>
        </p:txBody>
      </p:sp>
      <p:sp>
        <p:nvSpPr>
          <p:cNvPr id="23629" name="TextBox 8">
            <a:extLst>
              <a:ext uri="{FF2B5EF4-FFF2-40B4-BE49-F238E27FC236}">
                <a16:creationId xmlns:a16="http://schemas.microsoft.com/office/drawing/2014/main" id="{8A87E934-E172-1471-EC40-E21D6C6F0F3B}"/>
              </a:ext>
            </a:extLst>
          </p:cNvPr>
          <p:cNvSpPr txBox="1">
            <a:spLocks noChangeArrowheads="1"/>
          </p:cNvSpPr>
          <p:nvPr/>
        </p:nvSpPr>
        <p:spPr bwMode="auto">
          <a:xfrm>
            <a:off x="1928812" y="1439184"/>
            <a:ext cx="83343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1500" dirty="0"/>
          </a:p>
        </p:txBody>
      </p:sp>
      <p:sp>
        <p:nvSpPr>
          <p:cNvPr id="23632" name="TextBox 4">
            <a:extLst>
              <a:ext uri="{FF2B5EF4-FFF2-40B4-BE49-F238E27FC236}">
                <a16:creationId xmlns:a16="http://schemas.microsoft.com/office/drawing/2014/main" id="{258F2798-ACF6-B56D-0FE9-4B5869E002DF}"/>
              </a:ext>
            </a:extLst>
          </p:cNvPr>
          <p:cNvSpPr txBox="1">
            <a:spLocks noChangeArrowheads="1"/>
          </p:cNvSpPr>
          <p:nvPr/>
        </p:nvSpPr>
        <p:spPr bwMode="auto">
          <a:xfrm>
            <a:off x="2065337" y="5194067"/>
            <a:ext cx="806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UPDATED THROUGH January 2025 802 Wireless Interim (INCLUSIVE), and payment activity through 2025-03-25.</a:t>
            </a:r>
          </a:p>
        </p:txBody>
      </p:sp>
      <p:sp>
        <p:nvSpPr>
          <p:cNvPr id="6" name="Footer Placeholder 4">
            <a:extLst>
              <a:ext uri="{FF2B5EF4-FFF2-40B4-BE49-F238E27FC236}">
                <a16:creationId xmlns:a16="http://schemas.microsoft.com/office/drawing/2014/main" id="{4A4F1DD0-6E74-048A-FD5E-8CB1C0502406}"/>
              </a:ext>
            </a:extLst>
          </p:cNvPr>
          <p:cNvSpPr txBox="1">
            <a:spLocks/>
          </p:cNvSpPr>
          <p:nvPr/>
        </p:nvSpPr>
        <p:spPr bwMode="auto">
          <a:xfrm>
            <a:off x="7162800" y="6551475"/>
            <a:ext cx="4246027" cy="306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C4CD1BEB-FDA6-4F83-9AFA-92DB54D07139}"/>
              </a:ext>
            </a:extLst>
          </p:cNvPr>
          <p:cNvSpPr>
            <a:spLocks noGrp="1"/>
          </p:cNvSpPr>
          <p:nvPr>
            <p:ph type="dt" idx="15"/>
          </p:nvPr>
        </p:nvSpPr>
        <p:spPr>
          <a:xfrm>
            <a:off x="934657" y="297658"/>
            <a:ext cx="1579943" cy="253136"/>
          </a:xfrm>
        </p:spPr>
        <p:txBody>
          <a:bodyPr/>
          <a:lstStyle/>
          <a:p>
            <a:r>
              <a:rPr lang="en-US" dirty="0"/>
              <a:t>July 2025</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a:t>
            </a:r>
            <a:r>
              <a:rPr lang="en-US"/>
              <a:t>– 2025 </a:t>
            </a:r>
            <a:r>
              <a:rPr lang="en-US" dirty="0"/>
              <a:t>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625 (338/287) – Mixed Warsaw   </a:t>
            </a:r>
            <a:r>
              <a:rPr lang="en-AU" sz="1800" dirty="0">
                <a:solidFill>
                  <a:srgbClr val="FF0000"/>
                </a:solidFill>
              </a:rPr>
              <a:t>(</a:t>
            </a:r>
            <a:r>
              <a:rPr lang="en-AU" sz="1800" dirty="0">
                <a:solidFill>
                  <a:srgbClr val="C00000"/>
                </a:solidFill>
              </a:rPr>
              <a:t>-$64,864, -$64,262.10</a:t>
            </a:r>
            <a:r>
              <a:rPr lang="en-AU" sz="1800" dirty="0">
                <a:solidFill>
                  <a:schemeClr val="tx1"/>
                </a:solidFill>
              </a:rPr>
              <a:t>)</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July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23</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July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24</a:t>
            </a:fld>
            <a:endParaRPr lang="en-GB"/>
          </a:p>
        </p:txBody>
      </p:sp>
    </p:spTree>
    <p:extLst>
      <p:ext uri="{BB962C8B-B14F-4D97-AF65-F5344CB8AC3E}">
        <p14:creationId xmlns:p14="http://schemas.microsoft.com/office/powerpoint/2010/main" val="246845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July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25</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July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July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29</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July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July 24,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July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1938992"/>
          </a:xfrm>
          <a:prstGeom prst="rect">
            <a:avLst/>
          </a:prstGeom>
          <a:noFill/>
        </p:spPr>
        <p:txBody>
          <a:bodyPr wrap="square" rtlCol="0">
            <a:spAutoFit/>
          </a:bodyPr>
          <a:lstStyle/>
          <a:p>
            <a:r>
              <a:rPr lang="en-US" sz="2000" dirty="0">
                <a:solidFill>
                  <a:schemeClr val="tx1"/>
                </a:solidFill>
              </a:rPr>
              <a:t>2026 Jan – Victoria –   Deposits for Hotel and Conference Center paid = USD$41,178.54</a:t>
            </a:r>
          </a:p>
          <a:p>
            <a:endParaRPr lang="en-US" sz="2000" dirty="0">
              <a:solidFill>
                <a:schemeClr val="tx1"/>
              </a:solidFill>
            </a:endParaRPr>
          </a:p>
          <a:p>
            <a:r>
              <a:rPr lang="en-US" sz="2000" dirty="0">
                <a:solidFill>
                  <a:schemeClr val="tx1"/>
                </a:solidFill>
              </a:rPr>
              <a:t>2025 Jan – Kobe Final </a:t>
            </a:r>
            <a:r>
              <a:rPr lang="en-US" sz="2000" dirty="0">
                <a:solidFill>
                  <a:srgbClr val="212121"/>
                </a:solidFill>
              </a:rPr>
              <a:t>B</a:t>
            </a:r>
            <a:r>
              <a:rPr lang="en-US" sz="2000" dirty="0">
                <a:solidFill>
                  <a:srgbClr val="212121"/>
                </a:solidFill>
                <a:effectLst/>
              </a:rPr>
              <a:t>alance due to IEEE 802W = US$144,550.92</a:t>
            </a:r>
          </a:p>
          <a:p>
            <a:r>
              <a:rPr lang="en-US" sz="2000" dirty="0">
                <a:solidFill>
                  <a:srgbClr val="212121"/>
                </a:solidFill>
              </a:rPr>
              <a:t>2025 May – Warsaw Final Balance due IEEE 802W = US$143,367.97</a:t>
            </a:r>
          </a:p>
          <a:p>
            <a:endParaRPr lang="en-US" sz="2000" dirty="0">
              <a:solidFill>
                <a:schemeClr val="tx1"/>
              </a:solidFill>
            </a:endParaRPr>
          </a:p>
          <a:p>
            <a:r>
              <a:rPr lang="en-US" sz="2000" dirty="0">
                <a:solidFill>
                  <a:schemeClr val="tx1"/>
                </a:solidFill>
              </a:rPr>
              <a:t>Total Assets: USD$1,055,743.66</a:t>
            </a:r>
          </a:p>
        </p:txBody>
      </p:sp>
      <p:pic>
        <p:nvPicPr>
          <p:cNvPr id="10" name="Picture 9">
            <a:extLst>
              <a:ext uri="{FF2B5EF4-FFF2-40B4-BE49-F238E27FC236}">
                <a16:creationId xmlns:a16="http://schemas.microsoft.com/office/drawing/2014/main" id="{37C7101A-C6DC-C3FF-4B10-F5EAFAF72025}"/>
              </a:ext>
            </a:extLst>
          </p:cNvPr>
          <p:cNvPicPr>
            <a:picLocks noChangeAspect="1"/>
          </p:cNvPicPr>
          <p:nvPr/>
        </p:nvPicPr>
        <p:blipFill>
          <a:blip r:embed="rId3"/>
          <a:stretch>
            <a:fillRect/>
          </a:stretch>
        </p:blipFill>
        <p:spPr>
          <a:xfrm>
            <a:off x="1676399" y="1927064"/>
            <a:ext cx="8975467" cy="1273336"/>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31</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July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32</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July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July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July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July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36</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14401" y="1981201"/>
            <a:ext cx="5077884" cy="4113213"/>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July 1, 2025</a:t>
            </a:r>
          </a:p>
        </p:txBody>
      </p:sp>
      <p:pic>
        <p:nvPicPr>
          <p:cNvPr id="9" name="Picture 8">
            <a:extLst>
              <a:ext uri="{FF2B5EF4-FFF2-40B4-BE49-F238E27FC236}">
                <a16:creationId xmlns:a16="http://schemas.microsoft.com/office/drawing/2014/main" id="{15971933-1F80-E7A3-D11B-A348E77B57C2}"/>
              </a:ext>
            </a:extLst>
          </p:cNvPr>
          <p:cNvPicPr>
            <a:picLocks noChangeAspect="1"/>
          </p:cNvPicPr>
          <p:nvPr/>
        </p:nvPicPr>
        <p:blipFill>
          <a:blip r:embed="rId3"/>
          <a:stretch>
            <a:fillRect/>
          </a:stretch>
        </p:blipFill>
        <p:spPr>
          <a:xfrm>
            <a:off x="4944986" y="1559123"/>
            <a:ext cx="6330498" cy="4613076"/>
          </a:xfrm>
          <a:prstGeom prst="rect">
            <a:avLst/>
          </a:prstGeom>
          <a:noFill/>
        </p:spPr>
      </p:pic>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July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40</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July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July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42</a:t>
            </a:fld>
            <a:endParaRPr lang="en-GB"/>
          </a:p>
        </p:txBody>
      </p:sp>
    </p:spTree>
    <p:extLst>
      <p:ext uri="{BB962C8B-B14F-4D97-AF65-F5344CB8AC3E}">
        <p14:creationId xmlns:p14="http://schemas.microsoft.com/office/powerpoint/2010/main" val="108802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July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43</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dirty="0"/>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July 2025</a:t>
            </a:r>
            <a:endParaRPr lang="en-GB"/>
          </a:p>
        </p:txBody>
      </p:sp>
      <p:pic>
        <p:nvPicPr>
          <p:cNvPr id="3" name="Picture 2">
            <a:extLst>
              <a:ext uri="{FF2B5EF4-FFF2-40B4-BE49-F238E27FC236}">
                <a16:creationId xmlns:a16="http://schemas.microsoft.com/office/drawing/2014/main" id="{EBCA6719-38F1-44E7-45FD-EDDD1ED3E889}"/>
              </a:ext>
            </a:extLst>
          </p:cNvPr>
          <p:cNvPicPr>
            <a:picLocks noChangeAspect="1"/>
          </p:cNvPicPr>
          <p:nvPr/>
        </p:nvPicPr>
        <p:blipFill>
          <a:blip r:embed="rId3"/>
          <a:stretch>
            <a:fillRect/>
          </a:stretch>
        </p:blipFill>
        <p:spPr>
          <a:xfrm>
            <a:off x="756956" y="1600200"/>
            <a:ext cx="10678096" cy="3770969"/>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ate Placeholder 5">
            <a:extLst>
              <a:ext uri="{FF2B5EF4-FFF2-40B4-BE49-F238E27FC236}">
                <a16:creationId xmlns:a16="http://schemas.microsoft.com/office/drawing/2014/main" id="{220AC7EA-2354-BC7B-E575-0E0F96A88A7D}"/>
              </a:ext>
            </a:extLst>
          </p:cNvPr>
          <p:cNvSpPr>
            <a:spLocks noGrp="1" noChangeArrowheads="1"/>
          </p:cNvSpPr>
          <p:nvPr>
            <p:ph type="dt" sz="quarter" idx="4294967295"/>
          </p:nvPr>
        </p:nvSpPr>
        <p:spPr bwMode="auto">
          <a:xfrm>
            <a:off x="935038" y="298450"/>
            <a:ext cx="2498725"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2C368E8E-8A35-546D-B296-4E10C64DD228}"/>
              </a:ext>
            </a:extLst>
          </p:cNvPr>
          <p:cNvSpPr txBox="1">
            <a:spLocks/>
          </p:cNvSpPr>
          <p:nvPr/>
        </p:nvSpPr>
        <p:spPr bwMode="auto">
          <a:xfrm>
            <a:off x="439738" y="706438"/>
            <a:ext cx="4052887" cy="2962275"/>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July 26,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996B845-7511-E1B5-E236-49F10C200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2" r="-2"/>
          <a:stretch>
            <a:fillRect/>
          </a:stretch>
        </p:blipFill>
        <p:spPr bwMode="auto">
          <a:xfrm>
            <a:off x="5691188" y="706438"/>
            <a:ext cx="5545137" cy="54451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BA8EA04-5011-33D8-A208-7A97E356E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3668713"/>
            <a:ext cx="4727575" cy="25558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1CB22EFB-E418-26DC-5E42-EEAB16B694F2}"/>
              </a:ext>
            </a:extLst>
          </p:cNvPr>
          <p:cNvSpPr>
            <a:spLocks noGrp="1" noChangeArrowheads="1"/>
          </p:cNvSpPr>
          <p:nvPr>
            <p:ph type="title"/>
          </p:nvPr>
        </p:nvSpPr>
        <p:spPr>
          <a:xfrm>
            <a:off x="285750" y="1203325"/>
            <a:ext cx="3857625" cy="2962275"/>
          </a:xfrm>
        </p:spPr>
        <p:txBody>
          <a:bodyPr/>
          <a:lstStyle/>
          <a:p>
            <a:pPr eaLnBrk="1" hangingPunct="1"/>
            <a:r>
              <a:rPr lang="en-US" altLang="en-US" sz="2400">
                <a:latin typeface="Arial" panose="020B0604020202020204" pitchFamily="34" charset="0"/>
                <a:cs typeface="Arial" panose="020B0604020202020204" pitchFamily="34" charset="0"/>
              </a:rPr>
              <a:t>2025 January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Jan 12-17,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Kobe Convention Centre, Japan </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July 26,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15362" name="Date Placeholder 5">
            <a:extLst>
              <a:ext uri="{FF2B5EF4-FFF2-40B4-BE49-F238E27FC236}">
                <a16:creationId xmlns:a16="http://schemas.microsoft.com/office/drawing/2014/main" id="{3A07A0B8-5660-52CE-E27E-D832C0C0B8A5}"/>
              </a:ext>
            </a:extLst>
          </p:cNvPr>
          <p:cNvSpPr>
            <a:spLocks noGrp="1" noChangeArrowheads="1"/>
          </p:cNvSpPr>
          <p:nvPr>
            <p:ph type="dt" sz="quarter" idx="4294967295"/>
          </p:nvPr>
        </p:nvSpPr>
        <p:spPr bwMode="auto">
          <a:xfrm>
            <a:off x="950913" y="298450"/>
            <a:ext cx="24987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pic>
        <p:nvPicPr>
          <p:cNvPr id="15363" name="Picture 2">
            <a:extLst>
              <a:ext uri="{FF2B5EF4-FFF2-40B4-BE49-F238E27FC236}">
                <a16:creationId xmlns:a16="http://schemas.microsoft.com/office/drawing/2014/main" id="{988C2216-0EA0-DE5E-B929-BA88766E5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50" y="573088"/>
            <a:ext cx="4849813"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a:extLst>
              <a:ext uri="{FF2B5EF4-FFF2-40B4-BE49-F238E27FC236}">
                <a16:creationId xmlns:a16="http://schemas.microsoft.com/office/drawing/2014/main" id="{3E2FFCD8-EE18-9865-A662-CA00B31A3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4530725"/>
            <a:ext cx="48498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5">
            <a:extLst>
              <a:ext uri="{FF2B5EF4-FFF2-40B4-BE49-F238E27FC236}">
                <a16:creationId xmlns:a16="http://schemas.microsoft.com/office/drawing/2014/main" id="{2B3F2A4C-DFE8-CD27-5D51-36CEB92F7C57}"/>
              </a:ext>
            </a:extLst>
          </p:cNvPr>
          <p:cNvSpPr>
            <a:spLocks noGrp="1" noChangeArrowheads="1"/>
          </p:cNvSpPr>
          <p:nvPr>
            <p:ph type="dt" sz="quarter" idx="4294967295"/>
          </p:nvPr>
        </p:nvSpPr>
        <p:spPr bwMode="auto">
          <a:xfrm>
            <a:off x="935038" y="298450"/>
            <a:ext cx="2498725"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8C6E9C84-1D38-5ECA-156B-9F96EA1667F0}"/>
              </a:ext>
            </a:extLst>
          </p:cNvPr>
          <p:cNvSpPr txBox="1">
            <a:spLocks/>
          </p:cNvSpPr>
          <p:nvPr/>
        </p:nvSpPr>
        <p:spPr bwMode="auto">
          <a:xfrm>
            <a:off x="552450" y="1571625"/>
            <a:ext cx="4052888" cy="3167063"/>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FINALDEADBEAT LIST</a:t>
            </a:r>
            <a:br>
              <a:rPr lang="en-US" sz="180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a:p>
            <a:pPr>
              <a:defRPr/>
            </a:pP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endParaRPr lang="en-US" sz="1800" b="0" kern="0" dirty="0">
              <a:latin typeface="Arial" panose="020B0604020202020204" pitchFamily="34" charset="0"/>
              <a:cs typeface="Arial" panose="020B0604020202020204" pitchFamily="34" charset="0"/>
            </a:endParaRPr>
          </a:p>
          <a:p>
            <a:pPr>
              <a:defRPr/>
            </a:pP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July 26,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0CD0CB0-4EC8-430C-3BAE-7D232DD21E79}"/>
              </a:ext>
            </a:extLst>
          </p:cNvPr>
          <p:cNvSpPr txBox="1">
            <a:spLocks/>
          </p:cNvSpPr>
          <p:nvPr/>
        </p:nvSpPr>
        <p:spPr bwMode="auto">
          <a:xfrm>
            <a:off x="5897563" y="2673350"/>
            <a:ext cx="5287962" cy="2324100"/>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err="1">
                <a:solidFill>
                  <a:srgbClr val="002060"/>
                </a:solidFill>
                <a:latin typeface="Arial" panose="020B0604020202020204" pitchFamily="34" charset="0"/>
                <a:cs typeface="Arial" panose="020B0604020202020204" pitchFamily="34" charset="0"/>
              </a:rPr>
              <a:t>Weili</a:t>
            </a:r>
            <a:r>
              <a:rPr lang="en-AU" sz="1800" dirty="0">
                <a:solidFill>
                  <a:srgbClr val="002060"/>
                </a:solidFill>
                <a:latin typeface="Arial" panose="020B0604020202020204" pitchFamily="34" charset="0"/>
                <a:cs typeface="Arial" panose="020B0604020202020204" pitchFamily="34" charset="0"/>
              </a:rPr>
              <a:t>, Liu, </a:t>
            </a:r>
            <a:r>
              <a:rPr lang="en-AU" sz="1800" b="0" dirty="0">
                <a:solidFill>
                  <a:srgbClr val="002060"/>
                </a:solidFill>
                <a:latin typeface="Arial" panose="020B0604020202020204" pitchFamily="34" charset="0"/>
                <a:cs typeface="Arial" panose="020B0604020202020204" pitchFamily="34" charset="0"/>
              </a:rPr>
              <a:t>Shenzhen University, </a:t>
            </a:r>
            <a:r>
              <a:rPr lang="en-AU" sz="1800" b="0" dirty="0" err="1">
                <a:solidFill>
                  <a:srgbClr val="002060"/>
                </a:solidFill>
                <a:latin typeface="Arial" panose="020B0604020202020204" pitchFamily="34" charset="0"/>
                <a:cs typeface="Arial" panose="020B0604020202020204" pitchFamily="34" charset="0"/>
              </a:rPr>
              <a:t>liuwl@szu.edu.cn</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019085A-3D32-939C-4824-ADA3B519974C}"/>
              </a:ext>
            </a:extLst>
          </p:cNvPr>
          <p:cNvSpPr>
            <a:spLocks noGrp="1" noChangeArrowheads="1"/>
          </p:cNvSpPr>
          <p:nvPr>
            <p:ph type="title"/>
          </p:nvPr>
        </p:nvSpPr>
        <p:spPr>
          <a:xfrm>
            <a:off x="401638" y="701675"/>
            <a:ext cx="4792662" cy="272732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a:t>
            </a:r>
            <a:r>
              <a:rPr lang="en-US" altLang="en-US" sz="2400">
                <a:latin typeface="Arial" panose="020B0604020202020204" pitchFamily="34" charset="0"/>
                <a:cs typeface="Arial" panose="020B0604020202020204" pitchFamily="34" charset="0"/>
              </a:rPr>
              <a:t> </a:t>
            </a:r>
            <a:r>
              <a:rPr lang="en-US" altLang="en-US" sz="2400">
                <a:solidFill>
                  <a:srgbClr val="0070C0"/>
                </a:solidFill>
                <a:latin typeface="Arial" panose="020B0604020202020204" pitchFamily="34" charset="0"/>
                <a:cs typeface="Arial" panose="020B0604020202020204" pitchFamily="34" charset="0"/>
              </a:rPr>
              <a:t>REGISTRATION</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May 11 - 16, 2025</a:t>
            </a: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Warsaw Presidential Hotel, Poland</a:t>
            </a:r>
            <a:br>
              <a:rPr lang="en-US" altLang="en-US" sz="1600" b="0">
                <a:latin typeface="Arial" panose="020B0604020202020204" pitchFamily="34" charset="0"/>
                <a:cs typeface="Arial" panose="020B0604020202020204" pitchFamily="34" charset="0"/>
              </a:rPr>
            </a:b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Update: July 26,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19458" name="Date Placeholder 5">
            <a:extLst>
              <a:ext uri="{FF2B5EF4-FFF2-40B4-BE49-F238E27FC236}">
                <a16:creationId xmlns:a16="http://schemas.microsoft.com/office/drawing/2014/main" id="{BA094CAF-FAB9-5B4E-8E39-BD2A78167578}"/>
              </a:ext>
            </a:extLst>
          </p:cNvPr>
          <p:cNvSpPr>
            <a:spLocks noGrp="1" noChangeArrowheads="1"/>
          </p:cNvSpPr>
          <p:nvPr>
            <p:ph type="dt" sz="quarter" idx="429496729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July 2025</a:t>
            </a:r>
            <a:endParaRPr lang="en-GB" altLang="en-US" sz="1800">
              <a:latin typeface="Arial" panose="020B0604020202020204" pitchFamily="34" charset="0"/>
              <a:cs typeface="Arial" panose="020B0604020202020204" pitchFamily="34" charset="0"/>
            </a:endParaRPr>
          </a:p>
        </p:txBody>
      </p:sp>
      <p:pic>
        <p:nvPicPr>
          <p:cNvPr id="19459" name="Picture 1">
            <a:extLst>
              <a:ext uri="{FF2B5EF4-FFF2-40B4-BE49-F238E27FC236}">
                <a16:creationId xmlns:a16="http://schemas.microsoft.com/office/drawing/2014/main" id="{49DD378C-24F8-2BB7-7CDA-9B2C2A1F2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3309938"/>
            <a:ext cx="52625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a:extLst>
              <a:ext uri="{FF2B5EF4-FFF2-40B4-BE49-F238E27FC236}">
                <a16:creationId xmlns:a16="http://schemas.microsoft.com/office/drawing/2014/main" id="{103C4FFD-12A3-8C59-8714-9DF4AD289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701675"/>
            <a:ext cx="456882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3.xml><?xml version="1.0" encoding="utf-8"?>
<ds:datastoreItem xmlns:ds="http://schemas.openxmlformats.org/officeDocument/2006/customXml" ds:itemID="{E69D784B-096F-4BC0-B00F-03A4BD4D812F}">
  <ds:schemaRefs>
    <ds:schemaRef ds:uri="http://schemas.microsoft.com/office/2006/metadata/properties"/>
    <ds:schemaRef ds:uri="http://purl.org/dc/elements/1.1/"/>
    <ds:schemaRef ds:uri="ba37140e-f4c5-4a6c-a9b4-20a691ce6c8a"/>
    <ds:schemaRef ds:uri="http://www.w3.org/XML/1998/namespace"/>
    <ds:schemaRef ds:uri="http://schemas.microsoft.com/office/2006/documentManagement/types"/>
    <ds:schemaRef ds:uri="http://schemas.openxmlformats.org/package/2006/metadata/core-properties"/>
    <ds:schemaRef ds:uri="cc9c437c-ae0c-4066-8d90-a0f7de786127"/>
    <ds:schemaRef ds:uri="http://schemas.microsoft.com/office/infopath/2007/PartnerControls"/>
    <ds:schemaRef ds:uri="http://purl.org/dc/dcmitype/"/>
    <ds:schemaRef ds:uri="http://purl.org/dc/te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103669</TotalTime>
  <Words>6169</Words>
  <Application>Microsoft Office PowerPoint</Application>
  <PresentationFormat>Widescreen</PresentationFormat>
  <Paragraphs>1594</Paragraphs>
  <Slides>43</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Arial</vt:lpstr>
      <vt:lpstr>Times New Roman</vt:lpstr>
      <vt:lpstr>Arial Unicode MS</vt:lpstr>
      <vt:lpstr>Verdana</vt:lpstr>
      <vt:lpstr>MS PGothic</vt:lpstr>
      <vt:lpstr>Wingdings</vt:lpstr>
      <vt:lpstr>Calibri</vt:lpstr>
      <vt:lpstr>Office Theme</vt:lpstr>
      <vt:lpstr>Document</vt:lpstr>
      <vt:lpstr>Worksheet</vt:lpstr>
      <vt:lpstr>Wireless Treasurer Report 2025</vt:lpstr>
      <vt:lpstr>Abstract</vt:lpstr>
      <vt:lpstr>802.11/.15 Joint Account Balance Overview  July 24, 2025</vt:lpstr>
      <vt:lpstr>2025 Income/Expense Report Summary</vt:lpstr>
      <vt:lpstr>2025 Income/Expense Report</vt:lpstr>
      <vt:lpstr>PowerPoint Presentation</vt:lpstr>
      <vt:lpstr>2025 January  IEEE 802W Mixed-Mode Interim  FINAL BUDGET  Jan 12-17, 2025 Kobe Convention Centre, Japan   Update: July 26, 2025 </vt:lpstr>
      <vt:lpstr>PowerPoint Presentation</vt:lpstr>
      <vt:lpstr>2025 May  IEEE 802W Mixed-Mode Interim  FINAL REGISTRATION  May 11 - 16, 2025 Warsaw Presidential Hotel, Poland  Update: July 26, 2025 </vt:lpstr>
      <vt:lpstr>2025 May  IEEE 802W Mixed-Mode Interim  FINAL BUDGET  May 11 - 16, 2025 Warsaw Presidential Hotel, Poland  Update: July 26, 2025 </vt:lpstr>
      <vt:lpstr>PowerPoint Presentation</vt:lpstr>
      <vt:lpstr>PowerPoint Presentation</vt:lpstr>
      <vt:lpstr>PowerPoint Presentation</vt:lpstr>
      <vt:lpstr>PowerPoint Presentation</vt:lpstr>
      <vt:lpstr>2026 May  IEEE 802W Mixed-Mode Interim  DRAFT BUDGET  May 10 - 15, 2026 Hilton Antwerp, BELGIUM  Update: July 26, 2025 </vt:lpstr>
      <vt:lpstr>2025 Sept IEEE 802W Mixed-mode Interim Budget report</vt:lpstr>
      <vt:lpstr>2020 to 2024 Net Session Value </vt:lpstr>
      <vt:lpstr>Future Interim Meeting Fees</vt:lpstr>
      <vt:lpstr>2025 Net Session Report</vt:lpstr>
      <vt:lpstr>2026 Predicted Net Session Report</vt:lpstr>
      <vt:lpstr>Deadbeat Consequences</vt:lpstr>
      <vt:lpstr>These individuals are in arrears on meeting fees</vt:lpstr>
      <vt:lpstr>2020 – 2025 Historical Attendance</vt:lpstr>
      <vt:lpstr>Historical  Income/Expense reports</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July 2025</cp:keywords>
  <dc:description>Jon Rosdahl (Qualcomm)</dc:description>
  <cp:lastModifiedBy>Jon Rosdahl</cp:lastModifiedBy>
  <cp:revision>89</cp:revision>
  <cp:lastPrinted>1601-01-01T00:00:00Z</cp:lastPrinted>
  <dcterms:created xsi:type="dcterms:W3CDTF">2019-08-01T19:20:26Z</dcterms:created>
  <dcterms:modified xsi:type="dcterms:W3CDTF">2025-08-01T07:42:06Z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