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675" r:id="rId2"/>
    <p:sldId id="674" r:id="rId3"/>
    <p:sldId id="677" r:id="rId4"/>
    <p:sldId id="676" r:id="rId5"/>
    <p:sldId id="678" r:id="rId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09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321A-AD85-46C0-AB86-DF00C2DAEC40}" type="datetime1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85F9-F316-4C1E-8308-1242E89158CD}" type="datetime1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FD7B-C4EC-4AC0-BB9B-C9CBE9289498}" type="datetime1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8F51-1E13-4B36-BE81-71526177A73F}" type="datetime1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266F2-7CBC-401A-9D99-BD2EB64879B8}" type="datetime1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EE64-CBB8-49E1-9F3E-FBDA9D572639}" type="datetime1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923A-9CB4-462F-8AFC-D808F3BC9B97}" type="datetime1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515E-D13E-47F2-994F-D6CEE62254AC}" type="datetime1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64871-D353-4F27-8962-1874CA6ACD70}" type="datetime1">
              <a:rPr lang="en-US" smtClean="0"/>
              <a:t>11/5/2024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647-856B-4930-8975-CD656AC6C665}" type="datetime1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382C-5BAA-4144-A653-0E805E8CCA63}" type="datetime1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2D4A11-D666-4FDF-A7A8-90C989BDED28}" type="datetime1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ec-24-0258-00-00EC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8431-8B93-8043-BC0A-4894B3E4A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LMSC History Ad Hoc </a:t>
            </a:r>
            <a:br>
              <a:rPr lang="en-US" dirty="0"/>
            </a:br>
            <a:r>
              <a:rPr lang="en-US" sz="3200" dirty="0"/>
              <a:t>November 2024 Plenary Session Opening Report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FD834-7D7C-3D34-9E07-86A927D09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Scope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Participants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Status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Next meeting this week:</a:t>
            </a:r>
            <a:br>
              <a:rPr lang="en-US" dirty="0"/>
            </a:br>
            <a:r>
              <a:rPr lang="en-US" dirty="0"/>
              <a:t>noon-1pm ET Tuesday 12 November in Turner – 4</a:t>
            </a:r>
            <a:r>
              <a:rPr lang="en-US" baseline="30000" dirty="0"/>
              <a:t>th</a:t>
            </a:r>
            <a:r>
              <a:rPr lang="en-US" dirty="0"/>
              <a:t> floor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C10DF-9175-4719-76C2-24AC42C9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ec-24-0258-00-00EC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E3BC6-1701-1164-1A0A-1AD19FA0E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0"/>
            <a:ext cx="11344703" cy="4987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  <a:latin typeface="Aptos" panose="02110004020202020204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Voting: straw polls only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ec-24-0258-00-00EC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9264B-9F15-E3B4-E612-BD1C96FC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826" y="1545406"/>
            <a:ext cx="1104392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Current Membership Roster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Interim Chair </a:t>
            </a:r>
            <a:r>
              <a:rPr lang="en-US" dirty="0" err="1"/>
              <a:t>PaulN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looking for a long term Chair (at least until MAR2026)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Current Membership:</a:t>
            </a:r>
          </a:p>
          <a:p>
            <a:pPr marL="1371600" lvl="3" indent="0">
              <a:buNone/>
            </a:pPr>
            <a:r>
              <a:rPr lang="en-US" dirty="0"/>
              <a:t>802.0 Paul Nikolich, James </a:t>
            </a:r>
            <a:r>
              <a:rPr lang="en-US" dirty="0" err="1"/>
              <a:t>Gilb</a:t>
            </a:r>
            <a:r>
              <a:rPr lang="en-US" dirty="0"/>
              <a:t>, </a:t>
            </a:r>
          </a:p>
          <a:p>
            <a:pPr marL="1371600" lvl="3" indent="0">
              <a:buNone/>
            </a:pPr>
            <a:r>
              <a:rPr lang="en-US" dirty="0"/>
              <a:t>802.01 none</a:t>
            </a:r>
          </a:p>
          <a:p>
            <a:pPr marL="1371600" lvl="3" indent="0">
              <a:buNone/>
            </a:pPr>
            <a:r>
              <a:rPr lang="en-US" dirty="0"/>
              <a:t>802.03 Geoff Thompson, Peter Jones</a:t>
            </a:r>
          </a:p>
          <a:p>
            <a:pPr marL="1371600" lvl="3" indent="0">
              <a:buNone/>
            </a:pPr>
            <a:r>
              <a:rPr lang="en-US" dirty="0"/>
              <a:t>802.11 Srinivas </a:t>
            </a:r>
            <a:r>
              <a:rPr lang="en-US" dirty="0" err="1"/>
              <a:t>Kandala</a:t>
            </a:r>
            <a:r>
              <a:rPr lang="en-US" dirty="0"/>
              <a:t>, Al </a:t>
            </a:r>
            <a:r>
              <a:rPr lang="en-US" dirty="0" err="1"/>
              <a:t>Petrick</a:t>
            </a:r>
            <a:r>
              <a:rPr lang="en-US" dirty="0"/>
              <a:t>, Michael Fischer</a:t>
            </a:r>
          </a:p>
          <a:p>
            <a:pPr marL="1371600" lvl="3" indent="0">
              <a:buNone/>
            </a:pPr>
            <a:r>
              <a:rPr lang="en-US" dirty="0"/>
              <a:t>802.15 Joerg Robert</a:t>
            </a:r>
          </a:p>
          <a:p>
            <a:pPr marL="1371600" lvl="3" indent="0">
              <a:buNone/>
            </a:pPr>
            <a:r>
              <a:rPr lang="en-US" dirty="0"/>
              <a:t>802.16 none</a:t>
            </a:r>
          </a:p>
          <a:p>
            <a:pPr marL="1371600" lvl="3" indent="0">
              <a:buNone/>
            </a:pPr>
            <a:r>
              <a:rPr lang="en-US" dirty="0"/>
              <a:t>802.18, 802.22 Edward Au</a:t>
            </a:r>
          </a:p>
          <a:p>
            <a:pPr marL="1371600" lvl="3" indent="0">
              <a:buNone/>
            </a:pPr>
            <a:r>
              <a:rPr lang="en-US" dirty="0"/>
              <a:t>802.19 Tuncer </a:t>
            </a:r>
            <a:r>
              <a:rPr lang="en-US" dirty="0" err="1"/>
              <a:t>Baykas</a:t>
            </a:r>
            <a:endParaRPr lang="en-US" dirty="0"/>
          </a:p>
          <a:p>
            <a:pPr marL="1371600" lvl="3" indent="0">
              <a:buNone/>
            </a:pPr>
            <a:r>
              <a:rPr lang="en-US" dirty="0"/>
              <a:t>802.24 none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Looking for at least one person from every WG/TAG in 802 LMSC. This includes disbanded and hibernating Groups.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Candidates: 802.16 Roger Marks, 802.21 Subir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Candidates: 802.5 Bob Love, Bob Grow, 802.3 Gary Robinson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>
                <a:highlight>
                  <a:srgbClr val="FFFF00"/>
                </a:highlight>
              </a:rPr>
              <a:t>Candidates: 802.0 Maris </a:t>
            </a:r>
            <a:r>
              <a:rPr lang="en-US" dirty="0" err="1">
                <a:highlight>
                  <a:srgbClr val="FFFF00"/>
                </a:highlight>
              </a:rPr>
              <a:t>Graube</a:t>
            </a:r>
            <a:endParaRPr lang="en-US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ec-24-0258-00-00EC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9DB6F2-4D41-FD78-660B-9889754F6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76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365125"/>
            <a:ext cx="114554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802 History Ad 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0" y="1825625"/>
            <a:ext cx="1115703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Prioritize preserving the first 15 years (1979-1994) of historical material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Current activities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Computer Society collaboration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Working with CS Staff on leveraging the Charles Babbage Institute, Archives &amp; Special Collections resources in Minnesota – IN PROCESS</a:t>
            </a:r>
            <a:br>
              <a:rPr lang="en-US" dirty="0"/>
            </a:br>
            <a:r>
              <a:rPr lang="en-US" dirty="0"/>
              <a:t>https://cse.umn.edu/cbi/archives-special-collections</a:t>
            </a:r>
            <a:endParaRPr lang="en-US" strike="sngStrike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IEEE History Center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Ethernet Alliance collaboration – IN PROCESS</a:t>
            </a:r>
            <a:endParaRPr lang="en-US" strike="sngStrike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Tuncer/802 Public Visibility Ad Hoc to support activity as needed -- ONGOING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ec-24-0258-00-00EC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118E1-7D6A-FBCE-24B0-BDDF4B032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8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Meeting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Meeting cadence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Approximately every three months, 1pm ET, Monday or Tuesday</a:t>
            </a:r>
            <a:br>
              <a:rPr lang="en-US" dirty="0"/>
            </a:br>
            <a:r>
              <a:rPr lang="en-US" dirty="0"/>
              <a:t>	2024: </a:t>
            </a:r>
            <a:r>
              <a:rPr lang="en-US" strike="sngStrike" dirty="0"/>
              <a:t>17JUL, 12AUG, 21OCT</a:t>
            </a:r>
            <a:r>
              <a:rPr lang="en-US" dirty="0"/>
              <a:t>, 12NOV, </a:t>
            </a:r>
            <a:br>
              <a:rPr lang="en-US" dirty="0"/>
            </a:br>
            <a:r>
              <a:rPr lang="en-US" dirty="0"/>
              <a:t>	2025: 27JAN, 11MAR, 28APR, 16JUN, 29JUL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Next meeting: noon Tuesday 12 November 2024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Typical Agenda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and review status on ongoing activities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Plan next steps, identify action items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Recruit participants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Any other business?</a:t>
            </a:r>
          </a:p>
          <a:p>
            <a:pPr marL="1428750" lvl="2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ec-24-0258-00-00EC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55738C-AE8F-F4D7-02EF-CD308C967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45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13741</TotalTime>
  <Words>427</Words>
  <Application>Microsoft Office PowerPoint</Application>
  <PresentationFormat>Widescreen</PresentationFormat>
  <Paragraphs>62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Verdana</vt:lpstr>
      <vt:lpstr>Office Theme</vt:lpstr>
      <vt:lpstr>802 LMSC History Ad Hoc  November 2024 Plenary Session Opening Report</vt:lpstr>
      <vt:lpstr>PowerPoint Presentation</vt:lpstr>
      <vt:lpstr>802 History Ad Hoc Participants</vt:lpstr>
      <vt:lpstr>802 History Ad Hoc</vt:lpstr>
      <vt:lpstr>802 History Ad Hoc Meeting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57</cp:revision>
  <cp:lastPrinted>2024-08-12T16:54:27Z</cp:lastPrinted>
  <dcterms:created xsi:type="dcterms:W3CDTF">2024-07-15T13:44:21Z</dcterms:created>
  <dcterms:modified xsi:type="dcterms:W3CDTF">2024-11-05T22:57:13Z</dcterms:modified>
</cp:coreProperties>
</file>