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7361C5C-DCAB-4AA3-A900-695B339D2EC9}" v="5" dt="2024-08-06T13:35:00.884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00" autoAdjust="0"/>
    <p:restoredTop sz="94660"/>
  </p:normalViewPr>
  <p:slideViewPr>
    <p:cSldViewPr snapToGrid="0">
      <p:cViewPr varScale="1">
        <p:scale>
          <a:sx n="65" d="100"/>
          <a:sy n="65" d="100"/>
        </p:scale>
        <p:origin x="90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notesMaster" Target="notesMasters/notesMaster1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John DAmbrosia" userId="a76b78698ac40a99" providerId="LiveId" clId="{B7361C5C-DCAB-4AA3-A900-695B339D2EC9}"/>
    <pc:docChg chg="modSld">
      <pc:chgData name="John DAmbrosia" userId="a76b78698ac40a99" providerId="LiveId" clId="{B7361C5C-DCAB-4AA3-A900-695B339D2EC9}" dt="2024-08-06T13:33:56.328" v="53" actId="20577"/>
      <pc:docMkLst>
        <pc:docMk/>
      </pc:docMkLst>
      <pc:sldChg chg="modSp mod">
        <pc:chgData name="John DAmbrosia" userId="a76b78698ac40a99" providerId="LiveId" clId="{B7361C5C-DCAB-4AA3-A900-695B339D2EC9}" dt="2024-08-06T13:33:56.328" v="53" actId="20577"/>
        <pc:sldMkLst>
          <pc:docMk/>
          <pc:sldMk cId="2172240645" sldId="256"/>
        </pc:sldMkLst>
        <pc:spChg chg="mod">
          <ac:chgData name="John DAmbrosia" userId="a76b78698ac40a99" providerId="LiveId" clId="{B7361C5C-DCAB-4AA3-A900-695B339D2EC9}" dt="2024-08-06T13:28:04.722" v="44" actId="20577"/>
          <ac:spMkLst>
            <pc:docMk/>
            <pc:sldMk cId="2172240645" sldId="256"/>
            <ac:spMk id="2" creationId="{F52B7E51-44C5-C173-3DA1-B787F6613B97}"/>
          </ac:spMkLst>
        </pc:spChg>
        <pc:spChg chg="mod">
          <ac:chgData name="John DAmbrosia" userId="a76b78698ac40a99" providerId="LiveId" clId="{B7361C5C-DCAB-4AA3-A900-695B339D2EC9}" dt="2024-08-06T13:33:56.328" v="53" actId="20577"/>
          <ac:spMkLst>
            <pc:docMk/>
            <pc:sldMk cId="2172240645" sldId="256"/>
            <ac:spMk id="3" creationId="{90DA8961-09BF-1B86-5A23-96B747992B35}"/>
          </ac:spMkLst>
        </pc:spChg>
      </pc:sldChg>
      <pc:sldChg chg="modSp mod">
        <pc:chgData name="John DAmbrosia" userId="a76b78698ac40a99" providerId="LiveId" clId="{B7361C5C-DCAB-4AA3-A900-695B339D2EC9}" dt="2024-08-06T13:29:03.730" v="45" actId="6549"/>
        <pc:sldMkLst>
          <pc:docMk/>
          <pc:sldMk cId="1569744132" sldId="257"/>
        </pc:sldMkLst>
        <pc:graphicFrameChg chg="modGraphic">
          <ac:chgData name="John DAmbrosia" userId="a76b78698ac40a99" providerId="LiveId" clId="{B7361C5C-DCAB-4AA3-A900-695B339D2EC9}" dt="2024-08-06T13:29:03.730" v="45" actId="6549"/>
          <ac:graphicFrameMkLst>
            <pc:docMk/>
            <pc:sldMk cId="1569744132" sldId="257"/>
            <ac:graphicFrameMk id="7" creationId="{4877998A-9EE0-2195-320B-1AC5F54EE29A}"/>
          </ac:graphicFrameMkLst>
        </pc:graphicFrameChg>
      </pc:sldChg>
      <pc:sldChg chg="modSp mod">
        <pc:chgData name="John DAmbrosia" userId="a76b78698ac40a99" providerId="LiveId" clId="{B7361C5C-DCAB-4AA3-A900-695B339D2EC9}" dt="2024-08-06T13:29:13.458" v="46" actId="6549"/>
        <pc:sldMkLst>
          <pc:docMk/>
          <pc:sldMk cId="2970993646" sldId="258"/>
        </pc:sldMkLst>
        <pc:graphicFrameChg chg="modGraphic">
          <ac:chgData name="John DAmbrosia" userId="a76b78698ac40a99" providerId="LiveId" clId="{B7361C5C-DCAB-4AA3-A900-695B339D2EC9}" dt="2024-08-06T13:29:13.458" v="46" actId="6549"/>
          <ac:graphicFrameMkLst>
            <pc:docMk/>
            <pc:sldMk cId="2970993646" sldId="258"/>
            <ac:graphicFrameMk id="7" creationId="{4877998A-9EE0-2195-320B-1AC5F54EE29A}"/>
          </ac:graphicFrameMkLst>
        </pc:graphicFrame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2844F2B-6724-4BBB-98EE-557F9A1A3C04}" type="datetimeFigureOut">
              <a:rPr lang="en-US" smtClean="0"/>
              <a:t>8/6/2024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CC1CE05-6328-413E-9392-12825861AF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06573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7B8BD8-E588-CA53-E429-23C22CC77A8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6B3AE7E-8CE0-20F3-F2CE-3A1751B3F0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5E76D0C-F425-7D9C-08D7-7CDA22B8A3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06 Aug 2024</a:t>
            </a: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74C68C-5B99-CBAC-D3D5-EFED1728B0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B66216-A19E-BC03-875A-559B7AEDBD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9075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EBED88-F983-B9A9-23EC-97E756607D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679651A-1B14-313D-91EB-FBFCC2221A4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319032-E0AE-3502-1436-E31EB75E74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06 Aug 2024</a:t>
            </a: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97BFD4-52C1-6933-A204-A1C8648B4C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8E0014-9C64-A5A8-DC81-F616D65EE9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03171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F8A3E28-A104-7C64-DC9F-ADF85D88E0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35357D9-B95C-AF27-1487-C118613EEE4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DFA95E-6137-0A91-0266-5E0766612B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06 Aug 2024</a:t>
            </a: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8F46AD-631A-C053-D459-981F286FDD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E0B828-BBD7-2FFC-1012-CCD3462C1E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89695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32A927-7BBB-8A19-76CB-2A5D2385B56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F1CAE6-775C-A0CA-EBB5-B062E2EF6B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4798883-7B27-ACF2-A286-3E346109BC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06 Aug 2024</a:t>
            </a: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3359E5-B7E7-8860-6087-A770AD859D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2DABCB-43AA-5C2F-D8BB-592F659449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4275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3B87A3-2D84-5E81-1CBF-BED8BC6DF1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B0B0DA6-D22D-DD8C-8D06-F82D861CA5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19F9CF-1776-125A-E6B1-7AB4F9E298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06 Aug 2024</a:t>
            </a: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C6798FB-4DE5-480C-50E2-05676DAEEA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AC86F1-E1A7-96F2-2E22-DCB41325AF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02316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340F2E-4C60-5B34-1D49-808D218676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1ECAC5-B5C3-C58A-01AE-61EF0CA24DD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C572DF2-D341-BC3B-D11F-5732B24F8CB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8327B61-08B0-6CC5-4A33-F4A22D5657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06 Aug 2024</a:t>
            </a:r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F9BB444-9239-9A88-D845-7A217375AA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993AF36-CF3A-437F-4CA7-8B09920AD1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3138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0C2AF1-CB14-4F8F-80AC-AD68F63669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65E6B2B-7B0D-BD1E-C009-E2CE633A57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0524EBF-9C54-96F5-347F-9755470EFC6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A63A2D1-44F7-ED7F-CE59-9C455D043B0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6EAB355-C47D-E3F9-5CBF-7B05D0C9ECD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FE80938-E6F0-0572-F623-DBCEC4FBDA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06 Aug 2024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1EC551A-A5A2-E2BF-8817-3A783DC570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B8E40B1-1E5A-B98C-98FB-22FA618D54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30493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391085-FE29-0152-2C69-D020B7478E8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CFCF108-766B-65B2-43E1-8FA7A0F521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06 Aug 2024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37AABD-ED0C-0423-58CB-1F0EEE5AED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07CCDFE-9694-CD67-AFCF-B754587977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2678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6C6B6A0-ADB1-6D4E-CD3A-6F55E23C1E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06 Aug 2024</a:t>
            </a:r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FA23ECD-9F89-8B20-2C1E-21C3E49FBB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6B05949-1EA1-2EF8-A379-0B296D5E66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39344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CE1637-69B0-1320-DAAF-529EA127C7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A00C85F-23A2-A429-487B-4D02C0668EC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9120EA2-0CB3-227F-360F-A8B0F52175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9F8FB0B-EE64-2CA6-7887-6BD37416BA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06 Aug 2024</a:t>
            </a:r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37E80C-E38C-7C83-F34B-7707D21B8F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A1B412D-11B7-ECFF-AFF8-DDC6779B68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48926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5D7D8F-B548-A74E-6642-E4B91FDA40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D079007-3E3A-ABFF-1D9D-355EF63F56E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AD8B0BB-4896-B701-9F6D-429987C5F05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4359B90-9B6C-FCB9-11CA-50F0954416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/>
              <a:t>06 Aug 2024</a:t>
            </a:r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39BB5B-6F83-0D34-BC15-B89977CCB3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39C62E5-53ED-305D-89D8-9917532B19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614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E592C17-5B94-DF52-2910-1DDCEFD5F5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0F51838-F2C6-D9A7-FB6C-4EECE983327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7D13DE-4BE9-782E-1D31-AD4B6E5CE4D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r>
              <a:rPr lang="en-US"/>
              <a:t>06 Aug 2024</a:t>
            </a:r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C45BC3-7B62-1335-FEA1-606B6B65316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r>
              <a:rPr lang="en-US"/>
              <a:t>ec-24-0199-00-00EC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ACE7411-E92A-B58E-4505-44B5BECCFAB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8B123AC-AD85-4D30-9621-FF38E8EA4A2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7648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2B7E51-44C5-C173-3DA1-B787F6613B9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711881" y="670129"/>
            <a:ext cx="10843925" cy="2387600"/>
          </a:xfrm>
        </p:spPr>
        <p:txBody>
          <a:bodyPr anchor="t">
            <a:normAutofit fontScale="90000"/>
          </a:bodyPr>
          <a:lstStyle/>
          <a:p>
            <a:r>
              <a:rPr lang="en-US" dirty="0"/>
              <a:t>Roll Call -</a:t>
            </a:r>
            <a:br>
              <a:rPr lang="en-US" dirty="0"/>
            </a:br>
            <a:r>
              <a:rPr lang="en-US" dirty="0"/>
              <a:t>IEEE 802 LMSC </a:t>
            </a:r>
            <a:br>
              <a:rPr lang="en-US" dirty="0"/>
            </a:br>
            <a:r>
              <a:rPr lang="en-US" dirty="0"/>
              <a:t>06 Aug 2024 Monthly Teleconference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0DA8961-09BF-1B86-5A23-96B747992B3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7"/>
            <a:ext cx="9144000" cy="2530405"/>
          </a:xfrm>
        </p:spPr>
        <p:txBody>
          <a:bodyPr>
            <a:normAutofit fontScale="92500" lnSpcReduction="10000"/>
          </a:bodyPr>
          <a:lstStyle/>
          <a:p>
            <a:r>
              <a:rPr lang="en-US" dirty="0"/>
              <a:t>John D’Ambrosia</a:t>
            </a:r>
          </a:p>
          <a:p>
            <a:r>
              <a:rPr lang="en-US" dirty="0"/>
              <a:t>Recording Secretary, IEEE 802 LMSC</a:t>
            </a:r>
          </a:p>
          <a:p>
            <a:r>
              <a:rPr lang="en-US" dirty="0" err="1"/>
              <a:t>Futurewei</a:t>
            </a:r>
            <a:r>
              <a:rPr lang="en-US" dirty="0"/>
              <a:t>, U.S. Subsidiary of Huawei</a:t>
            </a:r>
          </a:p>
          <a:p>
            <a:r>
              <a:rPr lang="en-US" dirty="0"/>
              <a:t>06 Aug 2024</a:t>
            </a:r>
          </a:p>
          <a:p>
            <a:endParaRPr lang="en-US" dirty="0"/>
          </a:p>
          <a:p>
            <a:r>
              <a:rPr lang="en-US" b="1" i="0" dirty="0">
                <a:solidFill>
                  <a:srgbClr val="000000"/>
                </a:solidFill>
                <a:effectLst/>
                <a:highlight>
                  <a:srgbClr val="FFFFFF"/>
                </a:highlight>
                <a:latin typeface="Verdana" panose="020B0604030504040204" pitchFamily="34" charset="0"/>
              </a:rPr>
              <a:t>ec-24-0199-00-00EC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722406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F4CFAF-F173-AF8E-F54D-16764BB54F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529396"/>
          </a:xfrm>
        </p:spPr>
        <p:txBody>
          <a:bodyPr>
            <a:normAutofit fontScale="90000"/>
          </a:bodyPr>
          <a:lstStyle/>
          <a:p>
            <a:r>
              <a:rPr lang="en-US" dirty="0"/>
              <a:t>IEEE 802 LMSC Voting Members</a:t>
            </a:r>
          </a:p>
        </p:txBody>
      </p:sp>
      <p:graphicFrame>
        <p:nvGraphicFramePr>
          <p:cNvPr id="7" name="Content Placeholder 6">
            <a:extLst>
              <a:ext uri="{FF2B5EF4-FFF2-40B4-BE49-F238E27FC236}">
                <a16:creationId xmlns:a16="http://schemas.microsoft.com/office/drawing/2014/main" id="{4877998A-9EE0-2195-320B-1AC5F54EE29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42428627"/>
              </p:ext>
            </p:extLst>
          </p:nvPr>
        </p:nvGraphicFramePr>
        <p:xfrm>
          <a:off x="323022" y="995707"/>
          <a:ext cx="11345516" cy="5461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85391">
                  <a:extLst>
                    <a:ext uri="{9D8B030D-6E8A-4147-A177-3AD203B41FA5}">
                      <a16:colId xmlns:a16="http://schemas.microsoft.com/office/drawing/2014/main" val="1716931176"/>
                    </a:ext>
                  </a:extLst>
                </a:gridCol>
                <a:gridCol w="2315817">
                  <a:extLst>
                    <a:ext uri="{9D8B030D-6E8A-4147-A177-3AD203B41FA5}">
                      <a16:colId xmlns:a16="http://schemas.microsoft.com/office/drawing/2014/main" val="3123222920"/>
                    </a:ext>
                  </a:extLst>
                </a:gridCol>
                <a:gridCol w="4850296">
                  <a:extLst>
                    <a:ext uri="{9D8B030D-6E8A-4147-A177-3AD203B41FA5}">
                      <a16:colId xmlns:a16="http://schemas.microsoft.com/office/drawing/2014/main" val="3885674336"/>
                    </a:ext>
                  </a:extLst>
                </a:gridCol>
                <a:gridCol w="1794012">
                  <a:extLst>
                    <a:ext uri="{9D8B030D-6E8A-4147-A177-3AD203B41FA5}">
                      <a16:colId xmlns:a16="http://schemas.microsoft.com/office/drawing/2014/main" val="317105270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Position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Affiliation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Present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1651275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Chair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James Gilb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General Atomics Aeronautical Systems, Inc.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2297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First Vice Chair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David Halasz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Morse Micro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03531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Second Vice Chair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George Zimmerman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CME Consulting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070703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Treasurer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Clint Chaplin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Self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126953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Recording Secretary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John D’Ambrosia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>
                          <a:effectLst/>
                        </a:rPr>
                        <a:t>Futurewei</a:t>
                      </a:r>
                      <a:r>
                        <a:rPr lang="en-US" dirty="0">
                          <a:effectLst/>
                        </a:rPr>
                        <a:t>, U.S. Subsidiary of Huawei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66750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Executive Secretary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Jon Rosdahl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Qualcomm Technologies, Inc.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94132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Chair, IEEE 802.1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Glenn Parsons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Ericsson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684367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Chair, IEEE 802.3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David Law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Hewlett Packard Enterprise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8458007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Chair, IEEE 802.11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Robert Stacey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Intel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3395117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Chair, IEEE 802.15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Clint Powell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HID Global</a:t>
                      </a:r>
                      <a:endParaRPr lang="en-US" dirty="0">
                        <a:effectLst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1611455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Chair, IEEE 802.18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Edward Au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>
                          <a:effectLst/>
                        </a:rPr>
                        <a:t>Huawei Technologies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160429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Chair, IEEE 802.19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Tuncer Baykas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Offino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2156545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Chair, IEEE 802.24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Tim Godfrey</a:t>
                      </a:r>
                    </a:p>
                    <a:p>
                      <a:r>
                        <a:rPr lang="en-US" dirty="0"/>
                        <a:t>Ben Rolfe (VC)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>
                          <a:effectLst/>
                        </a:rPr>
                        <a:t>Electric Power Research Institute (EPRI)</a:t>
                      </a:r>
                    </a:p>
                    <a:p>
                      <a:r>
                        <a:rPr lang="en-US" dirty="0">
                          <a:effectLst/>
                        </a:rPr>
                        <a:t>Blind Creek Associates </a:t>
                      </a: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27933557"/>
                  </a:ext>
                </a:extLst>
              </a:tr>
            </a:tbl>
          </a:graphicData>
        </a:graphic>
      </p:graphicFrame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6A29496-D790-3D39-D6E3-194152B856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</p:spTree>
    <p:extLst>
      <p:ext uri="{BB962C8B-B14F-4D97-AF65-F5344CB8AC3E}">
        <p14:creationId xmlns:p14="http://schemas.microsoft.com/office/powerpoint/2010/main" val="15697441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F4CFAF-F173-AF8E-F54D-16764BB54F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57809" y="365126"/>
            <a:ext cx="10995991" cy="529396"/>
          </a:xfrm>
        </p:spPr>
        <p:txBody>
          <a:bodyPr>
            <a:normAutofit fontScale="90000"/>
          </a:bodyPr>
          <a:lstStyle/>
          <a:p>
            <a:r>
              <a:rPr lang="en-US" dirty="0"/>
              <a:t>IEEE 802 LMSC Non-Voting Members</a:t>
            </a:r>
          </a:p>
        </p:txBody>
      </p:sp>
      <p:graphicFrame>
        <p:nvGraphicFramePr>
          <p:cNvPr id="7" name="Content Placeholder 6">
            <a:extLst>
              <a:ext uri="{FF2B5EF4-FFF2-40B4-BE49-F238E27FC236}">
                <a16:creationId xmlns:a16="http://schemas.microsoft.com/office/drawing/2014/main" id="{4877998A-9EE0-2195-320B-1AC5F54EE29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00452957"/>
              </p:ext>
            </p:extLst>
          </p:nvPr>
        </p:nvGraphicFramePr>
        <p:xfrm>
          <a:off x="323022" y="995707"/>
          <a:ext cx="11345516" cy="4886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78087">
                  <a:extLst>
                    <a:ext uri="{9D8B030D-6E8A-4147-A177-3AD203B41FA5}">
                      <a16:colId xmlns:a16="http://schemas.microsoft.com/office/drawing/2014/main" val="1716931176"/>
                    </a:ext>
                  </a:extLst>
                </a:gridCol>
                <a:gridCol w="2012674">
                  <a:extLst>
                    <a:ext uri="{9D8B030D-6E8A-4147-A177-3AD203B41FA5}">
                      <a16:colId xmlns:a16="http://schemas.microsoft.com/office/drawing/2014/main" val="3123222920"/>
                    </a:ext>
                  </a:extLst>
                </a:gridCol>
                <a:gridCol w="4557091">
                  <a:extLst>
                    <a:ext uri="{9D8B030D-6E8A-4147-A177-3AD203B41FA5}">
                      <a16:colId xmlns:a16="http://schemas.microsoft.com/office/drawing/2014/main" val="3885674336"/>
                    </a:ext>
                  </a:extLst>
                </a:gridCol>
                <a:gridCol w="1197664">
                  <a:extLst>
                    <a:ext uri="{9D8B030D-6E8A-4147-A177-3AD203B41FA5}">
                      <a16:colId xmlns:a16="http://schemas.microsoft.com/office/drawing/2014/main" val="3171052708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Position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Affiliation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Present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1651275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Member Emeritus – Past Chair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Paul Nikolich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Self and Nikolich Advisors, LLC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229700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Member Emeritus - Advisor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Geoff Thompson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Self, </a:t>
                      </a:r>
                      <a:r>
                        <a:rPr lang="en-US" sz="1800" b="0" i="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GraCaSI</a:t>
                      </a:r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Standards Advisors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903531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Member Emeritus – Associate Treasurer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Jason Potterf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Cisco Systems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070703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Chair, </a:t>
                      </a:r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IEEE 802/ISO/IEC/JTC1/SC6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Peter Yee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NSA-CSD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126953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IEEE </a:t>
                      </a:r>
                      <a:r>
                        <a:rPr lang="en-US" dirty="0"/>
                        <a:t>Chair, </a:t>
                      </a:r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IEEE 802/IETF SC</a:t>
                      </a:r>
                    </a:p>
                    <a:p>
                      <a:pPr marL="285750" indent="-285750">
                        <a:buFont typeface="Arial" panose="020B0604020202020204" pitchFamily="34" charset="0"/>
                        <a:buChar char="•"/>
                      </a:pPr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Chair, 802 Wireless Chairs SC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Dorothy Stanley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Hewlett Packard Enterprise</a:t>
                      </a:r>
                      <a:endParaRPr lang="en-US" dirty="0">
                        <a:effectLst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766750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Chair, IEEE 802/ITU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Glenn Parsons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Ericsson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294132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Chair, IEEE 802 Public Visibility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Tuncer Baykas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Offino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684367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Chair, IEEE 802.16 (Hibernating)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Roger Marks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/>
                        <a:t>EthAirNet</a:t>
                      </a:r>
                      <a:r>
                        <a:rPr lang="en-US" dirty="0"/>
                        <a:t> Associates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8109468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Chair, IEEE 802.21 (Hibernating)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Subir Das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/>
                        <a:t>Peraton</a:t>
                      </a:r>
                      <a:r>
                        <a:rPr lang="en-US" dirty="0"/>
                        <a:t> Labs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4033446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Chair, IEEE 802.22 (Hibernating)</a:t>
                      </a:r>
                    </a:p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Apurva Mody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AiRANACULUS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81663948"/>
                  </a:ext>
                </a:extLst>
              </a:tr>
            </a:tbl>
          </a:graphicData>
        </a:graphic>
      </p:graphicFrame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C68F3B8-095F-DE59-5ADC-6DD576B1C2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ec-24-0199-00-00EC</a:t>
            </a:r>
          </a:p>
        </p:txBody>
      </p:sp>
    </p:spTree>
    <p:extLst>
      <p:ext uri="{BB962C8B-B14F-4D97-AF65-F5344CB8AC3E}">
        <p14:creationId xmlns:p14="http://schemas.microsoft.com/office/powerpoint/2010/main" val="29709936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181</TotalTime>
  <Words>288</Words>
  <Application>Microsoft Office PowerPoint</Application>
  <PresentationFormat>Widescreen</PresentationFormat>
  <Paragraphs>91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Aptos</vt:lpstr>
      <vt:lpstr>Aptos Display</vt:lpstr>
      <vt:lpstr>Arial</vt:lpstr>
      <vt:lpstr>Verdana</vt:lpstr>
      <vt:lpstr>Office Theme</vt:lpstr>
      <vt:lpstr>Roll Call - IEEE 802 LMSC  06 Aug 2024 Monthly Teleconference</vt:lpstr>
      <vt:lpstr>IEEE 802 LMSC Voting Members</vt:lpstr>
      <vt:lpstr>IEEE 802 LMSC Non-Voting Members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John DAmbrosia</dc:creator>
  <cp:lastModifiedBy>John DAmbrosia</cp:lastModifiedBy>
  <cp:revision>3</cp:revision>
  <dcterms:created xsi:type="dcterms:W3CDTF">2024-07-14T11:57:40Z</dcterms:created>
  <dcterms:modified xsi:type="dcterms:W3CDTF">2024-08-06T13:35:03Z</dcterms:modified>
</cp:coreProperties>
</file>

<file path=docProps/thumbnail.jpeg>
</file>