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361C5C-DCAB-4AA3-A900-695B339D2EC9}" v="5" dt="2024-08-06T13:35:00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B7361C5C-DCAB-4AA3-A900-695B339D2EC9}"/>
    <pc:docChg chg="modSld">
      <pc:chgData name="John DAmbrosia" userId="a76b78698ac40a99" providerId="LiveId" clId="{B7361C5C-DCAB-4AA3-A900-695B339D2EC9}" dt="2024-08-06T13:33:56.328" v="53" actId="20577"/>
      <pc:docMkLst>
        <pc:docMk/>
      </pc:docMkLst>
      <pc:sldChg chg="modSp mod">
        <pc:chgData name="John DAmbrosia" userId="a76b78698ac40a99" providerId="LiveId" clId="{B7361C5C-DCAB-4AA3-A900-695B339D2EC9}" dt="2024-08-06T13:33:56.328" v="53" actId="20577"/>
        <pc:sldMkLst>
          <pc:docMk/>
          <pc:sldMk cId="2172240645" sldId="256"/>
        </pc:sldMkLst>
        <pc:spChg chg="mod">
          <ac:chgData name="John DAmbrosia" userId="a76b78698ac40a99" providerId="LiveId" clId="{B7361C5C-DCAB-4AA3-A900-695B339D2EC9}" dt="2024-08-06T13:28:04.722" v="44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B7361C5C-DCAB-4AA3-A900-695B339D2EC9}" dt="2024-08-06T13:33:56.328" v="53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B7361C5C-DCAB-4AA3-A900-695B339D2EC9}" dt="2024-08-06T13:29:03.730" v="45" actId="6549"/>
        <pc:sldMkLst>
          <pc:docMk/>
          <pc:sldMk cId="1569744132" sldId="257"/>
        </pc:sldMkLst>
        <pc:graphicFrameChg chg="modGraphic">
          <ac:chgData name="John DAmbrosia" userId="a76b78698ac40a99" providerId="LiveId" clId="{B7361C5C-DCAB-4AA3-A900-695B339D2EC9}" dt="2024-08-06T13:29:03.730" v="45" actId="6549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B7361C5C-DCAB-4AA3-A900-695B339D2EC9}" dt="2024-08-06T13:29:13.458" v="46" actId="6549"/>
        <pc:sldMkLst>
          <pc:docMk/>
          <pc:sldMk cId="2970993646" sldId="258"/>
        </pc:sldMkLst>
        <pc:graphicFrameChg chg="modGraphic">
          <ac:chgData name="John DAmbrosia" userId="a76b78698ac40a99" providerId="LiveId" clId="{B7361C5C-DCAB-4AA3-A900-695B339D2EC9}" dt="2024-08-06T13:29:13.458" v="46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ec-24-0199-00-00EC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06 Aug 2024 Monthly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06 Aug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ec-24-0199-00-00EC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28627"/>
              </p:ext>
            </p:extLst>
          </p:nvPr>
        </p:nvGraphicFramePr>
        <p:xfrm>
          <a:off x="323022" y="995707"/>
          <a:ext cx="1134551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 Global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  <a:p>
                      <a:r>
                        <a:rPr lang="en-US" dirty="0"/>
                        <a:t>Ben Rolfe (VC)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  <a:p>
                      <a:r>
                        <a:rPr lang="en-US" dirty="0">
                          <a:effectLst/>
                        </a:rPr>
                        <a:t>Blind Creek Associates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452957"/>
              </p:ext>
            </p:extLst>
          </p:nvPr>
        </p:nvGraphicFramePr>
        <p:xfrm>
          <a:off x="323022" y="995707"/>
          <a:ext cx="11345516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55709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ec-24-0199-00-00EC</a:t>
            </a:r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288</Words>
  <Application>Microsoft Office PowerPoint</Application>
  <PresentationFormat>Widescreen</PresentationFormat>
  <Paragraphs>91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06 Aug 2024 Monthly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3</cp:revision>
  <dcterms:created xsi:type="dcterms:W3CDTF">2024-07-14T11:57:40Z</dcterms:created>
  <dcterms:modified xsi:type="dcterms:W3CDTF">2024-08-06T13:35:03Z</dcterms:modified>
</cp:coreProperties>
</file>