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680" r:id="rId2"/>
    <p:sldId id="679" r:id="rId3"/>
    <p:sldId id="675" r:id="rId4"/>
    <p:sldId id="674" r:id="rId5"/>
    <p:sldId id="676" r:id="rId6"/>
    <p:sldId id="678" r:id="rId7"/>
    <p:sldId id="677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09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14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7E49-49AF-45B7-80A1-AB2F8524854E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7DE6-8B0F-4059-B791-2D0A096B51CD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A8BB-0453-42BD-9718-61AABE7BF2C4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A5B8-C531-45B7-99DB-00F35B7420D6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2E50-A881-478F-88B4-8092E99B6649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5850-1C8F-4C9A-99AB-7AD4EDFAF09F}" type="datetime1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C75C-9163-4770-AF28-1992039F96F1}" type="datetime1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384-EC84-4E60-9EEF-6D51FA0D3E71}" type="datetime1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8C1E-8168-4EB1-BA02-5E042C5DD502}" type="datetime1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7D28-2230-4ECB-9B46-DEC168B1CFAA}" type="datetime1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AC76-5268-4898-BA77-2CAF24242A9D}" type="datetime1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5B45B6-9A98-48F0-BDD9-BBA249CB8AA9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foage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AAC67-CE9C-172E-E768-5E535FC8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 October 2024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38851-EDFB-BA18-2C82-DEE8AF10E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PaulN</a:t>
            </a:r>
            <a:r>
              <a:rPr lang="en-US" dirty="0"/>
              <a:t> reviewed scope, membership, action items</a:t>
            </a:r>
          </a:p>
          <a:p>
            <a:pPr lvl="1"/>
            <a:r>
              <a:rPr lang="en-US" dirty="0"/>
              <a:t>Michael Fischer joined the group in September, he will focus on early 802.11 WG historical details.</a:t>
            </a:r>
          </a:p>
          <a:p>
            <a:pPr lvl="2"/>
            <a:r>
              <a:rPr lang="en-US" dirty="0"/>
              <a:t>He has experience archiving and curating computer history with SAMSAT (San Antonio Computer History Museum).</a:t>
            </a:r>
          </a:p>
          <a:p>
            <a:pPr lvl="2"/>
            <a:r>
              <a:rPr lang="en-US" dirty="0"/>
              <a:t>Drafting a ‘pre-history’ of LAN technology activities (i.e., pre-1980)</a:t>
            </a:r>
          </a:p>
          <a:p>
            <a:r>
              <a:rPr lang="en-US" dirty="0"/>
              <a:t>Al </a:t>
            </a:r>
            <a:r>
              <a:rPr lang="en-US" dirty="0" err="1"/>
              <a:t>Petrick</a:t>
            </a:r>
            <a:r>
              <a:rPr lang="en-US" dirty="0"/>
              <a:t> will draft a timeline for early (pre) and post establishment of 802.11 activities.</a:t>
            </a:r>
          </a:p>
          <a:p>
            <a:r>
              <a:rPr lang="en-US" dirty="0" err="1"/>
              <a:t>PaulN</a:t>
            </a:r>
            <a:r>
              <a:rPr lang="en-US" dirty="0"/>
              <a:t> will explore collecting aural histories.  MF observes the quality of the interviewer is critical.  Knowledgeable interviewers are important!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BFF015-DBEC-EBCB-F02A-46AC6C640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</p:spTree>
    <p:extLst>
      <p:ext uri="{BB962C8B-B14F-4D97-AF65-F5344CB8AC3E}">
        <p14:creationId xmlns:p14="http://schemas.microsoft.com/office/powerpoint/2010/main" val="2954336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2260-E398-69E2-06AF-D0C38F025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 AUG 2024 Action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C25B1-EC44-8A11-EF6C-17C88A731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" y="1825625"/>
            <a:ext cx="11658600" cy="4351338"/>
          </a:xfrm>
        </p:spPr>
        <p:txBody>
          <a:bodyPr/>
          <a:lstStyle/>
          <a:p>
            <a:pPr marL="1371600" lvl="2" indent="-457200">
              <a:buFont typeface="+mj-lt"/>
              <a:buAutoNum type="arabicPeriod"/>
            </a:pPr>
            <a:r>
              <a:rPr lang="en-US" dirty="0"/>
              <a:t>Paul to announce next meeting scheduled for 1pm ET 21 October 2024 -- COMPLETE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GOT to obtain estimate to bulk digitize the documents by 06OCT2024 -- OPEN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trike="sngStrike" dirty="0"/>
              <a:t>Paul to contact </a:t>
            </a:r>
            <a:r>
              <a:rPr lang="en-US" strike="sngStrike" dirty="0" err="1"/>
              <a:t>InfoAge</a:t>
            </a:r>
            <a:r>
              <a:rPr lang="en-US" strike="sngStrike" dirty="0"/>
              <a:t> Science &amp; History Museums  </a:t>
            </a:r>
            <a:r>
              <a:rPr lang="en-US" strike="sngStrike" dirty="0">
                <a:hlinkClick r:id="rId2"/>
              </a:rPr>
              <a:t>https://www.infoage.org/</a:t>
            </a:r>
            <a:r>
              <a:rPr lang="en-US" strike="sngStrike" dirty="0"/>
              <a:t> by 21OCT2024</a:t>
            </a:r>
            <a:r>
              <a:rPr lang="en-US" dirty="0"/>
              <a:t> -- CLOSED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Paul (with support from Edward) to follow up with CS Staff on Charles Babbage Institute in Minnesota, provide update 21OCT2024 –Definite interest, </a:t>
            </a:r>
            <a:r>
              <a:rPr lang="en-US" dirty="0" err="1"/>
              <a:t>PaulN</a:t>
            </a:r>
            <a:r>
              <a:rPr lang="en-US" dirty="0"/>
              <a:t> to follow up on specific capabilities. -- OPEN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Edward to report on 12SEP2024 CS </a:t>
            </a:r>
            <a:r>
              <a:rPr lang="en-US" dirty="0" err="1"/>
              <a:t>BoG</a:t>
            </a:r>
            <a:r>
              <a:rPr lang="en-US" dirty="0"/>
              <a:t> decision on 2025 $50k initiative request. -- OPEN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trike="sngStrike" dirty="0" err="1"/>
              <a:t>PaulN</a:t>
            </a:r>
            <a:r>
              <a:rPr lang="en-US" strike="sngStrike" dirty="0"/>
              <a:t> to circulate a list of all 802 Groups (since inception) and their chairs to the ad hoc </a:t>
            </a:r>
            <a:r>
              <a:rPr lang="en-US" dirty="0"/>
              <a:t>--COMPLETE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Joerg to identify and locate all documents related to the founding  and early operations of the 802.15 WG – Located all historical documents, remaining task to send them to the designated repository.  -- IN PROCESS</a:t>
            </a:r>
          </a:p>
          <a:p>
            <a:pPr marL="1371600" lvl="2" indent="-457200">
              <a:buFont typeface="+mj-lt"/>
              <a:buAutoNum type="arabicPeriod"/>
            </a:pPr>
            <a:endParaRPr lang="en-US" dirty="0"/>
          </a:p>
          <a:p>
            <a:pPr marL="1371600" lvl="2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B63E9-AB00-B522-60A1-59E20B9A2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</p:spTree>
    <p:extLst>
      <p:ext uri="{BB962C8B-B14F-4D97-AF65-F5344CB8AC3E}">
        <p14:creationId xmlns:p14="http://schemas.microsoft.com/office/powerpoint/2010/main" val="319666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8431-8B93-8043-BC0A-4894B3E4A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 October 2024 History Ad Hoc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FD834-7D7C-3D34-9E07-86A927D09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Reiterate Scope/Duties/Membership/Voting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Status of planned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up meeting schedule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Solicit Volunteers – one from each WG/TAG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Begin execution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C10DF-9175-4719-76C2-24AC42C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52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Autofit/>
          </a:bodyPr>
          <a:lstStyle/>
          <a:p>
            <a:r>
              <a:rPr lang="en-US" sz="2400" dirty="0"/>
              <a:t>19JUL2024 Motion: Approve the formation of an 802 History Ad Hoc, with the scope, duties, membership and voting as shown in EC 24-182-01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 Chaplin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 Zimmerman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 by Unanimous Consent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365125"/>
            <a:ext cx="114554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802 History Ad Hoc Plan: 21 OCT 2024 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1825625"/>
            <a:ext cx="1115703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Prioritize preserving the first 15 years (1979-1994) of historical material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Form 802 History Ad Hoc -- COMPLETE.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Flesh out Ad Hoc logistics by 7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 -- OPEN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Obtained estimate to ship documents in his possession to NJ: $5-$7k.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Action Item: GOT to obtain estimate to bulk digitize the documents.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trike="sngStrike" dirty="0"/>
              <a:t>Action Item: Paul to contact </a:t>
            </a:r>
            <a:r>
              <a:rPr lang="en-US" strike="sngStrike" dirty="0" err="1"/>
              <a:t>InfoAge</a:t>
            </a:r>
            <a:r>
              <a:rPr lang="en-US" strike="sngStrike" dirty="0"/>
              <a:t> Science &amp; History Museums</a:t>
            </a:r>
            <a:r>
              <a:rPr lang="en-US" dirty="0"/>
              <a:t>  -- CLOSED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 – IN PROCESS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Action item: Paul to follow up with CS Staff on Charles Babbage Institute in Minnesota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Edward to report on 12SEP2024 CS </a:t>
            </a:r>
            <a:r>
              <a:rPr lang="en-US" dirty="0" err="1"/>
              <a:t>BoG</a:t>
            </a:r>
            <a:r>
              <a:rPr lang="en-US" dirty="0"/>
              <a:t> decision on 2025 $50k initiative request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 -- ONGOING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8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Meeting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Establish regular meeting cadence</a:t>
            </a:r>
            <a:br>
              <a:rPr lang="en-US" dirty="0"/>
            </a:b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Initial 1hour telecon 1pm ET Monday 12 August 2024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Agreed on bi-monthly meetings, 1pm ET, 2</a:t>
            </a:r>
            <a:r>
              <a:rPr lang="en-US" baseline="30000" dirty="0"/>
              <a:t>nd</a:t>
            </a:r>
            <a:r>
              <a:rPr lang="en-US" dirty="0"/>
              <a:t> Monday of the month</a:t>
            </a:r>
            <a:br>
              <a:rPr lang="en-US" dirty="0"/>
            </a:br>
            <a:r>
              <a:rPr lang="en-US" dirty="0"/>
              <a:t>	August, October, December, February, April</a:t>
            </a:r>
            <a:r>
              <a:rPr lang="en-US"/>
              <a:t>, June</a:t>
            </a:r>
            <a:endParaRPr lang="en-US" dirty="0"/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Next meeting: noon Tuesday 12 November 2024 during Vancouver BC 802 plenary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Typical Agenda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and review status on ongoing activities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Review ad hoc membership, recruit participants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Any other business?</a:t>
            </a:r>
          </a:p>
          <a:p>
            <a:pPr marL="1428750" lvl="2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45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Volunteers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26" y="1545406"/>
            <a:ext cx="1104392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Current Membership Roster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Interim Chair </a:t>
            </a:r>
            <a:r>
              <a:rPr lang="en-US" dirty="0" err="1"/>
              <a:t>PaulN</a:t>
            </a:r>
            <a:r>
              <a:rPr lang="en-US" dirty="0"/>
              <a:t>, looking for a longer term (at least until MAR2026) Chair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Current Membership:</a:t>
            </a:r>
          </a:p>
          <a:p>
            <a:pPr marL="1371600" lvl="3" indent="0">
              <a:buNone/>
            </a:pPr>
            <a:r>
              <a:rPr lang="en-US" dirty="0"/>
              <a:t>802.0 Paul Nikolich, James </a:t>
            </a:r>
            <a:r>
              <a:rPr lang="en-US" dirty="0" err="1"/>
              <a:t>Gilb</a:t>
            </a:r>
            <a:r>
              <a:rPr lang="en-US" dirty="0"/>
              <a:t>, </a:t>
            </a:r>
          </a:p>
          <a:p>
            <a:pPr marL="1371600" lvl="3" indent="0">
              <a:buNone/>
            </a:pPr>
            <a:r>
              <a:rPr lang="en-US" dirty="0"/>
              <a:t>802.01 none</a:t>
            </a:r>
          </a:p>
          <a:p>
            <a:pPr marL="1371600" lvl="3" indent="0">
              <a:buNone/>
            </a:pPr>
            <a:r>
              <a:rPr lang="en-US" dirty="0"/>
              <a:t>802.03 Geoff Thompson, Peter Jones</a:t>
            </a:r>
          </a:p>
          <a:p>
            <a:pPr marL="1371600" lvl="3" indent="0">
              <a:buNone/>
            </a:pPr>
            <a:r>
              <a:rPr lang="en-US" dirty="0"/>
              <a:t>802.11 Srinivas </a:t>
            </a:r>
            <a:r>
              <a:rPr lang="en-US" dirty="0" err="1"/>
              <a:t>Kandala</a:t>
            </a:r>
            <a:r>
              <a:rPr lang="en-US" dirty="0"/>
              <a:t>, Al </a:t>
            </a:r>
            <a:r>
              <a:rPr lang="en-US" dirty="0" err="1"/>
              <a:t>Petrick</a:t>
            </a:r>
            <a:r>
              <a:rPr lang="en-US" dirty="0"/>
              <a:t>, Michael Fischer</a:t>
            </a:r>
          </a:p>
          <a:p>
            <a:pPr marL="1371600" lvl="3" indent="0">
              <a:buNone/>
            </a:pPr>
            <a:r>
              <a:rPr lang="en-US" dirty="0"/>
              <a:t>802.15 Joerg Robert</a:t>
            </a:r>
          </a:p>
          <a:p>
            <a:pPr marL="1371600" lvl="3" indent="0">
              <a:buNone/>
            </a:pPr>
            <a:r>
              <a:rPr lang="en-US" dirty="0"/>
              <a:t>802.16 none</a:t>
            </a:r>
          </a:p>
          <a:p>
            <a:pPr marL="1371600" lvl="3" indent="0">
              <a:buNone/>
            </a:pPr>
            <a:r>
              <a:rPr lang="en-US" dirty="0"/>
              <a:t>802.18, 802.22 Edward Au</a:t>
            </a:r>
          </a:p>
          <a:p>
            <a:pPr marL="1371600" lvl="3" indent="0">
              <a:buNone/>
            </a:pPr>
            <a:r>
              <a:rPr lang="en-US" dirty="0"/>
              <a:t>802.19 Tuncer </a:t>
            </a:r>
            <a:r>
              <a:rPr lang="en-US" dirty="0" err="1"/>
              <a:t>Baykas</a:t>
            </a:r>
            <a:endParaRPr lang="en-US" dirty="0"/>
          </a:p>
          <a:p>
            <a:pPr marL="1371600" lvl="3" indent="0">
              <a:buNone/>
            </a:pPr>
            <a:r>
              <a:rPr lang="en-US" dirty="0"/>
              <a:t>802.24 none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Looking for at least one person from every WG/TAG in 802 LMSC. This includes disbanded and hibernating Groups.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/>
              <a:t>Candidates: 802.16 Roger Marks, 802.21 Subir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/>
              <a:t>Candidates: 802.5 Bob Love, Bob Grow, 802.3 Gary Robinson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/>
              <a:t>Candidates: 802.0 Maris </a:t>
            </a:r>
            <a:r>
              <a:rPr lang="en-US" dirty="0" err="1"/>
              <a:t>Graube</a:t>
            </a:r>
            <a:endParaRPr lang="en-US" dirty="0"/>
          </a:p>
          <a:p>
            <a:pPr marL="1885950" lvl="3" indent="-514350">
              <a:buFont typeface="+mj-lt"/>
              <a:buAutoNum type="arabicPeriod"/>
            </a:pPr>
            <a:r>
              <a:rPr lang="en-US" dirty="0" err="1"/>
              <a:t>PaulN</a:t>
            </a:r>
            <a:r>
              <a:rPr lang="en-US" dirty="0"/>
              <a:t> to circulate a list of all 802 Groups (since inception) and their chairs to the ad hoc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76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13579</TotalTime>
  <Words>830</Words>
  <Application>Microsoft Office PowerPoint</Application>
  <PresentationFormat>Widescreen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Verdana</vt:lpstr>
      <vt:lpstr>Office Theme</vt:lpstr>
      <vt:lpstr>21 October 2024 notes</vt:lpstr>
      <vt:lpstr>12 AUG 2024 Action Items</vt:lpstr>
      <vt:lpstr>21 October 2024 History Ad Hoc Agenda</vt:lpstr>
      <vt:lpstr>19JUL2024 Motion: Approve the formation of an 802 History Ad Hoc, with the scope, duties, membership and voting as shown in EC 24-182-01</vt:lpstr>
      <vt:lpstr>802 History Ad Hoc Plan: 21 OCT 2024 Status Update</vt:lpstr>
      <vt:lpstr>802 History Ad Hoc Meeting Schedule</vt:lpstr>
      <vt:lpstr>802 History Ad Hoc Volunteers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50</cp:revision>
  <cp:lastPrinted>2024-08-12T16:54:27Z</cp:lastPrinted>
  <dcterms:created xsi:type="dcterms:W3CDTF">2024-07-15T13:44:21Z</dcterms:created>
  <dcterms:modified xsi:type="dcterms:W3CDTF">2024-10-21T17:37:38Z</dcterms:modified>
</cp:coreProperties>
</file>