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675" r:id="rId2"/>
    <p:sldId id="674" r:id="rId3"/>
    <p:sldId id="673" r:id="rId4"/>
    <p:sldId id="676" r:id="rId5"/>
    <p:sldId id="677" r:id="rId6"/>
    <p:sldId id="6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09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ADFB60-581E-44EC-90B4-B979F9CD4D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0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7694-CAE6-40F5-A8E8-0EA01A3079D4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FAA4-8892-4ABC-8584-5BD544E61634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7C2E-64B6-40F1-89D8-DE201A53DF89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9A09B-CAE3-4A42-993D-3892C9E90459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C2C95-708C-4484-8B5D-9F30AE237A9F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948AB-FA9F-45CD-9372-552515A0DC42}" type="datetime1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8C76-0203-4100-A3CA-3C81DC151802}" type="datetime1">
              <a:rPr lang="en-US" smtClean="0"/>
              <a:t>8/6/2024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0E12-4C69-4ED4-855A-58FD92488645}" type="datetime1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798CE-B992-48B9-99F1-5C2D447BB56D}" type="datetime1">
              <a:rPr lang="en-US" smtClean="0"/>
              <a:t>8/6/2024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46A4D-E8C1-456F-8CB7-591E54A19EDD}" type="datetime1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6617-CBE6-4A30-B702-946222E2F565}" type="datetime1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278604-72D0-459B-970C-7555E32572D9}" type="datetime1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DCN ec-24-0197-03-00EC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8431-8B93-8043-BC0A-4894B3E4A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06AUG2024 History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FD834-7D7C-3D34-9E07-86A927D09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Reiterate Scope/Duties/Membership/Voting</a:t>
            </a:r>
          </a:p>
          <a:p>
            <a:pPr marL="0" indent="0">
              <a:buNone/>
            </a:pPr>
            <a:r>
              <a:rPr lang="en-US" dirty="0"/>
              <a:t>Review plan</a:t>
            </a:r>
          </a:p>
          <a:p>
            <a:pPr marL="0" indent="0">
              <a:buNone/>
            </a:pPr>
            <a:r>
              <a:rPr lang="en-US" dirty="0"/>
              <a:t>Status of plan</a:t>
            </a:r>
          </a:p>
          <a:p>
            <a:pPr marL="0" indent="0">
              <a:buNone/>
            </a:pPr>
            <a:r>
              <a:rPr lang="en-US" dirty="0"/>
              <a:t>Solicit Volunteers – one from each WG/TAG</a:t>
            </a:r>
          </a:p>
          <a:p>
            <a:pPr marL="0" indent="0">
              <a:buNone/>
            </a:pPr>
            <a:r>
              <a:rPr lang="en-US" dirty="0"/>
              <a:t>Set up meeting schedule</a:t>
            </a:r>
          </a:p>
          <a:p>
            <a:pPr marL="0" indent="0">
              <a:buNone/>
            </a:pPr>
            <a:r>
              <a:rPr lang="en-US" dirty="0"/>
              <a:t>Begin execution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BC10DF-9175-4719-76C2-24AC42C9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ec-24-0197-03-00EC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E8E37-23C6-EE67-1732-15B8A725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759"/>
          </a:xfrm>
        </p:spPr>
        <p:txBody>
          <a:bodyPr>
            <a:noAutofit/>
          </a:bodyPr>
          <a:lstStyle/>
          <a:p>
            <a:r>
              <a:rPr lang="en-US" sz="2400" dirty="0"/>
              <a:t>19JUL2024 Motion: Approve the formation of an 802 History Ad Hoc, with the scope, duties, membership and voting as shown in EC 24-182-01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61" y="1253330"/>
            <a:ext cx="11344703" cy="49872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/>
              <a:t>Scope:</a:t>
            </a:r>
            <a:endParaRPr lang="en-US" dirty="0"/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Initiate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e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lectronic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preservation of historical 802 documents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 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location(s) at which to store/display pertinent physical artifacts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Duties: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Provide regular status reports to 802 LMSC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Membership: Open to any interested participant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lang="en-US" dirty="0">
              <a:solidFill>
                <a:prstClr val="black"/>
              </a:solidFill>
              <a:latin typeface="Aptos" panose="02110004020202020204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Voting: straw polls only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Moved: Chaplin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Seconded: Zimmerman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Approve by Unanimous Consent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0F480-F880-0EA5-85DF-8A1E3E7E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ec-24-0197-03-00EC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Plan of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23" y="1825625"/>
            <a:ext cx="1164413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Prioritize preserving the first 15 years (1979-1994) of historical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Investigate partnering with Ethernet Alliance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Motion to form 802 History Ad Hoc.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Approved.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Thompson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Jones to investigate EA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Nikolich to investigate Computer Society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</a:t>
            </a:r>
            <a:r>
              <a:rPr lang="en-US" dirty="0" err="1"/>
              <a:t>Baykas</a:t>
            </a:r>
            <a:r>
              <a:rPr lang="en-US" dirty="0"/>
              <a:t> to support activity as needed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ec-24-0197-03-00EC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26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Plan: Status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70" y="1825625"/>
            <a:ext cx="1115703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Prioritize preserving the first 15 years (1979-1994) of historical material</a:t>
            </a:r>
          </a:p>
          <a:p>
            <a:pPr marL="0" indent="0">
              <a:buNone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Form 802 History Ad Hoc -- COMPLETE.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Approved.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to investigate EA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to investigate Computer Society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to support activity as needed -- ONGOING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ec-24-0197-03-00EC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8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Volunteers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Current Membership Roster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Interim Chair </a:t>
            </a:r>
            <a:r>
              <a:rPr lang="en-US" dirty="0" err="1"/>
              <a:t>PaulN</a:t>
            </a:r>
            <a:r>
              <a:rPr lang="en-US" dirty="0"/>
              <a:t>, looking for a longer term (at least until MAR2026) Chair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Paul Nikolich, James </a:t>
            </a:r>
            <a:r>
              <a:rPr lang="en-US" dirty="0" err="1"/>
              <a:t>Gilb</a:t>
            </a:r>
            <a:r>
              <a:rPr lang="en-US" dirty="0"/>
              <a:t>, Tuncer </a:t>
            </a:r>
            <a:r>
              <a:rPr lang="en-US" dirty="0" err="1"/>
              <a:t>Baykas</a:t>
            </a:r>
            <a:r>
              <a:rPr lang="en-US" dirty="0"/>
              <a:t>, Peter Jones, Geoff Thomson, Srinivas </a:t>
            </a:r>
            <a:r>
              <a:rPr lang="en-US" dirty="0" err="1"/>
              <a:t>Kandala</a:t>
            </a:r>
            <a:r>
              <a:rPr lang="en-US" dirty="0"/>
              <a:t> (802.11WG), Edward Au (802.18 TAG)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Looking for at least one person from each WG/TAG—any volunteers?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ec-24-0197-03-00EC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7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Meeting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Establish regular meeting cadence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Initial 1hour </a:t>
            </a:r>
            <a:r>
              <a:rPr lang="en-US"/>
              <a:t>telecon 1pm ET </a:t>
            </a:r>
            <a:r>
              <a:rPr lang="en-US" dirty="0"/>
              <a:t>Monday 12 August 2024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and review status on ongoing activities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agreement on a regular meeting cadence and tentative dates</a:t>
            </a:r>
          </a:p>
          <a:p>
            <a:pPr marL="1371600" lvl="3" indent="0">
              <a:buNone/>
            </a:pPr>
            <a:r>
              <a:rPr lang="en-US" dirty="0"/>
              <a:t>Monthly, bi-monthly, other?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Any other business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ec-24-0197-03-00EC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345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4883</TotalTime>
  <Words>460</Words>
  <Application>Microsoft Office PowerPoint</Application>
  <PresentationFormat>Widescreen</PresentationFormat>
  <Paragraphs>62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Verdana</vt:lpstr>
      <vt:lpstr>Office Theme</vt:lpstr>
      <vt:lpstr>06AUG2024 History Ad Hoc Update</vt:lpstr>
      <vt:lpstr>19JUL2024 Motion: Approve the formation of an 802 History Ad Hoc, with the scope, duties, membership and voting as shown in EC 24-182-01</vt:lpstr>
      <vt:lpstr>802 History Ad Hoc Plan of Record</vt:lpstr>
      <vt:lpstr>802 History Ad Hoc Plan: Status Update</vt:lpstr>
      <vt:lpstr>802 History Ad Hoc Volunteers</vt:lpstr>
      <vt:lpstr>802 History Ad Hoc Meeting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29</cp:revision>
  <dcterms:created xsi:type="dcterms:W3CDTF">2024-07-15T13:44:21Z</dcterms:created>
  <dcterms:modified xsi:type="dcterms:W3CDTF">2024-08-06T19:47:53Z</dcterms:modified>
</cp:coreProperties>
</file>