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75" r:id="rId2"/>
    <p:sldId id="674" r:id="rId3"/>
    <p:sldId id="673" r:id="rId4"/>
    <p:sldId id="676" r:id="rId5"/>
    <p:sldId id="677" r:id="rId6"/>
    <p:sldId id="6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DFB60-581E-44EC-90B4-B979F9CD4D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7694-CAE6-40F5-A8E8-0EA01A3079D4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FAA4-8892-4ABC-8584-5BD544E61634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7C2E-64B6-40F1-89D8-DE201A53DF89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A09B-CAE3-4A42-993D-3892C9E90459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2C95-708C-4484-8B5D-9F30AE237A9F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48AB-FA9F-45CD-9372-552515A0DC42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8C76-0203-4100-A3CA-3C81DC151802}" type="datetime1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0E12-4C69-4ED4-855A-58FD92488645}" type="datetime1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98CE-B992-48B9-99F1-5C2D447BB56D}" type="datetime1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6A4D-E8C1-456F-8CB7-591E54A19EDD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6617-CBE6-4A30-B702-946222E2F565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78604-72D0-459B-970C-7555E32572D9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ec-24-0197-03-00EC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06AUG2024 History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Reiterate Scope/Duties/Membership/Voting</a:t>
            </a:r>
          </a:p>
          <a:p>
            <a:pPr marL="0" indent="0">
              <a:buNone/>
            </a:pPr>
            <a:r>
              <a:rPr lang="en-US" dirty="0"/>
              <a:t>Review plan</a:t>
            </a:r>
          </a:p>
          <a:p>
            <a:pPr marL="0" indent="0">
              <a:buNone/>
            </a:pPr>
            <a:r>
              <a:rPr lang="en-US" dirty="0"/>
              <a:t>Status of plan</a:t>
            </a:r>
          </a:p>
          <a:p>
            <a:pPr marL="0" indent="0">
              <a:buNone/>
            </a:pPr>
            <a:r>
              <a:rPr lang="en-US" dirty="0"/>
              <a:t>Solicit Volunteers – one from each WG/TAG</a:t>
            </a:r>
          </a:p>
          <a:p>
            <a:pPr marL="0" indent="0">
              <a:buNone/>
            </a:pPr>
            <a:r>
              <a:rPr lang="en-US" dirty="0"/>
              <a:t>Set up meeting schedule</a:t>
            </a:r>
          </a:p>
          <a:p>
            <a:pPr marL="0" indent="0">
              <a:buNone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of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1825625"/>
            <a:ext cx="1164413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Approved.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Thompson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Jones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Nikolich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</a:t>
            </a:r>
            <a:r>
              <a:rPr lang="en-US" dirty="0" err="1"/>
              <a:t>Baykas</a:t>
            </a:r>
            <a:r>
              <a:rPr lang="en-US" dirty="0"/>
              <a:t>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Plan: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Approved.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Paul Nikolich, James </a:t>
            </a:r>
            <a:r>
              <a:rPr lang="en-US" dirty="0" err="1"/>
              <a:t>Gilb</a:t>
            </a:r>
            <a:r>
              <a:rPr lang="en-US" dirty="0"/>
              <a:t>, Tuncer </a:t>
            </a:r>
            <a:r>
              <a:rPr lang="en-US" dirty="0" err="1"/>
              <a:t>Baykas</a:t>
            </a:r>
            <a:r>
              <a:rPr lang="en-US" dirty="0"/>
              <a:t>, Peter Jones, Geoff Thomson, Srinivas </a:t>
            </a:r>
            <a:r>
              <a:rPr lang="en-US" dirty="0" err="1"/>
              <a:t>Kandala</a:t>
            </a:r>
            <a:r>
              <a:rPr lang="en-US" dirty="0"/>
              <a:t> (802.11WG), Edward Au (802.18 TAG)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each WG/TAG—any volunteers?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</a:t>
            </a:r>
            <a:r>
              <a:rPr lang="en-US"/>
              <a:t>telecon 1pm ET </a:t>
            </a:r>
            <a:r>
              <a:rPr lang="en-US" dirty="0"/>
              <a:t>Monday 12 August 2024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agreement on a regular meeting cadence and tentative dates</a:t>
            </a:r>
          </a:p>
          <a:p>
            <a:pPr marL="1371600" lvl="3" indent="0">
              <a:buNone/>
            </a:pPr>
            <a:r>
              <a:rPr lang="en-US" dirty="0"/>
              <a:t>Monthly, bi-monthly, other?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ec-24-0197-03-00EC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4883</TotalTime>
  <Words>460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06AUG2024 History Ad Hoc Update</vt:lpstr>
      <vt:lpstr>19JUL2024 Motion: Approve the formation of an 802 History Ad Hoc, with the scope, duties, membership and voting as shown in EC 24-182-01</vt:lpstr>
      <vt:lpstr>802 History Ad Hoc Plan of Record</vt:lpstr>
      <vt:lpstr>802 History Ad Hoc Plan: Status Update</vt:lpstr>
      <vt:lpstr>802 History Ad Hoc Volunteers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29</cp:revision>
  <dcterms:created xsi:type="dcterms:W3CDTF">2024-07-15T13:44:21Z</dcterms:created>
  <dcterms:modified xsi:type="dcterms:W3CDTF">2024-08-06T19:47:53Z</dcterms:modified>
</cp:coreProperties>
</file>