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333" r:id="rId3"/>
    <p:sldId id="258"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911" autoAdjust="0"/>
    <p:restoredTop sz="94127" autoAdjust="0"/>
  </p:normalViewPr>
  <p:slideViewPr>
    <p:cSldViewPr>
      <p:cViewPr varScale="1">
        <p:scale>
          <a:sx n="73" d="100"/>
          <a:sy n="73" d="100"/>
        </p:scale>
        <p:origin x="2093"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7/19/2024</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Benjamin Rolfe, BCA</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July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July 2024</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Benjamin Rolfe, BCA</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802.ec-24/0186r1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uper.ieee.org/groups/802/24/members.s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July 2024</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a:t>Benjamin Rolfe, BCA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a:latin typeface="+mj-lt"/>
              </a:rPr>
              <a:t>IEEE 802 LMSC annual review of subgroups –</a:t>
            </a:r>
            <a:br>
              <a:rPr lang="en-US" sz="2400" dirty="0">
                <a:latin typeface="+mj-lt"/>
              </a:rPr>
            </a:br>
            <a:r>
              <a:rPr lang="en-US" sz="2400" dirty="0">
                <a:latin typeface="+mj-lt"/>
              </a:rPr>
              <a:t> IEEE 802.24 Vertical Applications Technical Advisory Group</a:t>
            </a:r>
            <a:endParaRPr lang="en-GB" sz="2400" dirty="0">
              <a:latin typeface="+mj-lt"/>
            </a:endParaRP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2024-07-19</a:t>
            </a:r>
            <a:endParaRPr lang="en-GB" sz="2200" b="0" dirty="0">
              <a:highlight>
                <a:srgbClr val="FFFF00"/>
              </a:highlight>
            </a:endParaRP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932939440"/>
              </p:ext>
            </p:extLst>
          </p:nvPr>
        </p:nvGraphicFramePr>
        <p:xfrm>
          <a:off x="497524" y="2590800"/>
          <a:ext cx="8189276" cy="931291"/>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Benjamin Rolfe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Blind Creek Associates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err="1">
                          <a:effectLst/>
                          <a:latin typeface="Calibri" panose="020F0502020204030204" pitchFamily="34" charset="0"/>
                          <a:cs typeface="Calibri" panose="020F0502020204030204" pitchFamily="34" charset="0"/>
                        </a:rPr>
                        <a:t>Ben.rolfe</a:t>
                      </a:r>
                      <a:r>
                        <a:rPr lang="en-US" sz="1800" dirty="0">
                          <a:effectLst/>
                          <a:latin typeface="Calibri" panose="020F0502020204030204" pitchFamily="34" charset="0"/>
                          <a:cs typeface="Calibri" panose="020F0502020204030204" pitchFamily="34" charset="0"/>
                        </a:rPr>
                        <a:t> @ 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560" dirty="0">
                <a:solidFill>
                  <a:schemeClr val="tx1"/>
                </a:solidFill>
              </a:rPr>
              <a:t>Scope and Duties</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731521" y="2113281"/>
            <a:ext cx="8288867" cy="4793827"/>
          </a:xfrm>
        </p:spPr>
        <p:txBody>
          <a:bodyPr/>
          <a:lstStyle/>
          <a:p>
            <a:pPr>
              <a:buFont typeface="Arial" panose="020B0604020202020204" pitchFamily="34" charset="0"/>
              <a:buChar char="•"/>
            </a:pPr>
            <a:r>
              <a:rPr lang="en-US" sz="2400" dirty="0"/>
              <a:t>The IEEE 802.24 Vertical Applications Technical Advisory Group (TAG) focuses on application categories that use IEEE 802 technology and are of interest to multiple IEEE 802 WGs and have been assigned to IEEE 802.24 by the IEEE Executive Committee. </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a:xfrm>
            <a:off x="5943600" y="6907108"/>
            <a:ext cx="3396821" cy="245533"/>
          </a:xfrm>
        </p:spPr>
        <p:txBody>
          <a:bodyPr/>
          <a:lstStyle/>
          <a:p>
            <a:r>
              <a:rPr lang="en-GB"/>
              <a:t>Benjamin Rolfe, BCA</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July 2024</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a:xfrm>
            <a:off x="731521" y="2438400"/>
            <a:ext cx="8288867" cy="2514600"/>
          </a:xfrm>
        </p:spPr>
        <p:txBody>
          <a:bodyPr/>
          <a:lstStyle/>
          <a:p>
            <a:pPr marL="0" indent="0">
              <a:buNone/>
            </a:pPr>
            <a:r>
              <a:rPr lang="en-US" sz="2987" dirty="0"/>
              <a:t>Group has 23 members. </a:t>
            </a:r>
          </a:p>
          <a:p>
            <a:pPr marL="0" indent="0">
              <a:buNone/>
            </a:pPr>
            <a:endParaRPr lang="en-US" sz="2987" dirty="0"/>
          </a:p>
          <a:p>
            <a:pPr marL="0" indent="0">
              <a:buNone/>
            </a:pPr>
            <a:r>
              <a:rPr lang="en-US" sz="2987" dirty="0">
                <a:hlinkClick r:id="rId3"/>
              </a:rPr>
              <a:t>https://grouper.ieee.org/groups/802/24/members.shtml</a:t>
            </a:r>
            <a:endParaRPr lang="en-US" sz="2987" dirty="0"/>
          </a:p>
          <a:p>
            <a:pPr marL="0" indent="0">
              <a:buNone/>
            </a:pPr>
            <a:endParaRPr lang="en-US" sz="2987"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Benjamin Rolfe, BCA</a:t>
            </a:r>
            <a:endParaRPr lang="en-GB" dirty="0"/>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743374" y="355600"/>
            <a:ext cx="2457014" cy="291253"/>
          </a:xfrm>
        </p:spPr>
        <p:txBody>
          <a:bodyPr/>
          <a:lstStyle/>
          <a:p>
            <a:r>
              <a:rPr lang="en-US"/>
              <a:t>July 2024</a:t>
            </a:r>
            <a:endParaRPr lang="en-GB" dirty="0"/>
          </a:p>
        </p:txBody>
      </p:sp>
    </p:spTree>
    <p:extLst>
      <p:ext uri="{BB962C8B-B14F-4D97-AF65-F5344CB8AC3E}">
        <p14:creationId xmlns:p14="http://schemas.microsoft.com/office/powerpoint/2010/main" val="32541826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4242</TotalTime>
  <Words>231</Words>
  <Application>Microsoft Office PowerPoint</Application>
  <PresentationFormat>Custom</PresentationFormat>
  <Paragraphs>33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 Unicode MS</vt:lpstr>
      <vt:lpstr>Arial</vt:lpstr>
      <vt:lpstr>Calibri</vt:lpstr>
      <vt:lpstr>Courier New</vt:lpstr>
      <vt:lpstr>Times New Roman</vt:lpstr>
      <vt:lpstr>Office Theme</vt:lpstr>
      <vt:lpstr>IEEE 802 LMSC annual review of subgroups –  IEEE 802.24 Vertical Applications Technical Advisory Group</vt:lpstr>
      <vt:lpstr>Scope and Duties</vt:lpstr>
      <vt:lpstr>Membership</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Benjamin Rolfe</cp:lastModifiedBy>
  <cp:revision>179</cp:revision>
  <cp:lastPrinted>2015-01-08T23:35:49Z</cp:lastPrinted>
  <dcterms:created xsi:type="dcterms:W3CDTF">2014-10-30T17:06:39Z</dcterms:created>
  <dcterms:modified xsi:type="dcterms:W3CDTF">2024-07-20T17:42:55Z</dcterms:modified>
</cp:coreProperties>
</file>