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22" r:id="rId1"/>
  </p:sldMasterIdLst>
  <p:notesMasterIdLst>
    <p:notesMasterId r:id="rId6"/>
  </p:notesMasterIdLst>
  <p:handoutMasterIdLst>
    <p:handoutMasterId r:id="rId7"/>
  </p:handoutMasterIdLst>
  <p:sldIdLst>
    <p:sldId id="624" r:id="rId2"/>
    <p:sldId id="619" r:id="rId3"/>
    <p:sldId id="621" r:id="rId4"/>
    <p:sldId id="627" r:id="rId5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>
          <p15:clr>
            <a:srgbClr val="A4A3A4"/>
          </p15:clr>
        </p15:guide>
        <p15:guide id="2" pos="292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405" autoAdjust="0"/>
    <p:restoredTop sz="95437" autoAdjust="0"/>
  </p:normalViewPr>
  <p:slideViewPr>
    <p:cSldViewPr>
      <p:cViewPr varScale="1">
        <p:scale>
          <a:sx n="79" d="100"/>
          <a:sy n="79" d="100"/>
        </p:scale>
        <p:origin x="1258" y="77"/>
      </p:cViewPr>
      <p:guideLst>
        <p:guide orient="horz" pos="1152"/>
        <p:guide pos="292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  <p:hf hd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2688" y="701675"/>
            <a:ext cx="46466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hf hdr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July 2024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July 2024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1227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00232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E021F72-5A2D-4EBF-9D13-D35A5BD6752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885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1FD272-7419-4152-A918-3B2CE6CB50B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67083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8916C83-32D5-4183-8BB8-F71204289A3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8073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301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5FAFA7F-DAC6-4AD4-9B8D-4F97BD8402E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0093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F756E78-B411-4A49-8A56-75D9C3D57CC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0262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38CEB37-5104-4A8D-B584-F10BB83859B7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9283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67EF0D1-CDA8-4A2C-97F1-BCCEC62488B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53433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5F5AC62-79C9-439A-9F92-7BF53B4E81E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94984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3102C4A-262E-4FC3-8014-622FD9074A7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7243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FCBBC5D-32F8-4359-BF9B-38DBA3AD3F0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9876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/>
              <a:t>D. Stanley, HP Enterprise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9D398DEB-576E-470D-A31C-B5D1605DDD3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90892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3" r:id="rId1"/>
    <p:sldLayoutId id="2147483924" r:id="rId2"/>
    <p:sldLayoutId id="2147483925" r:id="rId3"/>
    <p:sldLayoutId id="2147483926" r:id="rId4"/>
    <p:sldLayoutId id="2147483927" r:id="rId5"/>
    <p:sldLayoutId id="2147483928" r:id="rId6"/>
    <p:sldLayoutId id="2147483929" r:id="rId7"/>
    <p:sldLayoutId id="2147483930" r:id="rId8"/>
    <p:sldLayoutId id="2147483931" r:id="rId9"/>
    <p:sldLayoutId id="2147483932" r:id="rId10"/>
    <p:sldLayoutId id="2147483933" r:id="rId11"/>
  </p:sldLayoutIdLst>
  <p:hf hdr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datatracker.ietf.org/group/ietfieee/about/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664329" y="873318"/>
            <a:ext cx="7772400" cy="1102519"/>
          </a:xfrm>
          <a:ln/>
        </p:spPr>
        <p:txBody>
          <a:bodyPr>
            <a:normAutofit/>
          </a:bodyPr>
          <a:lstStyle/>
          <a:p>
            <a:pPr>
              <a:tabLst>
                <a:tab pos="0" algn="l"/>
                <a:tab pos="685800" algn="l"/>
                <a:tab pos="1371600" algn="l"/>
                <a:tab pos="2057400" algn="l"/>
                <a:tab pos="2743200" algn="l"/>
                <a:tab pos="3429000" algn="l"/>
                <a:tab pos="4114800" algn="l"/>
                <a:tab pos="4800600" algn="l"/>
                <a:tab pos="5486400" algn="l"/>
                <a:tab pos="6172200" algn="l"/>
                <a:tab pos="6858000" algn="l"/>
                <a:tab pos="7543800" algn="l"/>
              </a:tabLst>
            </a:pPr>
            <a:r>
              <a:rPr lang="en-US" sz="4800" dirty="0"/>
              <a:t>2024 Annual Review: IETF SC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1955006"/>
            <a:ext cx="6400800" cy="357188"/>
          </a:xfrm>
          <a:ln/>
        </p:spPr>
        <p:txBody>
          <a:bodyPr/>
          <a:lstStyle/>
          <a:p>
            <a:pPr>
              <a:spcBef>
                <a:spcPts val="375"/>
              </a:spcBef>
              <a:tabLst>
                <a:tab pos="684610" algn="l"/>
                <a:tab pos="1370410" algn="l"/>
                <a:tab pos="2056210" algn="l"/>
                <a:tab pos="2742010" algn="l"/>
                <a:tab pos="3427810" algn="l"/>
                <a:tab pos="4113610" algn="l"/>
                <a:tab pos="4799410" algn="l"/>
                <a:tab pos="5485210" algn="l"/>
                <a:tab pos="6171010" algn="l"/>
                <a:tab pos="6856810" algn="l"/>
                <a:tab pos="7542610" algn="l"/>
              </a:tabLst>
            </a:pPr>
            <a:r>
              <a:rPr lang="en-GB" sz="1500" dirty="0"/>
              <a:t>Date: 2024-07-15</a:t>
            </a:r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July 2024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D. Stanley, HP Enterprise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163844409"/>
              </p:ext>
            </p:extLst>
          </p:nvPr>
        </p:nvGraphicFramePr>
        <p:xfrm>
          <a:off x="742950" y="2673350"/>
          <a:ext cx="7586663" cy="19986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3" imgW="10512000" imgH="2758361" progId="Word.Document.8">
                  <p:embed/>
                </p:oleObj>
              </mc:Choice>
              <mc:Fallback>
                <p:oleObj name="Document" r:id="rId3" imgW="10512000" imgH="2758361" progId="Word.Document.8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42950" y="2673350"/>
                        <a:ext cx="7586663" cy="1998663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745331" y="2336993"/>
            <a:ext cx="1085850" cy="2857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69120" tIns="34560" rIns="69120" bIns="34560"/>
          <a:lstStyle/>
          <a:p>
            <a:pPr>
              <a:spcBef>
                <a:spcPts val="375"/>
              </a:spcBef>
              <a:tabLst>
                <a:tab pos="257175" algn="l"/>
                <a:tab pos="942975" algn="l"/>
                <a:tab pos="1628775" algn="l"/>
                <a:tab pos="2314575" algn="l"/>
                <a:tab pos="3000375" algn="l"/>
                <a:tab pos="3686175" algn="l"/>
                <a:tab pos="4371975" algn="l"/>
                <a:tab pos="5057775" algn="l"/>
                <a:tab pos="5743575" algn="l"/>
                <a:tab pos="6429375" algn="l"/>
                <a:tab pos="7115175" algn="l"/>
                <a:tab pos="7800975" algn="l"/>
              </a:tabLst>
            </a:pPr>
            <a:r>
              <a:rPr lang="en-GB" sz="1500" dirty="0">
                <a:solidFill>
                  <a:srgbClr val="000000"/>
                </a:solidFill>
              </a:rPr>
              <a:t>Authors:</a:t>
            </a:r>
          </a:p>
        </p:txBody>
      </p:sp>
    </p:spTree>
    <p:extLst>
      <p:ext uri="{BB962C8B-B14F-4D97-AF65-F5344CB8AC3E}">
        <p14:creationId xmlns:p14="http://schemas.microsoft.com/office/powerpoint/2010/main" val="306619889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br>
              <a:rPr lang="en-US" sz="3600" dirty="0"/>
            </a:br>
            <a:r>
              <a:rPr lang="en-US" sz="3600" dirty="0"/>
              <a:t>Abstract</a:t>
            </a:r>
            <a:br>
              <a:rPr lang="en-US" dirty="0"/>
            </a:br>
            <a:endParaRPr lang="en-US" dirty="0"/>
          </a:p>
        </p:txBody>
      </p:sp>
      <p:sp>
        <p:nvSpPr>
          <p:cNvPr id="12292" name="Rectangle 3"/>
          <p:cNvSpPr>
            <a:spLocks noGrp="1" noChangeArrowheads="1"/>
          </p:cNvSpPr>
          <p:nvPr>
            <p:ph idx="1"/>
          </p:nvPr>
        </p:nvSpPr>
        <p:spPr>
          <a:xfrm>
            <a:off x="381000" y="2057400"/>
            <a:ext cx="8534400" cy="2286000"/>
          </a:xfrm>
        </p:spPr>
        <p:txBody>
          <a:bodyPr>
            <a:normAutofit/>
          </a:bodyPr>
          <a:lstStyle/>
          <a:p>
            <a:pPr marL="0" indent="0" defTabSz="1371600" eaLnBrk="0" fontAlgn="base" hangingPunct="0">
              <a:lnSpc>
                <a:spcPct val="110000"/>
              </a:lnSpc>
              <a:spcBef>
                <a:spcPts val="0"/>
              </a:spcBef>
              <a:buNone/>
              <a:tabLst>
                <a:tab pos="2228850" algn="l"/>
                <a:tab pos="6862763" algn="l"/>
              </a:tabLst>
            </a:pPr>
            <a:r>
              <a:rPr lang="en-US" sz="2400" dirty="0">
                <a:cs typeface="Times New Roman" panose="02020603050405020304" pitchFamily="18" charset="0"/>
              </a:rPr>
              <a:t>This document contains the IETF Standing Committee material for the 2024 annual 802 LMSC Subgroup review.</a:t>
            </a:r>
          </a:p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endParaRPr lang="en-US" sz="2400" dirty="0"/>
          </a:p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br>
              <a:rPr lang="en-US" sz="1400" dirty="0"/>
            </a:br>
            <a:endParaRPr lang="en-US" sz="1400" dirty="0"/>
          </a:p>
        </p:txBody>
      </p:sp>
      <p:sp>
        <p:nvSpPr>
          <p:cNvPr id="1331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C0D808-C12B-42EF-9B57-97A94A12D142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/>
              <a:t>Scope, Duties, Membership</a:t>
            </a:r>
          </a:p>
        </p:txBody>
      </p:sp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04800" y="1776412"/>
            <a:ext cx="8534400" cy="510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r>
              <a:rPr lang="en-GB" sz="2400" dirty="0"/>
              <a:t>Scope and Duties: </a:t>
            </a:r>
          </a:p>
          <a:p>
            <a:pPr lvl="1"/>
            <a:r>
              <a:rPr lang="en-GB" sz="2000" dirty="0"/>
              <a:t>Coordinate 802 activities with IETF activities as appropriate.  </a:t>
            </a:r>
          </a:p>
          <a:p>
            <a:pPr lvl="1"/>
            <a:r>
              <a:rPr lang="en-GB" sz="2000" dirty="0"/>
              <a:t>Hold periodic joint meetings between 802 leadership and IETF leadership.</a:t>
            </a:r>
          </a:p>
          <a:p>
            <a:pPr lvl="1"/>
            <a:r>
              <a:rPr lang="en-GB" sz="2000" dirty="0"/>
              <a:t>Hold IETF SC meetings as needed.</a:t>
            </a:r>
          </a:p>
          <a:p>
            <a:r>
              <a:rPr lang="en-GB" sz="2400" dirty="0"/>
              <a:t>Membership: </a:t>
            </a:r>
          </a:p>
          <a:p>
            <a:pPr lvl="1"/>
            <a:r>
              <a:rPr lang="en-GB" sz="2000" dirty="0"/>
              <a:t>Membership is any IEEE 802 participant. Dorothy Stanley is the current chair.</a:t>
            </a:r>
            <a:endParaRPr lang="en-US" sz="2400" dirty="0"/>
          </a:p>
          <a:p>
            <a:r>
              <a:rPr lang="en-US" sz="2400" dirty="0"/>
              <a:t>IETF Coordination Group is ongoing, see </a:t>
            </a:r>
            <a:r>
              <a:rPr lang="en-GB" sz="2400" u="sng" dirty="0">
                <a:hlinkClick r:id="rId2"/>
              </a:rPr>
              <a:t>https://datatracker.ietf.org/group/ietfieee/about/</a:t>
            </a:r>
            <a:r>
              <a:rPr lang="en-GB" sz="2400" u="sng" dirty="0"/>
              <a:t> </a:t>
            </a:r>
            <a:br>
              <a:rPr lang="en-US" sz="2400" dirty="0"/>
            </a:br>
            <a:br>
              <a:rPr lang="en-US" sz="2400" dirty="0"/>
            </a:br>
            <a:br>
              <a:rPr lang="en-US" sz="1400" kern="0" dirty="0"/>
            </a:br>
            <a:endParaRPr lang="en-US" sz="1400" kern="0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</p:spTree>
    <p:extLst>
      <p:ext uri="{BB962C8B-B14F-4D97-AF65-F5344CB8AC3E}">
        <p14:creationId xmlns:p14="http://schemas.microsoft.com/office/powerpoint/2010/main" val="31034405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>
          <a:xfrm>
            <a:off x="628650" y="76200"/>
            <a:ext cx="7886700" cy="1325563"/>
          </a:xfrm>
        </p:spPr>
        <p:txBody>
          <a:bodyPr/>
          <a:lstStyle/>
          <a:p>
            <a:pPr eaLnBrk="1" hangingPunct="1"/>
            <a:r>
              <a:rPr lang="en-US" sz="4000" dirty="0"/>
              <a:t>Deliverables and operations rules</a:t>
            </a:r>
          </a:p>
        </p:txBody>
      </p:sp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sp>
        <p:nvSpPr>
          <p:cNvPr id="4" name="Rectangle 3"/>
          <p:cNvSpPr txBox="1">
            <a:spLocks noChangeArrowheads="1"/>
          </p:cNvSpPr>
          <p:nvPr/>
        </p:nvSpPr>
        <p:spPr bwMode="auto">
          <a:xfrm>
            <a:off x="304800" y="1143000"/>
            <a:ext cx="8763000" cy="510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r>
              <a:rPr lang="en-GB" sz="2400" dirty="0"/>
              <a:t>Deliverables</a:t>
            </a:r>
          </a:p>
          <a:p>
            <a:pPr lvl="1"/>
            <a:r>
              <a:rPr lang="en-GB" sz="2000" dirty="0"/>
              <a:t>Status report documents presented to the 802 LMSC at plenary sessions</a:t>
            </a:r>
          </a:p>
          <a:p>
            <a:pPr lvl="1"/>
            <a:r>
              <a:rPr lang="en-GB" sz="2000" dirty="0"/>
              <a:t>IETF SC meeting agendas, minutes</a:t>
            </a:r>
          </a:p>
          <a:p>
            <a:r>
              <a:rPr lang="en-US" sz="2400" dirty="0"/>
              <a:t>Voting in the subgroup</a:t>
            </a:r>
          </a:p>
          <a:p>
            <a:pPr lvl="1"/>
            <a:r>
              <a:rPr lang="en-US" sz="2000" dirty="0"/>
              <a:t>If needed, follow Robert’s rules as a guide</a:t>
            </a:r>
          </a:p>
          <a:p>
            <a:pPr marR="0"/>
            <a:r>
              <a:rPr lang="en-GB" sz="2400" dirty="0"/>
              <a:t>Parliamentary procedures for approval to move any deliverables to the Standards Committee for action</a:t>
            </a:r>
          </a:p>
          <a:p>
            <a:pPr lvl="1"/>
            <a:r>
              <a:rPr lang="en-GB" sz="2000" dirty="0"/>
              <a:t>Approval by motion in the IETF SC</a:t>
            </a:r>
          </a:p>
          <a:p>
            <a:pPr marL="400050" lvl="1">
              <a:spcBef>
                <a:spcPts val="0"/>
              </a:spcBef>
              <a:spcAft>
                <a:spcPts val="0"/>
              </a:spcAft>
            </a:pPr>
            <a:endParaRPr lang="en-GB" sz="2000" dirty="0"/>
          </a:p>
          <a:p>
            <a:pPr marL="0" marR="0" indent="0">
              <a:spcBef>
                <a:spcPts val="0"/>
              </a:spcBef>
              <a:spcAft>
                <a:spcPts val="0"/>
              </a:spcAft>
              <a:buNone/>
            </a:pPr>
            <a:endParaRPr lang="en-GB" sz="2000" dirty="0"/>
          </a:p>
          <a:p>
            <a:pPr marL="0" indent="0">
              <a:buNone/>
            </a:pPr>
            <a:br>
              <a:rPr lang="en-US" sz="2400" dirty="0"/>
            </a:br>
            <a:br>
              <a:rPr lang="en-US" sz="2400" dirty="0"/>
            </a:br>
            <a:br>
              <a:rPr lang="en-US" sz="1400" kern="0" dirty="0"/>
            </a:br>
            <a:endParaRPr lang="en-US" sz="1400" kern="0" dirty="0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July 2024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D. Stanley, HP Enterprise</a:t>
            </a:r>
          </a:p>
        </p:txBody>
      </p:sp>
    </p:spTree>
    <p:extLst>
      <p:ext uri="{BB962C8B-B14F-4D97-AF65-F5344CB8AC3E}">
        <p14:creationId xmlns:p14="http://schemas.microsoft.com/office/powerpoint/2010/main" val="16651448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248471</TotalTime>
  <Words>213</Words>
  <Application>Microsoft Office PowerPoint</Application>
  <PresentationFormat>On-screen Show (4:3)</PresentationFormat>
  <Paragraphs>43</Paragraphs>
  <Slides>4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Times New Roman</vt:lpstr>
      <vt:lpstr>Office Theme</vt:lpstr>
      <vt:lpstr>Document</vt:lpstr>
      <vt:lpstr>2024 Annual Review: IETF SC</vt:lpstr>
      <vt:lpstr> Abstract </vt:lpstr>
      <vt:lpstr>Scope, Duties, Membership</vt:lpstr>
      <vt:lpstr>Deliverables and operations rules</vt:lpstr>
    </vt:vector>
  </TitlesOfParts>
  <Company>HP Enterprise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2024 LMSC Snnual review - IETF SC</dc:title>
  <dc:subject>802  IETF SC report</dc:subject>
  <dc:creator>Dorothy Stanley</dc:creator>
  <cp:keywords>2024 LMSC Snnual review - IETF SC</cp:keywords>
  <cp:lastModifiedBy>Stanley, Dorothy</cp:lastModifiedBy>
  <cp:revision>3772</cp:revision>
  <cp:lastPrinted>2017-11-04T17:30:55Z</cp:lastPrinted>
  <dcterms:created xsi:type="dcterms:W3CDTF">2002-03-10T15:43:16Z</dcterms:created>
  <dcterms:modified xsi:type="dcterms:W3CDTF">2024-07-15T15:05:09Z</dcterms:modified>
</cp:coreProperties>
</file>