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94660"/>
  </p:normalViewPr>
  <p:slideViewPr>
    <p:cSldViewPr snapToGrid="0">
      <p:cViewPr varScale="1">
        <p:scale>
          <a:sx n="96" d="100"/>
          <a:sy n="96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27329-F009-4789-A3B8-48793A4D3A8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DFB60-581E-44EC-90B4-B979F9CD4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D1E6-1F9E-0447-DF72-C062FAC28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B7EFC-76E4-73BA-1136-E2A6C694A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CFCFB-AB74-49AE-B1AC-5B914AB2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3E165-0EFD-FDF5-B3EC-78FEFF8E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F581-ACEB-AEC2-9786-6A3D8EBC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4DB91-D09C-B844-3C82-3B64FC1F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EBBC3-DF63-FEE8-88AF-EFCEA26DB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37200-E33E-3360-6F3B-D6D7C64A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5900A-75E9-976D-3F2D-6E0DDC92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5C784-0E04-E436-B00B-A4F59567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7C1C12-4DEC-172A-8887-CACF91BBB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FFD98-269C-65C3-4792-555C56DCD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B8DF1-7925-A789-FEE8-1DF349E8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4560D-1E44-2D08-1AA8-C490F03B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BFCE6-80E0-6169-012E-ABD29BBD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BB39-3B5C-93F7-701B-7706E63FF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A03C9-2F06-C2B1-F3D3-9127E6DB3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F3BC1-38BF-370A-0ED4-3A5583319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0FA7A-2080-707A-5D48-7B932F64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A2DC-465B-DE4A-2FC6-602AC3B1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7161-CF6F-D2B2-6225-D4AEC536C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54413-8FE0-7FA9-91C6-EBA2E9B1B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62760-0AF5-189E-7E35-190314A4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C65F3-511F-7635-800F-3A18FF092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D4717-E21C-A8C4-2FE7-12119B68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EFA6-1355-829B-8CA5-A591D396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D61D-43C3-0800-61E3-3E622B287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1CC8F-3019-E802-A499-72992018E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C9068-8B84-ECC3-AF64-049F7E3F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BBE26-C35A-028D-F4D5-1E4D2744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C0E38-B0F7-2CC1-FF05-0B5457C4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6908-CCB7-E1DF-E395-7FB77C6A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61135-8947-75A8-C624-4CEED9D0D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C7605-94DE-F709-A388-C2BFB8D1D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CD4C0-1649-742C-947B-C54289541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12B8E-C90D-7AAA-66F2-B3F343EC8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D90CA-9F62-4FE4-3B2D-D9B3334D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660D3-DAC6-A821-FBF7-5CD5BCDD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287633-0991-B14F-552A-63BBE6B2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3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D9B6-CBF5-0373-0EC1-14F37CC6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FD103-3771-2D82-5D01-03B892EF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FCD40-D45A-D6B6-FB92-48ABA222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F212B-EB1A-6C1E-5174-8AAD3CB6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61FC6-5845-7F9B-1463-FD2DC053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A671E-798C-B273-3BBA-B902E79A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61795-1614-7E93-7F2C-E34D7320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9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E535-C9EF-134A-D080-88212884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DD7D-6D72-B6D2-CFB5-F62336755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03286-13D2-FFA2-83CC-08A2C3DF9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73549-6A13-9A43-C41C-4C37998D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CAFA8-E784-79AE-B82A-E581E7E9C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6C317-08C5-8F47-26A8-1EBF0997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C8F0-228C-7DE0-04AF-3042280B5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C3274-6FAD-9A53-FC41-513B0EB14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BC738-79B1-52F0-5237-251F0F69D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1050A-0CEA-9948-8B5E-32585C73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FE76-5392-4477-8936-0E0EB7B25A4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3C210-0D4C-2207-536B-115B43C0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C44D1-97CA-A752-438D-B21280A0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7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A376B-57E8-83CF-ABC0-01FFD6785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389A9-7F84-7F36-24B5-8A791BF01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489D-D7A9-2708-FF7C-566C5900F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11FE76-5392-4477-8936-0E0EB7B25A40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9E79B-F04E-6FC9-5395-5C8243E8B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C974-8C1B-B946-FA03-53062DA7E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2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8.01 History Discussion Tentative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118872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Draft a scope and purpose for a potential 802 LMSC History Ad Hoc</a:t>
            </a:r>
            <a:endParaRPr lang="en-US" sz="2800" dirty="0"/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800" dirty="0"/>
              <a:t>Ad Hoc scope/purpose</a:t>
            </a:r>
          </a:p>
          <a:p>
            <a:pPr marL="177165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Identify pertinent materials of historical interest, e.g., documents, audio recordings, video recordings, etc.</a:t>
            </a:r>
          </a:p>
          <a:p>
            <a:pPr marL="177165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Develop a plan and budget for curation and presentation of materials</a:t>
            </a:r>
          </a:p>
          <a:p>
            <a:pPr marL="177165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Solicit support of IEEE History Center</a:t>
            </a:r>
          </a:p>
          <a:p>
            <a:pPr marL="177165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Review potential sources of funds, e.g., IEEE SA, IEEE Computer Society and IEEE New Initiatives.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Prepare a potential motion for the July closing 802 EC meeting</a:t>
            </a:r>
            <a:endParaRPr lang="en-US" sz="2600" dirty="0"/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Identify potential additional  IEEE 802 related milestones.</a:t>
            </a:r>
            <a:br>
              <a:rPr lang="en-US" dirty="0"/>
            </a:br>
            <a:endParaRPr lang="en-US" dirty="0"/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5FE6E-FB8F-3A7B-ACE4-0848BE28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ec-24-0166-00-00EC</a:t>
            </a:r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8.01 History Discussion Tentative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1</cp:revision>
  <dcterms:created xsi:type="dcterms:W3CDTF">2024-07-15T13:44:21Z</dcterms:created>
  <dcterms:modified xsi:type="dcterms:W3CDTF">2024-07-15T13:47:43Z</dcterms:modified>
</cp:coreProperties>
</file>