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44F2B-6724-4BBB-98EE-557F9A1A3C04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CE05-6328-413E-9392-12825861A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8BD8-E588-CA53-E429-23C22CC77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3AE7E-8CE0-20F3-F2CE-3A1751B3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76D0C-F425-7D9C-08D7-7CDA22B8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4C68C-5B99-CBAC-D3D5-EFED1728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6216-A19E-BC03-875A-559B7AED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ED88-F983-B9A9-23EC-97E75660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9651A-1B14-313D-91EB-FBFCC2221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9032-E0AE-3502-1436-E31EB75E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7BFD4-52C1-6933-A204-A1C8648B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E0014-9C64-A5A8-DC81-F616D65E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A3E28-A104-7C64-DC9F-ADF85D88E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357D9-B95C-AF27-1487-C118613EE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A95E-6137-0A91-0266-5E0766612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F46AD-631A-C053-D459-981F286F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0B828-BBD7-2FFC-1012-CCD3462C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2A927-7BBB-8A19-76CB-2A5D2385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1CAE6-775C-A0CA-EBB5-B062E2EF6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98883-7B27-ACF2-A286-3E346109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359E5-B7E7-8860-6087-A770AD85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DABCB-43AA-5C2F-D8BB-592F6594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2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B87A3-2D84-5E81-1CBF-BED8BC6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B0DA6-D22D-DD8C-8D06-F82D861CA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9F9CF-1776-125A-E6B1-7AB4F9E2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798FB-4DE5-480C-50E2-05676DAE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C86F1-E1A7-96F2-2E22-DCB41325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F2E-4C60-5B34-1D49-808D21867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ECAC5-B5C3-C58A-01AE-61EF0CA24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72DF2-D341-BC3B-D11F-5732B24F8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27B61-08B0-6CC5-4A33-F4A22D56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B444-9239-9A88-D845-7A217375A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3AF36-CF3A-437F-4CA7-8B09920A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C2AF1-CB14-4F8F-80AC-AD68F636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E6B2B-7B0D-BD1E-C009-E2CE633A5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24EBF-9C54-96F5-347F-9755470EF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3A2D1-44F7-ED7F-CE59-9C455D043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AB355-C47D-E3F9-5CBF-7B05D0C9E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80938-E6F0-0572-F623-DBCEC4FB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EC551A-A5A2-E2BF-8817-3A783DC5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8E40B1-1E5A-B98C-98FB-22FA618D5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1085-FE29-0152-2C69-D020B7478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CF108-766B-65B2-43E1-8FA7A0F5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7AABD-ED0C-0423-58CB-1F0EEE5A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CCDFE-9694-CD67-AFCF-B7545879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6B6A0-ADB1-6D4E-CD3A-6F55E23C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23ECD-9F89-8B20-2C1E-21C3E49F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05949-1EA1-2EF8-A379-0B296D5E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3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1637-69B0-1320-DAAF-529EA127C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0C85F-23A2-A429-487B-4D02C0668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20EA2-0CB3-227F-360F-A8B0F5217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8FB0B-EE64-2CA6-7887-6BD37416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7E80C-E38C-7C83-F34B-7707D21B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B412D-11B7-ECFF-AFF8-DDC6779B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7D8F-B548-A74E-6642-E4B91FDA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79007-3E3A-ABFF-1D9D-355EF63F5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8B0BB-4896-B701-9F6D-429987C5F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9B90-9B6C-FCB9-11CA-50F09544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9BB5B-6F83-0D34-BC15-B89977CC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C62E5-53ED-305D-89D8-9917532B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592C17-5B94-DF52-2910-1DDCEFD5F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51838-F2C6-D9A7-FB6C-4EECE983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D13DE-4BE9-782E-1D31-AD4B6E5CE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45BC3-7B62-1335-FEA1-606B6B653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E7411-E92A-B58E-4505-44B5BECCF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7E51-44C5-C173-3DA1-B787F6613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81" y="670129"/>
            <a:ext cx="10843925" cy="238760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Roll Call -</a:t>
            </a:r>
            <a:br>
              <a:rPr lang="en-US" dirty="0"/>
            </a:br>
            <a:r>
              <a:rPr lang="en-US" dirty="0"/>
              <a:t>IEEE 802 LMSC </a:t>
            </a:r>
            <a:br>
              <a:rPr lang="en-US" dirty="0"/>
            </a:br>
            <a:r>
              <a:rPr lang="en-US" dirty="0"/>
              <a:t>July 2024 Opening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A8961-09BF-1B86-5A23-96B747992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304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</a:p>
          <a:p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15 July 2024</a:t>
            </a:r>
          </a:p>
          <a:p>
            <a:endParaRPr lang="en-US" dirty="0"/>
          </a:p>
          <a:p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ec-24-0155-00-00EC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4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429823"/>
              </p:ext>
            </p:extLst>
          </p:nvPr>
        </p:nvGraphicFramePr>
        <p:xfrm>
          <a:off x="323022" y="995707"/>
          <a:ext cx="11345516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391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315817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850296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794012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James Gilb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Atomics Aeronautical Systems,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Halasz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Morse Micro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George Zimmerman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CME Consulting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Chaplin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Recording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D’Ambrosia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Futurewei</a:t>
                      </a:r>
                      <a:r>
                        <a:rPr lang="en-US" dirty="0">
                          <a:effectLst/>
                        </a:rPr>
                        <a:t>, U.S. Subsidiary of Huawei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Executive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Jon Rosdahl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Qualcomm Technologies,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58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Robert Stacey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11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Powell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HID Global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11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Edward 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Huawei Technologies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60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565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 Godfrey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Electric Power Research Institute (EPRI)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933557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06AEE-71BF-1142-913D-3B3E17606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6706-320F-65CC-AA89-2ECA56B1E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2B744-1A52-EC0C-91C2-C1BE94DED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4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6"/>
            <a:ext cx="10995991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Non-Voting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208983"/>
              </p:ext>
            </p:extLst>
          </p:nvPr>
        </p:nvGraphicFramePr>
        <p:xfrm>
          <a:off x="323022" y="995707"/>
          <a:ext cx="11345516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087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012674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557091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197664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Past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Paul Nikolich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Self, YAS Broadband Ventures,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huawei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HPE,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Wybot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Inc, and Origin Wireless,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-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Geoff Thompson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GraCaSI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Standards Advisors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Associate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Jason Potterf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Cisco Systems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802/ISO/IEC/JTC1/SC6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Peter Yee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NSA-CSD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802/IETF SC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802 Wireless Chairs 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Dorothy Stanley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802/ITU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 Public 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06AEE-71BF-1142-913D-3B3E17606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6706-320F-65CC-AA89-2ECA56B1E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ec-24-0155-00-00EC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2B744-1A52-EC0C-91C2-C1BE94DED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9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268</Words>
  <Application>Microsoft Office PowerPoint</Application>
  <PresentationFormat>Widescreen</PresentationFormat>
  <Paragraphs>84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Verdana</vt:lpstr>
      <vt:lpstr>Office Theme</vt:lpstr>
      <vt:lpstr>Roll Call - IEEE 802 LMSC  July 2024 Opening Meeting</vt:lpstr>
      <vt:lpstr>IEEE 802 LMSC Voting Members</vt:lpstr>
      <vt:lpstr>IEEE 802 LMSC Non-Voting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DAmbrosia</dc:creator>
  <cp:lastModifiedBy>John DAmbrosia</cp:lastModifiedBy>
  <cp:revision>1</cp:revision>
  <dcterms:created xsi:type="dcterms:W3CDTF">2024-07-14T11:57:40Z</dcterms:created>
  <dcterms:modified xsi:type="dcterms:W3CDTF">2024-07-14T12:24:07Z</dcterms:modified>
</cp:coreProperties>
</file>