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30"/>
  </p:notesMasterIdLst>
  <p:handoutMasterIdLst>
    <p:handoutMasterId r:id="rId31"/>
  </p:handoutMasterIdLst>
  <p:sldIdLst>
    <p:sldId id="256" r:id="rId2"/>
    <p:sldId id="257" r:id="rId3"/>
    <p:sldId id="262" r:id="rId4"/>
    <p:sldId id="381" r:id="rId5"/>
    <p:sldId id="382" r:id="rId6"/>
    <p:sldId id="383" r:id="rId7"/>
    <p:sldId id="386" r:id="rId8"/>
    <p:sldId id="385" r:id="rId9"/>
    <p:sldId id="405" r:id="rId10"/>
    <p:sldId id="406" r:id="rId11"/>
    <p:sldId id="384" r:id="rId12"/>
    <p:sldId id="400" r:id="rId13"/>
    <p:sldId id="399" r:id="rId14"/>
    <p:sldId id="394" r:id="rId15"/>
    <p:sldId id="395" r:id="rId16"/>
    <p:sldId id="396" r:id="rId17"/>
    <p:sldId id="389" r:id="rId18"/>
    <p:sldId id="265" r:id="rId19"/>
    <p:sldId id="397" r:id="rId20"/>
    <p:sldId id="398" r:id="rId21"/>
    <p:sldId id="388" r:id="rId22"/>
    <p:sldId id="390" r:id="rId23"/>
    <p:sldId id="403" r:id="rId24"/>
    <p:sldId id="402" r:id="rId25"/>
    <p:sldId id="401" r:id="rId26"/>
    <p:sldId id="264" r:id="rId27"/>
    <p:sldId id="407" r:id="rId28"/>
    <p:sldId id="40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7774F-27AC-4C4D-871E-866B9D67C098}" v="6" dt="2024-05-12T11:36:38.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87741" autoAdjust="0"/>
  </p:normalViewPr>
  <p:slideViewPr>
    <p:cSldViewPr>
      <p:cViewPr varScale="1">
        <p:scale>
          <a:sx n="53" d="100"/>
          <a:sy n="53" d="100"/>
        </p:scale>
        <p:origin x="1386"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3F7774F-27AC-4C4D-871E-866B9D67C098}"/>
    <pc:docChg chg="modSld modMainMaster">
      <pc:chgData name="Jon Rosdahl" userId="2820f357-2dd4-4127-8713-e0bfde0fd756" providerId="ADAL" clId="{03F7774F-27AC-4C4D-871E-866B9D67C098}" dt="2024-05-12T11:59:36.854" v="63" actId="20577"/>
      <pc:docMkLst>
        <pc:docMk/>
      </pc:docMkLst>
      <pc:sldChg chg="modSp mod">
        <pc:chgData name="Jon Rosdahl" userId="2820f357-2dd4-4127-8713-e0bfde0fd756" providerId="ADAL" clId="{03F7774F-27AC-4C4D-871E-866B9D67C098}" dt="2024-05-12T11:35:37.722" v="47"/>
        <pc:sldMkLst>
          <pc:docMk/>
          <pc:sldMk cId="0" sldId="256"/>
        </pc:sldMkLst>
        <pc:spChg chg="mod">
          <ac:chgData name="Jon Rosdahl" userId="2820f357-2dd4-4127-8713-e0bfde0fd756" providerId="ADAL" clId="{03F7774F-27AC-4C4D-871E-866B9D67C098}" dt="2024-05-12T11:35:37.722" v="47"/>
          <ac:spMkLst>
            <pc:docMk/>
            <pc:sldMk cId="0" sldId="256"/>
            <ac:spMk id="6" creationId="{00000000-0000-0000-0000-000000000000}"/>
          </ac:spMkLst>
        </pc:spChg>
        <pc:spChg chg="mod">
          <ac:chgData name="Jon Rosdahl" userId="2820f357-2dd4-4127-8713-e0bfde0fd756" providerId="ADAL" clId="{03F7774F-27AC-4C4D-871E-866B9D67C098}" dt="2024-05-12T11:35:37.722" v="47"/>
          <ac:spMkLst>
            <pc:docMk/>
            <pc:sldMk cId="0" sldId="256"/>
            <ac:spMk id="7" creationId="{00000000-0000-0000-0000-000000000000}"/>
          </ac:spMkLst>
        </pc:spChg>
        <pc:spChg chg="mod">
          <ac:chgData name="Jon Rosdahl" userId="2820f357-2dd4-4127-8713-e0bfde0fd756" providerId="ADAL" clId="{03F7774F-27AC-4C4D-871E-866B9D67C098}" dt="2024-05-12T11:35:37.722" v="47"/>
          <ac:spMkLst>
            <pc:docMk/>
            <pc:sldMk cId="0" sldId="256"/>
            <ac:spMk id="8" creationId="{00000000-0000-0000-0000-000000000000}"/>
          </ac:spMkLst>
        </pc:spChg>
        <pc:spChg chg="mod">
          <ac:chgData name="Jon Rosdahl" userId="2820f357-2dd4-4127-8713-e0bfde0fd756" providerId="ADAL" clId="{03F7774F-27AC-4C4D-871E-866B9D67C098}" dt="2024-05-12T11:31:34.154" v="0"/>
          <ac:spMkLst>
            <pc:docMk/>
            <pc:sldMk cId="0" sldId="256"/>
            <ac:spMk id="3073" creationId="{00000000-0000-0000-0000-000000000000}"/>
          </ac:spMkLst>
        </pc:spChg>
      </pc:sldChg>
      <pc:sldChg chg="modSp mod">
        <pc:chgData name="Jon Rosdahl" userId="2820f357-2dd4-4127-8713-e0bfde0fd756" providerId="ADAL" clId="{03F7774F-27AC-4C4D-871E-866B9D67C098}" dt="2024-05-12T11:39:12.254" v="61" actId="20577"/>
        <pc:sldMkLst>
          <pc:docMk/>
          <pc:sldMk cId="0" sldId="257"/>
        </pc:sldMkLst>
        <pc:spChg chg="mod">
          <ac:chgData name="Jon Rosdahl" userId="2820f357-2dd4-4127-8713-e0bfde0fd756" providerId="ADAL" clId="{03F7774F-27AC-4C4D-871E-866B9D67C098}" dt="2024-05-12T11:35:37.722" v="47"/>
          <ac:spMkLst>
            <pc:docMk/>
            <pc:sldMk cId="0" sldId="257"/>
            <ac:spMk id="6" creationId="{00000000-0000-0000-0000-000000000000}"/>
          </ac:spMkLst>
        </pc:spChg>
        <pc:spChg chg="mod">
          <ac:chgData name="Jon Rosdahl" userId="2820f357-2dd4-4127-8713-e0bfde0fd756" providerId="ADAL" clId="{03F7774F-27AC-4C4D-871E-866B9D67C098}" dt="2024-05-12T11:39:12.254" v="61" actId="20577"/>
          <ac:spMkLst>
            <pc:docMk/>
            <pc:sldMk cId="0" sldId="257"/>
            <ac:spMk id="4098" creationId="{00000000-0000-0000-0000-000000000000}"/>
          </ac:spMkLst>
        </pc:spChg>
      </pc:sldChg>
      <pc:sldChg chg="modSp">
        <pc:chgData name="Jon Rosdahl" userId="2820f357-2dd4-4127-8713-e0bfde0fd756" providerId="ADAL" clId="{03F7774F-27AC-4C4D-871E-866B9D67C098}" dt="2024-05-12T11:35:37.722" v="47"/>
        <pc:sldMkLst>
          <pc:docMk/>
          <pc:sldMk cId="0" sldId="262"/>
        </pc:sldMkLst>
        <pc:spChg chg="mod">
          <ac:chgData name="Jon Rosdahl" userId="2820f357-2dd4-4127-8713-e0bfde0fd756" providerId="ADAL" clId="{03F7774F-27AC-4C4D-871E-866B9D67C098}" dt="2024-05-12T11:35:37.722" v="47"/>
          <ac:spMkLst>
            <pc:docMk/>
            <pc:sldMk cId="0" sldId="262"/>
            <ac:spMk id="4" creationId="{00000000-0000-0000-0000-000000000000}"/>
          </ac:spMkLst>
        </pc:spChg>
        <pc:spChg chg="mod">
          <ac:chgData name="Jon Rosdahl" userId="2820f357-2dd4-4127-8713-e0bfde0fd756" providerId="ADAL" clId="{03F7774F-27AC-4C4D-871E-866B9D67C098}" dt="2024-05-12T11:35:37.722" v="47"/>
          <ac:spMkLst>
            <pc:docMk/>
            <pc:sldMk cId="0" sldId="262"/>
            <ac:spMk id="5" creationId="{00000000-0000-0000-0000-000000000000}"/>
          </ac:spMkLst>
        </pc:spChg>
        <pc:spChg chg="mod">
          <ac:chgData name="Jon Rosdahl" userId="2820f357-2dd4-4127-8713-e0bfde0fd756" providerId="ADAL" clId="{03F7774F-27AC-4C4D-871E-866B9D67C098}" dt="2024-05-12T11:35:37.722" v="47"/>
          <ac:spMkLst>
            <pc:docMk/>
            <pc:sldMk cId="0" sldId="262"/>
            <ac:spMk id="6" creationId="{00000000-0000-0000-0000-000000000000}"/>
          </ac:spMkLst>
        </pc:spChg>
      </pc:sldChg>
      <pc:sldChg chg="modSp">
        <pc:chgData name="Jon Rosdahl" userId="2820f357-2dd4-4127-8713-e0bfde0fd756" providerId="ADAL" clId="{03F7774F-27AC-4C4D-871E-866B9D67C098}" dt="2024-05-12T11:35:37.722" v="47"/>
        <pc:sldMkLst>
          <pc:docMk/>
          <pc:sldMk cId="0" sldId="264"/>
        </pc:sldMkLst>
        <pc:spChg chg="mod">
          <ac:chgData name="Jon Rosdahl" userId="2820f357-2dd4-4127-8713-e0bfde0fd756" providerId="ADAL" clId="{03F7774F-27AC-4C4D-871E-866B9D67C098}" dt="2024-05-12T11:35:37.722" v="47"/>
          <ac:spMkLst>
            <pc:docMk/>
            <pc:sldMk cId="0" sldId="264"/>
            <ac:spMk id="6" creationId="{00000000-0000-0000-0000-000000000000}"/>
          </ac:spMkLst>
        </pc:spChg>
      </pc:sldChg>
      <pc:sldChg chg="modSp">
        <pc:chgData name="Jon Rosdahl" userId="2820f357-2dd4-4127-8713-e0bfde0fd756" providerId="ADAL" clId="{03F7774F-27AC-4C4D-871E-866B9D67C098}" dt="2024-05-12T11:35:37.722" v="47"/>
        <pc:sldMkLst>
          <pc:docMk/>
          <pc:sldMk cId="1768043583" sldId="265"/>
        </pc:sldMkLst>
        <pc:spChg chg="mod">
          <ac:chgData name="Jon Rosdahl" userId="2820f357-2dd4-4127-8713-e0bfde0fd756" providerId="ADAL" clId="{03F7774F-27AC-4C4D-871E-866B9D67C098}" dt="2024-05-12T11:35:37.722" v="47"/>
          <ac:spMkLst>
            <pc:docMk/>
            <pc:sldMk cId="1768043583" sldId="265"/>
            <ac:spMk id="4" creationId="{F12EB5BB-A8B4-FBD4-BA25-F503603D2080}"/>
          </ac:spMkLst>
        </pc:spChg>
        <pc:spChg chg="mod">
          <ac:chgData name="Jon Rosdahl" userId="2820f357-2dd4-4127-8713-e0bfde0fd756" providerId="ADAL" clId="{03F7774F-27AC-4C4D-871E-866B9D67C098}" dt="2024-05-12T11:35:37.722" v="47"/>
          <ac:spMkLst>
            <pc:docMk/>
            <pc:sldMk cId="1768043583" sldId="265"/>
            <ac:spMk id="5" creationId="{9D6B75C5-0A51-CB33-34EC-E87F40F7CA28}"/>
          </ac:spMkLst>
        </pc:spChg>
        <pc:spChg chg="mod">
          <ac:chgData name="Jon Rosdahl" userId="2820f357-2dd4-4127-8713-e0bfde0fd756" providerId="ADAL" clId="{03F7774F-27AC-4C4D-871E-866B9D67C098}" dt="2024-05-12T11:35:37.722" v="47"/>
          <ac:spMkLst>
            <pc:docMk/>
            <pc:sldMk cId="1768043583" sldId="265"/>
            <ac:spMk id="6" creationId="{BE80F862-983A-86B1-71C8-5A752C4D0598}"/>
          </ac:spMkLst>
        </pc:spChg>
      </pc:sldChg>
      <pc:sldChg chg="modSp">
        <pc:chgData name="Jon Rosdahl" userId="2820f357-2dd4-4127-8713-e0bfde0fd756" providerId="ADAL" clId="{03F7774F-27AC-4C4D-871E-866B9D67C098}" dt="2024-05-12T11:35:37.722" v="47"/>
        <pc:sldMkLst>
          <pc:docMk/>
          <pc:sldMk cId="644501305" sldId="381"/>
        </pc:sldMkLst>
        <pc:spChg chg="mod">
          <ac:chgData name="Jon Rosdahl" userId="2820f357-2dd4-4127-8713-e0bfde0fd756" providerId="ADAL" clId="{03F7774F-27AC-4C4D-871E-866B9D67C098}" dt="2024-05-12T11:35:37.722" v="47"/>
          <ac:spMkLst>
            <pc:docMk/>
            <pc:sldMk cId="644501305" sldId="381"/>
            <ac:spMk id="2" creationId="{95041CEF-FA83-47C5-98F5-F1A1873C4873}"/>
          </ac:spMkLst>
        </pc:spChg>
        <pc:spChg chg="mod">
          <ac:chgData name="Jon Rosdahl" userId="2820f357-2dd4-4127-8713-e0bfde0fd756" providerId="ADAL" clId="{03F7774F-27AC-4C4D-871E-866B9D67C098}" dt="2024-05-12T11:35:37.722" v="47"/>
          <ac:spMkLst>
            <pc:docMk/>
            <pc:sldMk cId="644501305" sldId="381"/>
            <ac:spMk id="8" creationId="{58E4B9DB-8230-D17D-E97E-D1CDB0DA7AA3}"/>
          </ac:spMkLst>
        </pc:spChg>
        <pc:spChg chg="mod">
          <ac:chgData name="Jon Rosdahl" userId="2820f357-2dd4-4127-8713-e0bfde0fd756" providerId="ADAL" clId="{03F7774F-27AC-4C4D-871E-866B9D67C098}" dt="2024-05-12T11:35:37.722" v="47"/>
          <ac:spMkLst>
            <pc:docMk/>
            <pc:sldMk cId="644501305" sldId="381"/>
            <ac:spMk id="10" creationId="{901075B5-C5CC-DF76-A42A-E65BEA93C830}"/>
          </ac:spMkLst>
        </pc:spChg>
        <pc:spChg chg="mod">
          <ac:chgData name="Jon Rosdahl" userId="2820f357-2dd4-4127-8713-e0bfde0fd756" providerId="ADAL" clId="{03F7774F-27AC-4C4D-871E-866B9D67C098}" dt="2024-05-12T11:35:37.722" v="47"/>
          <ac:spMkLst>
            <pc:docMk/>
            <pc:sldMk cId="644501305" sldId="381"/>
            <ac:spMk id="12" creationId="{BF7B9EE6-AB33-E991-1294-7DA3993CA803}"/>
          </ac:spMkLst>
        </pc:spChg>
      </pc:sldChg>
      <pc:sldChg chg="modSp">
        <pc:chgData name="Jon Rosdahl" userId="2820f357-2dd4-4127-8713-e0bfde0fd756" providerId="ADAL" clId="{03F7774F-27AC-4C4D-871E-866B9D67C098}" dt="2024-05-12T11:35:37.722" v="47"/>
        <pc:sldMkLst>
          <pc:docMk/>
          <pc:sldMk cId="1958133527" sldId="382"/>
        </pc:sldMkLst>
        <pc:spChg chg="mod">
          <ac:chgData name="Jon Rosdahl" userId="2820f357-2dd4-4127-8713-e0bfde0fd756" providerId="ADAL" clId="{03F7774F-27AC-4C4D-871E-866B9D67C098}" dt="2024-05-12T11:35:37.722" v="47"/>
          <ac:spMkLst>
            <pc:docMk/>
            <pc:sldMk cId="1958133527" sldId="382"/>
            <ac:spMk id="2" creationId="{B94EA23D-DB86-4F9A-859D-6A0A0ABCD716}"/>
          </ac:spMkLst>
        </pc:spChg>
        <pc:spChg chg="mod">
          <ac:chgData name="Jon Rosdahl" userId="2820f357-2dd4-4127-8713-e0bfde0fd756" providerId="ADAL" clId="{03F7774F-27AC-4C4D-871E-866B9D67C098}" dt="2024-05-12T11:35:37.722" v="47"/>
          <ac:spMkLst>
            <pc:docMk/>
            <pc:sldMk cId="1958133527" sldId="382"/>
            <ac:spMk id="8" creationId="{D41E70A0-8D14-470B-CFCB-89BE9D14E573}"/>
          </ac:spMkLst>
        </pc:spChg>
        <pc:spChg chg="mod">
          <ac:chgData name="Jon Rosdahl" userId="2820f357-2dd4-4127-8713-e0bfde0fd756" providerId="ADAL" clId="{03F7774F-27AC-4C4D-871E-866B9D67C098}" dt="2024-05-12T11:35:37.722" v="47"/>
          <ac:spMkLst>
            <pc:docMk/>
            <pc:sldMk cId="1958133527" sldId="382"/>
            <ac:spMk id="10" creationId="{680E63DD-FAD2-1EA2-867F-0E09918E7A76}"/>
          </ac:spMkLst>
        </pc:spChg>
        <pc:spChg chg="mod">
          <ac:chgData name="Jon Rosdahl" userId="2820f357-2dd4-4127-8713-e0bfde0fd756" providerId="ADAL" clId="{03F7774F-27AC-4C4D-871E-866B9D67C098}" dt="2024-05-12T11:35:37.722" v="47"/>
          <ac:spMkLst>
            <pc:docMk/>
            <pc:sldMk cId="1958133527" sldId="382"/>
            <ac:spMk id="12" creationId="{E6D47612-6849-D39A-B886-52C07652D02B}"/>
          </ac:spMkLst>
        </pc:spChg>
      </pc:sldChg>
      <pc:sldChg chg="modSp">
        <pc:chgData name="Jon Rosdahl" userId="2820f357-2dd4-4127-8713-e0bfde0fd756" providerId="ADAL" clId="{03F7774F-27AC-4C4D-871E-866B9D67C098}" dt="2024-05-12T11:35:37.722" v="47"/>
        <pc:sldMkLst>
          <pc:docMk/>
          <pc:sldMk cId="577724991" sldId="383"/>
        </pc:sldMkLst>
        <pc:spChg chg="mod">
          <ac:chgData name="Jon Rosdahl" userId="2820f357-2dd4-4127-8713-e0bfde0fd756" providerId="ADAL" clId="{03F7774F-27AC-4C4D-871E-866B9D67C098}" dt="2024-05-12T11:35:37.722" v="47"/>
          <ac:spMkLst>
            <pc:docMk/>
            <pc:sldMk cId="577724991" sldId="383"/>
            <ac:spMk id="2" creationId="{B43B1245-D14E-4618-B777-F147BF574CDF}"/>
          </ac:spMkLst>
        </pc:spChg>
        <pc:spChg chg="mod">
          <ac:chgData name="Jon Rosdahl" userId="2820f357-2dd4-4127-8713-e0bfde0fd756" providerId="ADAL" clId="{03F7774F-27AC-4C4D-871E-866B9D67C098}" dt="2024-05-12T11:35:37.722" v="47"/>
          <ac:spMkLst>
            <pc:docMk/>
            <pc:sldMk cId="577724991" sldId="383"/>
            <ac:spMk id="8" creationId="{2E3E26CC-D0F0-45DB-7C37-5C2FE1FAA7FC}"/>
          </ac:spMkLst>
        </pc:spChg>
        <pc:spChg chg="mod">
          <ac:chgData name="Jon Rosdahl" userId="2820f357-2dd4-4127-8713-e0bfde0fd756" providerId="ADAL" clId="{03F7774F-27AC-4C4D-871E-866B9D67C098}" dt="2024-05-12T11:35:37.722" v="47"/>
          <ac:spMkLst>
            <pc:docMk/>
            <pc:sldMk cId="577724991" sldId="383"/>
            <ac:spMk id="10" creationId="{431FA65F-A8D6-CB77-6D75-38792798D215}"/>
          </ac:spMkLst>
        </pc:spChg>
        <pc:spChg chg="mod">
          <ac:chgData name="Jon Rosdahl" userId="2820f357-2dd4-4127-8713-e0bfde0fd756" providerId="ADAL" clId="{03F7774F-27AC-4C4D-871E-866B9D67C098}" dt="2024-05-12T11:35:37.722" v="47"/>
          <ac:spMkLst>
            <pc:docMk/>
            <pc:sldMk cId="577724991" sldId="383"/>
            <ac:spMk id="12" creationId="{900D7BE4-DF5A-C4EC-F867-87CAD06236EF}"/>
          </ac:spMkLst>
        </pc:spChg>
      </pc:sldChg>
      <pc:sldChg chg="modSp">
        <pc:chgData name="Jon Rosdahl" userId="2820f357-2dd4-4127-8713-e0bfde0fd756" providerId="ADAL" clId="{03F7774F-27AC-4C4D-871E-866B9D67C098}" dt="2024-05-12T11:35:37.722" v="47"/>
        <pc:sldMkLst>
          <pc:docMk/>
          <pc:sldMk cId="3606741644" sldId="384"/>
        </pc:sldMkLst>
        <pc:spChg chg="mod">
          <ac:chgData name="Jon Rosdahl" userId="2820f357-2dd4-4127-8713-e0bfde0fd756" providerId="ADAL" clId="{03F7774F-27AC-4C4D-871E-866B9D67C098}" dt="2024-05-12T11:35:37.722" v="47"/>
          <ac:spMkLst>
            <pc:docMk/>
            <pc:sldMk cId="3606741644" sldId="384"/>
            <ac:spMk id="4" creationId="{D64C93E5-491D-832F-1C4E-C8483E1BB47B}"/>
          </ac:spMkLst>
        </pc:spChg>
        <pc:spChg chg="mod">
          <ac:chgData name="Jon Rosdahl" userId="2820f357-2dd4-4127-8713-e0bfde0fd756" providerId="ADAL" clId="{03F7774F-27AC-4C4D-871E-866B9D67C098}" dt="2024-05-12T11:35:37.722" v="47"/>
          <ac:spMkLst>
            <pc:docMk/>
            <pc:sldMk cId="3606741644" sldId="384"/>
            <ac:spMk id="5" creationId="{0C57813D-FE5D-7B78-52EB-B3CF7E3513C4}"/>
          </ac:spMkLst>
        </pc:spChg>
        <pc:spChg chg="mod">
          <ac:chgData name="Jon Rosdahl" userId="2820f357-2dd4-4127-8713-e0bfde0fd756" providerId="ADAL" clId="{03F7774F-27AC-4C4D-871E-866B9D67C098}" dt="2024-05-12T11:35:37.722" v="47"/>
          <ac:spMkLst>
            <pc:docMk/>
            <pc:sldMk cId="3606741644" sldId="384"/>
            <ac:spMk id="6" creationId="{FEDF738B-6EA2-E668-9A88-10287D9D7868}"/>
          </ac:spMkLst>
        </pc:spChg>
      </pc:sldChg>
      <pc:sldChg chg="modSp">
        <pc:chgData name="Jon Rosdahl" userId="2820f357-2dd4-4127-8713-e0bfde0fd756" providerId="ADAL" clId="{03F7774F-27AC-4C4D-871E-866B9D67C098}" dt="2024-05-12T11:35:37.722" v="47"/>
        <pc:sldMkLst>
          <pc:docMk/>
          <pc:sldMk cId="3960265333" sldId="385"/>
        </pc:sldMkLst>
        <pc:spChg chg="mod">
          <ac:chgData name="Jon Rosdahl" userId="2820f357-2dd4-4127-8713-e0bfde0fd756" providerId="ADAL" clId="{03F7774F-27AC-4C4D-871E-866B9D67C098}" dt="2024-05-12T11:35:37.722" v="47"/>
          <ac:spMkLst>
            <pc:docMk/>
            <pc:sldMk cId="3960265333" sldId="385"/>
            <ac:spMk id="4" creationId="{F56536B8-E86C-E043-21BF-12BF8B12676F}"/>
          </ac:spMkLst>
        </pc:spChg>
        <pc:spChg chg="mod">
          <ac:chgData name="Jon Rosdahl" userId="2820f357-2dd4-4127-8713-e0bfde0fd756" providerId="ADAL" clId="{03F7774F-27AC-4C4D-871E-866B9D67C098}" dt="2024-05-12T11:35:37.722" v="47"/>
          <ac:spMkLst>
            <pc:docMk/>
            <pc:sldMk cId="3960265333" sldId="385"/>
            <ac:spMk id="5" creationId="{B6E0A22B-54EB-4220-BB1A-6492277E4C6A}"/>
          </ac:spMkLst>
        </pc:spChg>
        <pc:spChg chg="mod">
          <ac:chgData name="Jon Rosdahl" userId="2820f357-2dd4-4127-8713-e0bfde0fd756" providerId="ADAL" clId="{03F7774F-27AC-4C4D-871E-866B9D67C098}" dt="2024-05-12T11:35:37.722" v="47"/>
          <ac:spMkLst>
            <pc:docMk/>
            <pc:sldMk cId="3960265333" sldId="385"/>
            <ac:spMk id="6" creationId="{81EA7B17-C930-BE07-72F7-1F814B486FB2}"/>
          </ac:spMkLst>
        </pc:spChg>
      </pc:sldChg>
      <pc:sldChg chg="modSp">
        <pc:chgData name="Jon Rosdahl" userId="2820f357-2dd4-4127-8713-e0bfde0fd756" providerId="ADAL" clId="{03F7774F-27AC-4C4D-871E-866B9D67C098}" dt="2024-05-12T11:35:37.722" v="47"/>
        <pc:sldMkLst>
          <pc:docMk/>
          <pc:sldMk cId="2500218144" sldId="386"/>
        </pc:sldMkLst>
        <pc:spChg chg="mod">
          <ac:chgData name="Jon Rosdahl" userId="2820f357-2dd4-4127-8713-e0bfde0fd756" providerId="ADAL" clId="{03F7774F-27AC-4C4D-871E-866B9D67C098}" dt="2024-05-12T11:35:37.722" v="47"/>
          <ac:spMkLst>
            <pc:docMk/>
            <pc:sldMk cId="2500218144" sldId="386"/>
            <ac:spMk id="3" creationId="{6DFBE805-4A14-261A-E48F-0451B85A5C7A}"/>
          </ac:spMkLst>
        </pc:spChg>
        <pc:spChg chg="mod">
          <ac:chgData name="Jon Rosdahl" userId="2820f357-2dd4-4127-8713-e0bfde0fd756" providerId="ADAL" clId="{03F7774F-27AC-4C4D-871E-866B9D67C098}" dt="2024-05-12T11:35:37.722" v="47"/>
          <ac:spMkLst>
            <pc:docMk/>
            <pc:sldMk cId="2500218144" sldId="386"/>
            <ac:spMk id="4" creationId="{85F13747-2752-42D6-0B94-586506A32002}"/>
          </ac:spMkLst>
        </pc:spChg>
        <pc:spChg chg="mod">
          <ac:chgData name="Jon Rosdahl" userId="2820f357-2dd4-4127-8713-e0bfde0fd756" providerId="ADAL" clId="{03F7774F-27AC-4C4D-871E-866B9D67C098}" dt="2024-05-12T11:35:37.722" v="47"/>
          <ac:spMkLst>
            <pc:docMk/>
            <pc:sldMk cId="2500218144" sldId="386"/>
            <ac:spMk id="5" creationId="{2C7D866E-C401-E02E-B033-2064CDAE18FE}"/>
          </ac:spMkLst>
        </pc:spChg>
      </pc:sldChg>
      <pc:sldChg chg="modSp">
        <pc:chgData name="Jon Rosdahl" userId="2820f357-2dd4-4127-8713-e0bfde0fd756" providerId="ADAL" clId="{03F7774F-27AC-4C4D-871E-866B9D67C098}" dt="2024-05-12T11:35:37.722" v="47"/>
        <pc:sldMkLst>
          <pc:docMk/>
          <pc:sldMk cId="1341433826" sldId="388"/>
        </pc:sldMkLst>
        <pc:spChg chg="mod">
          <ac:chgData name="Jon Rosdahl" userId="2820f357-2dd4-4127-8713-e0bfde0fd756" providerId="ADAL" clId="{03F7774F-27AC-4C4D-871E-866B9D67C098}" dt="2024-05-12T11:35:37.722" v="47"/>
          <ac:spMkLst>
            <pc:docMk/>
            <pc:sldMk cId="1341433826" sldId="388"/>
            <ac:spMk id="4" creationId="{D7A57823-E9F7-05D5-90A9-0CBE0ACE0E39}"/>
          </ac:spMkLst>
        </pc:spChg>
        <pc:spChg chg="mod">
          <ac:chgData name="Jon Rosdahl" userId="2820f357-2dd4-4127-8713-e0bfde0fd756" providerId="ADAL" clId="{03F7774F-27AC-4C4D-871E-866B9D67C098}" dt="2024-05-12T11:35:37.722" v="47"/>
          <ac:spMkLst>
            <pc:docMk/>
            <pc:sldMk cId="1341433826" sldId="388"/>
            <ac:spMk id="5" creationId="{6382A791-70D6-753F-79C7-BACBE32B94CE}"/>
          </ac:spMkLst>
        </pc:spChg>
        <pc:spChg chg="mod">
          <ac:chgData name="Jon Rosdahl" userId="2820f357-2dd4-4127-8713-e0bfde0fd756" providerId="ADAL" clId="{03F7774F-27AC-4C4D-871E-866B9D67C098}" dt="2024-05-12T11:35:37.722" v="47"/>
          <ac:spMkLst>
            <pc:docMk/>
            <pc:sldMk cId="1341433826" sldId="388"/>
            <ac:spMk id="6" creationId="{32535759-1E20-795F-E071-5E6220B63334}"/>
          </ac:spMkLst>
        </pc:spChg>
      </pc:sldChg>
      <pc:sldChg chg="modSp">
        <pc:chgData name="Jon Rosdahl" userId="2820f357-2dd4-4127-8713-e0bfde0fd756" providerId="ADAL" clId="{03F7774F-27AC-4C4D-871E-866B9D67C098}" dt="2024-05-12T11:35:37.722" v="47"/>
        <pc:sldMkLst>
          <pc:docMk/>
          <pc:sldMk cId="0" sldId="389"/>
        </pc:sldMkLst>
        <pc:spChg chg="mod">
          <ac:chgData name="Jon Rosdahl" userId="2820f357-2dd4-4127-8713-e0bfde0fd756" providerId="ADAL" clId="{03F7774F-27AC-4C4D-871E-866B9D67C098}" dt="2024-05-12T11:35:37.722" v="47"/>
          <ac:spMkLst>
            <pc:docMk/>
            <pc:sldMk cId="0" sldId="389"/>
            <ac:spMk id="4" creationId="{00000000-0000-0000-0000-000000000000}"/>
          </ac:spMkLst>
        </pc:spChg>
        <pc:spChg chg="mod">
          <ac:chgData name="Jon Rosdahl" userId="2820f357-2dd4-4127-8713-e0bfde0fd756" providerId="ADAL" clId="{03F7774F-27AC-4C4D-871E-866B9D67C098}" dt="2024-05-12T11:35:37.722" v="47"/>
          <ac:spMkLst>
            <pc:docMk/>
            <pc:sldMk cId="0" sldId="389"/>
            <ac:spMk id="5" creationId="{00000000-0000-0000-0000-000000000000}"/>
          </ac:spMkLst>
        </pc:spChg>
        <pc:spChg chg="mod">
          <ac:chgData name="Jon Rosdahl" userId="2820f357-2dd4-4127-8713-e0bfde0fd756" providerId="ADAL" clId="{03F7774F-27AC-4C4D-871E-866B9D67C098}" dt="2024-05-12T11:35:37.722" v="47"/>
          <ac:spMkLst>
            <pc:docMk/>
            <pc:sldMk cId="0" sldId="389"/>
            <ac:spMk id="6" creationId="{00000000-0000-0000-0000-000000000000}"/>
          </ac:spMkLst>
        </pc:spChg>
      </pc:sldChg>
      <pc:sldChg chg="modSp">
        <pc:chgData name="Jon Rosdahl" userId="2820f357-2dd4-4127-8713-e0bfde0fd756" providerId="ADAL" clId="{03F7774F-27AC-4C4D-871E-866B9D67C098}" dt="2024-05-12T11:35:37.722" v="47"/>
        <pc:sldMkLst>
          <pc:docMk/>
          <pc:sldMk cId="2551922049" sldId="390"/>
        </pc:sldMkLst>
        <pc:spChg chg="mod">
          <ac:chgData name="Jon Rosdahl" userId="2820f357-2dd4-4127-8713-e0bfde0fd756" providerId="ADAL" clId="{03F7774F-27AC-4C4D-871E-866B9D67C098}" dt="2024-05-12T11:35:37.722" v="47"/>
          <ac:spMkLst>
            <pc:docMk/>
            <pc:sldMk cId="2551922049" sldId="390"/>
            <ac:spMk id="4" creationId="{05D27AA7-A5F1-72ED-EAA0-EDB294414248}"/>
          </ac:spMkLst>
        </pc:spChg>
        <pc:spChg chg="mod">
          <ac:chgData name="Jon Rosdahl" userId="2820f357-2dd4-4127-8713-e0bfde0fd756" providerId="ADAL" clId="{03F7774F-27AC-4C4D-871E-866B9D67C098}" dt="2024-05-12T11:35:37.722" v="47"/>
          <ac:spMkLst>
            <pc:docMk/>
            <pc:sldMk cId="2551922049" sldId="390"/>
            <ac:spMk id="5" creationId="{E193CD27-0B35-6516-35DD-5ED3BA5C2398}"/>
          </ac:spMkLst>
        </pc:spChg>
        <pc:spChg chg="mod">
          <ac:chgData name="Jon Rosdahl" userId="2820f357-2dd4-4127-8713-e0bfde0fd756" providerId="ADAL" clId="{03F7774F-27AC-4C4D-871E-866B9D67C098}" dt="2024-05-12T11:35:37.722" v="47"/>
          <ac:spMkLst>
            <pc:docMk/>
            <pc:sldMk cId="2551922049" sldId="390"/>
            <ac:spMk id="6" creationId="{D243BD40-AA9C-AC18-0B7F-34E3C6EF36C8}"/>
          </ac:spMkLst>
        </pc:spChg>
      </pc:sldChg>
      <pc:sldChg chg="modSp">
        <pc:chgData name="Jon Rosdahl" userId="2820f357-2dd4-4127-8713-e0bfde0fd756" providerId="ADAL" clId="{03F7774F-27AC-4C4D-871E-866B9D67C098}" dt="2024-05-12T11:35:37.722" v="47"/>
        <pc:sldMkLst>
          <pc:docMk/>
          <pc:sldMk cId="295723417" sldId="394"/>
        </pc:sldMkLst>
        <pc:spChg chg="mod">
          <ac:chgData name="Jon Rosdahl" userId="2820f357-2dd4-4127-8713-e0bfde0fd756" providerId="ADAL" clId="{03F7774F-27AC-4C4D-871E-866B9D67C098}" dt="2024-05-12T11:35:37.722" v="47"/>
          <ac:spMkLst>
            <pc:docMk/>
            <pc:sldMk cId="295723417" sldId="394"/>
            <ac:spMk id="2" creationId="{3C349A6E-550B-31BB-F601-15FB62002506}"/>
          </ac:spMkLst>
        </pc:spChg>
        <pc:spChg chg="mod">
          <ac:chgData name="Jon Rosdahl" userId="2820f357-2dd4-4127-8713-e0bfde0fd756" providerId="ADAL" clId="{03F7774F-27AC-4C4D-871E-866B9D67C098}" dt="2024-05-12T11:35:37.722" v="47"/>
          <ac:spMkLst>
            <pc:docMk/>
            <pc:sldMk cId="295723417" sldId="394"/>
            <ac:spMk id="4" creationId="{24EAC72E-3827-93E2-1911-B7A5F43C541F}"/>
          </ac:spMkLst>
        </pc:spChg>
        <pc:spChg chg="mod">
          <ac:chgData name="Jon Rosdahl" userId="2820f357-2dd4-4127-8713-e0bfde0fd756" providerId="ADAL" clId="{03F7774F-27AC-4C4D-871E-866B9D67C098}" dt="2024-05-12T11:35:37.722" v="47"/>
          <ac:spMkLst>
            <pc:docMk/>
            <pc:sldMk cId="295723417" sldId="394"/>
            <ac:spMk id="5" creationId="{0E473D9E-3C12-607E-5689-BCD0708D3D9F}"/>
          </ac:spMkLst>
        </pc:spChg>
        <pc:spChg chg="mod">
          <ac:chgData name="Jon Rosdahl" userId="2820f357-2dd4-4127-8713-e0bfde0fd756" providerId="ADAL" clId="{03F7774F-27AC-4C4D-871E-866B9D67C098}" dt="2024-05-12T11:35:37.722" v="47"/>
          <ac:spMkLst>
            <pc:docMk/>
            <pc:sldMk cId="295723417" sldId="394"/>
            <ac:spMk id="6" creationId="{A1EF23AE-488B-75E9-568B-975C51437C25}"/>
          </ac:spMkLst>
        </pc:spChg>
      </pc:sldChg>
      <pc:sldChg chg="modSp">
        <pc:chgData name="Jon Rosdahl" userId="2820f357-2dd4-4127-8713-e0bfde0fd756" providerId="ADAL" clId="{03F7774F-27AC-4C4D-871E-866B9D67C098}" dt="2024-05-12T11:35:37.722" v="47"/>
        <pc:sldMkLst>
          <pc:docMk/>
          <pc:sldMk cId="590340560" sldId="395"/>
        </pc:sldMkLst>
        <pc:spChg chg="mod">
          <ac:chgData name="Jon Rosdahl" userId="2820f357-2dd4-4127-8713-e0bfde0fd756" providerId="ADAL" clId="{03F7774F-27AC-4C4D-871E-866B9D67C098}" dt="2024-05-12T11:35:37.722" v="47"/>
          <ac:spMkLst>
            <pc:docMk/>
            <pc:sldMk cId="590340560" sldId="395"/>
            <ac:spMk id="2" creationId="{72DC63D5-84FF-F812-B494-6CE07B0401C4}"/>
          </ac:spMkLst>
        </pc:spChg>
        <pc:spChg chg="mod">
          <ac:chgData name="Jon Rosdahl" userId="2820f357-2dd4-4127-8713-e0bfde0fd756" providerId="ADAL" clId="{03F7774F-27AC-4C4D-871E-866B9D67C098}" dt="2024-05-12T11:35:37.722" v="47"/>
          <ac:spMkLst>
            <pc:docMk/>
            <pc:sldMk cId="590340560" sldId="395"/>
            <ac:spMk id="4" creationId="{235747DA-B13B-726B-3079-457EE54DD65B}"/>
          </ac:spMkLst>
        </pc:spChg>
        <pc:spChg chg="mod">
          <ac:chgData name="Jon Rosdahl" userId="2820f357-2dd4-4127-8713-e0bfde0fd756" providerId="ADAL" clId="{03F7774F-27AC-4C4D-871E-866B9D67C098}" dt="2024-05-12T11:35:37.722" v="47"/>
          <ac:spMkLst>
            <pc:docMk/>
            <pc:sldMk cId="590340560" sldId="395"/>
            <ac:spMk id="5" creationId="{8816F246-51E6-8CC6-412D-DFA0A3D3C66B}"/>
          </ac:spMkLst>
        </pc:spChg>
        <pc:spChg chg="mod">
          <ac:chgData name="Jon Rosdahl" userId="2820f357-2dd4-4127-8713-e0bfde0fd756" providerId="ADAL" clId="{03F7774F-27AC-4C4D-871E-866B9D67C098}" dt="2024-05-12T11:35:37.722" v="47"/>
          <ac:spMkLst>
            <pc:docMk/>
            <pc:sldMk cId="590340560" sldId="395"/>
            <ac:spMk id="6" creationId="{A95E074C-8929-34B4-B2D2-0F38019691B3}"/>
          </ac:spMkLst>
        </pc:spChg>
      </pc:sldChg>
      <pc:sldChg chg="modSp">
        <pc:chgData name="Jon Rosdahl" userId="2820f357-2dd4-4127-8713-e0bfde0fd756" providerId="ADAL" clId="{03F7774F-27AC-4C4D-871E-866B9D67C098}" dt="2024-05-12T11:35:37.722" v="47"/>
        <pc:sldMkLst>
          <pc:docMk/>
          <pc:sldMk cId="186244627" sldId="396"/>
        </pc:sldMkLst>
        <pc:spChg chg="mod">
          <ac:chgData name="Jon Rosdahl" userId="2820f357-2dd4-4127-8713-e0bfde0fd756" providerId="ADAL" clId="{03F7774F-27AC-4C4D-871E-866B9D67C098}" dt="2024-05-12T11:35:37.722" v="47"/>
          <ac:spMkLst>
            <pc:docMk/>
            <pc:sldMk cId="186244627" sldId="396"/>
            <ac:spMk id="2" creationId="{327D76BF-65FA-E472-0891-E0E9FD9FC136}"/>
          </ac:spMkLst>
        </pc:spChg>
        <pc:spChg chg="mod">
          <ac:chgData name="Jon Rosdahl" userId="2820f357-2dd4-4127-8713-e0bfde0fd756" providerId="ADAL" clId="{03F7774F-27AC-4C4D-871E-866B9D67C098}" dt="2024-05-12T11:35:37.722" v="47"/>
          <ac:spMkLst>
            <pc:docMk/>
            <pc:sldMk cId="186244627" sldId="396"/>
            <ac:spMk id="4" creationId="{51E57BBE-CDEE-C3C8-90E5-5305D1D44447}"/>
          </ac:spMkLst>
        </pc:spChg>
        <pc:spChg chg="mod">
          <ac:chgData name="Jon Rosdahl" userId="2820f357-2dd4-4127-8713-e0bfde0fd756" providerId="ADAL" clId="{03F7774F-27AC-4C4D-871E-866B9D67C098}" dt="2024-05-12T11:35:37.722" v="47"/>
          <ac:spMkLst>
            <pc:docMk/>
            <pc:sldMk cId="186244627" sldId="396"/>
            <ac:spMk id="5" creationId="{7ABD3445-DD1C-DA1D-C3F4-E6181B62CCDF}"/>
          </ac:spMkLst>
        </pc:spChg>
        <pc:spChg chg="mod">
          <ac:chgData name="Jon Rosdahl" userId="2820f357-2dd4-4127-8713-e0bfde0fd756" providerId="ADAL" clId="{03F7774F-27AC-4C4D-871E-866B9D67C098}" dt="2024-05-12T11:35:37.722" v="47"/>
          <ac:spMkLst>
            <pc:docMk/>
            <pc:sldMk cId="186244627" sldId="396"/>
            <ac:spMk id="6" creationId="{8F5C7D17-89C1-CB05-195F-8B36BE89C8E1}"/>
          </ac:spMkLst>
        </pc:spChg>
      </pc:sldChg>
      <pc:sldChg chg="modSp">
        <pc:chgData name="Jon Rosdahl" userId="2820f357-2dd4-4127-8713-e0bfde0fd756" providerId="ADAL" clId="{03F7774F-27AC-4C4D-871E-866B9D67C098}" dt="2024-05-12T11:35:37.722" v="47"/>
        <pc:sldMkLst>
          <pc:docMk/>
          <pc:sldMk cId="1653962608" sldId="397"/>
        </pc:sldMkLst>
        <pc:spChg chg="mod">
          <ac:chgData name="Jon Rosdahl" userId="2820f357-2dd4-4127-8713-e0bfde0fd756" providerId="ADAL" clId="{03F7774F-27AC-4C4D-871E-866B9D67C098}" dt="2024-05-12T11:35:37.722" v="47"/>
          <ac:spMkLst>
            <pc:docMk/>
            <pc:sldMk cId="1653962608" sldId="397"/>
            <ac:spMk id="2" creationId="{3EFC5453-D511-F9A1-F2E4-9D74A26951E5}"/>
          </ac:spMkLst>
        </pc:spChg>
        <pc:spChg chg="mod">
          <ac:chgData name="Jon Rosdahl" userId="2820f357-2dd4-4127-8713-e0bfde0fd756" providerId="ADAL" clId="{03F7774F-27AC-4C4D-871E-866B9D67C098}" dt="2024-05-12T11:35:37.722" v="47"/>
          <ac:spMkLst>
            <pc:docMk/>
            <pc:sldMk cId="1653962608" sldId="397"/>
            <ac:spMk id="3" creationId="{D0B9B99F-B6B4-C6AA-B7D1-64672F1F034F}"/>
          </ac:spMkLst>
        </pc:spChg>
        <pc:spChg chg="mod">
          <ac:chgData name="Jon Rosdahl" userId="2820f357-2dd4-4127-8713-e0bfde0fd756" providerId="ADAL" clId="{03F7774F-27AC-4C4D-871E-866B9D67C098}" dt="2024-05-12T11:35:37.722" v="47"/>
          <ac:spMkLst>
            <pc:docMk/>
            <pc:sldMk cId="1653962608" sldId="397"/>
            <ac:spMk id="4" creationId="{90F0F9A8-44AA-C890-5CCF-DE77E82C012C}"/>
          </ac:spMkLst>
        </pc:spChg>
      </pc:sldChg>
      <pc:sldChg chg="modSp">
        <pc:chgData name="Jon Rosdahl" userId="2820f357-2dd4-4127-8713-e0bfde0fd756" providerId="ADAL" clId="{03F7774F-27AC-4C4D-871E-866B9D67C098}" dt="2024-05-12T11:35:37.722" v="47"/>
        <pc:sldMkLst>
          <pc:docMk/>
          <pc:sldMk cId="2657073230" sldId="398"/>
        </pc:sldMkLst>
        <pc:spChg chg="mod">
          <ac:chgData name="Jon Rosdahl" userId="2820f357-2dd4-4127-8713-e0bfde0fd756" providerId="ADAL" clId="{03F7774F-27AC-4C4D-871E-866B9D67C098}" dt="2024-05-12T11:35:37.722" v="47"/>
          <ac:spMkLst>
            <pc:docMk/>
            <pc:sldMk cId="2657073230" sldId="398"/>
            <ac:spMk id="2" creationId="{070D3EF0-498C-7BD8-1237-B5C7860DEFE2}"/>
          </ac:spMkLst>
        </pc:spChg>
        <pc:spChg chg="mod">
          <ac:chgData name="Jon Rosdahl" userId="2820f357-2dd4-4127-8713-e0bfde0fd756" providerId="ADAL" clId="{03F7774F-27AC-4C4D-871E-866B9D67C098}" dt="2024-05-12T11:35:37.722" v="47"/>
          <ac:spMkLst>
            <pc:docMk/>
            <pc:sldMk cId="2657073230" sldId="398"/>
            <ac:spMk id="3" creationId="{53C58C65-948F-8D06-006D-995526EEAADC}"/>
          </ac:spMkLst>
        </pc:spChg>
        <pc:spChg chg="mod">
          <ac:chgData name="Jon Rosdahl" userId="2820f357-2dd4-4127-8713-e0bfde0fd756" providerId="ADAL" clId="{03F7774F-27AC-4C4D-871E-866B9D67C098}" dt="2024-05-12T11:35:37.722" v="47"/>
          <ac:spMkLst>
            <pc:docMk/>
            <pc:sldMk cId="2657073230" sldId="398"/>
            <ac:spMk id="4" creationId="{991E5F58-B2F4-FDFA-1FAB-8CF958281B8B}"/>
          </ac:spMkLst>
        </pc:spChg>
        <pc:spChg chg="mod">
          <ac:chgData name="Jon Rosdahl" userId="2820f357-2dd4-4127-8713-e0bfde0fd756" providerId="ADAL" clId="{03F7774F-27AC-4C4D-871E-866B9D67C098}" dt="2024-05-12T11:35:37.722" v="47"/>
          <ac:spMkLst>
            <pc:docMk/>
            <pc:sldMk cId="2657073230" sldId="398"/>
            <ac:spMk id="5" creationId="{93408B48-B852-5396-18BA-82E63380E194}"/>
          </ac:spMkLst>
        </pc:spChg>
        <pc:spChg chg="mod">
          <ac:chgData name="Jon Rosdahl" userId="2820f357-2dd4-4127-8713-e0bfde0fd756" providerId="ADAL" clId="{03F7774F-27AC-4C4D-871E-866B9D67C098}" dt="2024-05-12T11:35:37.722" v="47"/>
          <ac:spMkLst>
            <pc:docMk/>
            <pc:sldMk cId="2657073230" sldId="398"/>
            <ac:spMk id="6" creationId="{F7C2BE38-535B-6F47-2A8B-6D00EAB044BF}"/>
          </ac:spMkLst>
        </pc:spChg>
      </pc:sldChg>
      <pc:sldChg chg="modSp">
        <pc:chgData name="Jon Rosdahl" userId="2820f357-2dd4-4127-8713-e0bfde0fd756" providerId="ADAL" clId="{03F7774F-27AC-4C4D-871E-866B9D67C098}" dt="2024-05-12T11:35:37.722" v="47"/>
        <pc:sldMkLst>
          <pc:docMk/>
          <pc:sldMk cId="2251875195" sldId="399"/>
        </pc:sldMkLst>
        <pc:spChg chg="mod">
          <ac:chgData name="Jon Rosdahl" userId="2820f357-2dd4-4127-8713-e0bfde0fd756" providerId="ADAL" clId="{03F7774F-27AC-4C4D-871E-866B9D67C098}" dt="2024-05-12T11:35:37.722" v="47"/>
          <ac:spMkLst>
            <pc:docMk/>
            <pc:sldMk cId="2251875195" sldId="399"/>
            <ac:spMk id="2" creationId="{2EFF33AB-788B-91ED-F683-3C9EBEF9FA86}"/>
          </ac:spMkLst>
        </pc:spChg>
        <pc:spChg chg="mod">
          <ac:chgData name="Jon Rosdahl" userId="2820f357-2dd4-4127-8713-e0bfde0fd756" providerId="ADAL" clId="{03F7774F-27AC-4C4D-871E-866B9D67C098}" dt="2024-05-12T11:35:37.722" v="47"/>
          <ac:spMkLst>
            <pc:docMk/>
            <pc:sldMk cId="2251875195" sldId="399"/>
            <ac:spMk id="4" creationId="{93FA403B-331F-B074-27B4-D30A2361906F}"/>
          </ac:spMkLst>
        </pc:spChg>
        <pc:spChg chg="mod">
          <ac:chgData name="Jon Rosdahl" userId="2820f357-2dd4-4127-8713-e0bfde0fd756" providerId="ADAL" clId="{03F7774F-27AC-4C4D-871E-866B9D67C098}" dt="2024-05-12T11:35:37.722" v="47"/>
          <ac:spMkLst>
            <pc:docMk/>
            <pc:sldMk cId="2251875195" sldId="399"/>
            <ac:spMk id="5" creationId="{F539A864-B1A0-D541-8A67-1D33BC4E6AE9}"/>
          </ac:spMkLst>
        </pc:spChg>
        <pc:spChg chg="mod">
          <ac:chgData name="Jon Rosdahl" userId="2820f357-2dd4-4127-8713-e0bfde0fd756" providerId="ADAL" clId="{03F7774F-27AC-4C4D-871E-866B9D67C098}" dt="2024-05-12T11:35:37.722" v="47"/>
          <ac:spMkLst>
            <pc:docMk/>
            <pc:sldMk cId="2251875195" sldId="399"/>
            <ac:spMk id="6" creationId="{ADCC9E28-EB02-26C0-179A-618C718409F0}"/>
          </ac:spMkLst>
        </pc:spChg>
      </pc:sldChg>
      <pc:sldChg chg="modSp">
        <pc:chgData name="Jon Rosdahl" userId="2820f357-2dd4-4127-8713-e0bfde0fd756" providerId="ADAL" clId="{03F7774F-27AC-4C4D-871E-866B9D67C098}" dt="2024-05-12T11:35:37.722" v="47"/>
        <pc:sldMkLst>
          <pc:docMk/>
          <pc:sldMk cId="3705793509" sldId="400"/>
        </pc:sldMkLst>
        <pc:spChg chg="mod">
          <ac:chgData name="Jon Rosdahl" userId="2820f357-2dd4-4127-8713-e0bfde0fd756" providerId="ADAL" clId="{03F7774F-27AC-4C4D-871E-866B9D67C098}" dt="2024-05-12T11:35:37.722" v="47"/>
          <ac:spMkLst>
            <pc:docMk/>
            <pc:sldMk cId="3705793509" sldId="400"/>
            <ac:spMk id="2" creationId="{693B34ED-0E93-D731-A87D-9CD444411440}"/>
          </ac:spMkLst>
        </pc:spChg>
        <pc:spChg chg="mod">
          <ac:chgData name="Jon Rosdahl" userId="2820f357-2dd4-4127-8713-e0bfde0fd756" providerId="ADAL" clId="{03F7774F-27AC-4C4D-871E-866B9D67C098}" dt="2024-05-12T11:35:37.722" v="47"/>
          <ac:spMkLst>
            <pc:docMk/>
            <pc:sldMk cId="3705793509" sldId="400"/>
            <ac:spMk id="4" creationId="{2253D836-BF3E-8CAA-2EA9-F1A31A70C842}"/>
          </ac:spMkLst>
        </pc:spChg>
        <pc:spChg chg="mod">
          <ac:chgData name="Jon Rosdahl" userId="2820f357-2dd4-4127-8713-e0bfde0fd756" providerId="ADAL" clId="{03F7774F-27AC-4C4D-871E-866B9D67C098}" dt="2024-05-12T11:35:37.722" v="47"/>
          <ac:spMkLst>
            <pc:docMk/>
            <pc:sldMk cId="3705793509" sldId="400"/>
            <ac:spMk id="5" creationId="{25E99051-6CD8-4E4B-2656-30E2883BD461}"/>
          </ac:spMkLst>
        </pc:spChg>
        <pc:spChg chg="mod">
          <ac:chgData name="Jon Rosdahl" userId="2820f357-2dd4-4127-8713-e0bfde0fd756" providerId="ADAL" clId="{03F7774F-27AC-4C4D-871E-866B9D67C098}" dt="2024-05-12T11:35:37.722" v="47"/>
          <ac:spMkLst>
            <pc:docMk/>
            <pc:sldMk cId="3705793509" sldId="400"/>
            <ac:spMk id="6" creationId="{7D9AEBE5-32B7-6942-AAAA-E6B72FD7ED7A}"/>
          </ac:spMkLst>
        </pc:spChg>
      </pc:sldChg>
      <pc:sldChg chg="modSp">
        <pc:chgData name="Jon Rosdahl" userId="2820f357-2dd4-4127-8713-e0bfde0fd756" providerId="ADAL" clId="{03F7774F-27AC-4C4D-871E-866B9D67C098}" dt="2024-05-12T11:35:37.722" v="47"/>
        <pc:sldMkLst>
          <pc:docMk/>
          <pc:sldMk cId="1333043973" sldId="401"/>
        </pc:sldMkLst>
        <pc:spChg chg="mod">
          <ac:chgData name="Jon Rosdahl" userId="2820f357-2dd4-4127-8713-e0bfde0fd756" providerId="ADAL" clId="{03F7774F-27AC-4C4D-871E-866B9D67C098}" dt="2024-05-12T11:35:37.722" v="47"/>
          <ac:spMkLst>
            <pc:docMk/>
            <pc:sldMk cId="1333043973" sldId="401"/>
            <ac:spMk id="2" creationId="{B239F48E-4AAC-1CED-715D-70EBCE68CB74}"/>
          </ac:spMkLst>
        </pc:spChg>
        <pc:spChg chg="mod">
          <ac:chgData name="Jon Rosdahl" userId="2820f357-2dd4-4127-8713-e0bfde0fd756" providerId="ADAL" clId="{03F7774F-27AC-4C4D-871E-866B9D67C098}" dt="2024-05-12T11:35:37.722" v="47"/>
          <ac:spMkLst>
            <pc:docMk/>
            <pc:sldMk cId="1333043973" sldId="401"/>
            <ac:spMk id="3" creationId="{C8D97570-56A9-3760-43CA-DC6328E8A508}"/>
          </ac:spMkLst>
        </pc:spChg>
        <pc:spChg chg="mod">
          <ac:chgData name="Jon Rosdahl" userId="2820f357-2dd4-4127-8713-e0bfde0fd756" providerId="ADAL" clId="{03F7774F-27AC-4C4D-871E-866B9D67C098}" dt="2024-05-12T11:35:37.722" v="47"/>
          <ac:spMkLst>
            <pc:docMk/>
            <pc:sldMk cId="1333043973" sldId="401"/>
            <ac:spMk id="4" creationId="{53726069-73AA-F597-7959-D35EEFF2045A}"/>
          </ac:spMkLst>
        </pc:spChg>
      </pc:sldChg>
      <pc:sldChg chg="modSp">
        <pc:chgData name="Jon Rosdahl" userId="2820f357-2dd4-4127-8713-e0bfde0fd756" providerId="ADAL" clId="{03F7774F-27AC-4C4D-871E-866B9D67C098}" dt="2024-05-12T11:35:37.722" v="47"/>
        <pc:sldMkLst>
          <pc:docMk/>
          <pc:sldMk cId="115679327" sldId="402"/>
        </pc:sldMkLst>
        <pc:spChg chg="mod">
          <ac:chgData name="Jon Rosdahl" userId="2820f357-2dd4-4127-8713-e0bfde0fd756" providerId="ADAL" clId="{03F7774F-27AC-4C4D-871E-866B9D67C098}" dt="2024-05-12T11:35:37.722" v="47"/>
          <ac:spMkLst>
            <pc:docMk/>
            <pc:sldMk cId="115679327" sldId="402"/>
            <ac:spMk id="2" creationId="{96FFD9A1-757D-87C0-66CC-9B91CA195F18}"/>
          </ac:spMkLst>
        </pc:spChg>
        <pc:spChg chg="mod">
          <ac:chgData name="Jon Rosdahl" userId="2820f357-2dd4-4127-8713-e0bfde0fd756" providerId="ADAL" clId="{03F7774F-27AC-4C4D-871E-866B9D67C098}" dt="2024-05-12T11:35:37.722" v="47"/>
          <ac:spMkLst>
            <pc:docMk/>
            <pc:sldMk cId="115679327" sldId="402"/>
            <ac:spMk id="3" creationId="{FD90AE2F-FF1A-BCFC-7EA7-0C2D769EE55B}"/>
          </ac:spMkLst>
        </pc:spChg>
        <pc:spChg chg="mod">
          <ac:chgData name="Jon Rosdahl" userId="2820f357-2dd4-4127-8713-e0bfde0fd756" providerId="ADAL" clId="{03F7774F-27AC-4C4D-871E-866B9D67C098}" dt="2024-05-12T11:35:37.722" v="47"/>
          <ac:spMkLst>
            <pc:docMk/>
            <pc:sldMk cId="115679327" sldId="402"/>
            <ac:spMk id="4" creationId="{5141892D-5090-9BA5-A7F5-A1B485F5E6D1}"/>
          </ac:spMkLst>
        </pc:spChg>
      </pc:sldChg>
      <pc:sldChg chg="modSp">
        <pc:chgData name="Jon Rosdahl" userId="2820f357-2dd4-4127-8713-e0bfde0fd756" providerId="ADAL" clId="{03F7774F-27AC-4C4D-871E-866B9D67C098}" dt="2024-05-12T11:35:37.722" v="47"/>
        <pc:sldMkLst>
          <pc:docMk/>
          <pc:sldMk cId="1496792405" sldId="403"/>
        </pc:sldMkLst>
        <pc:spChg chg="mod">
          <ac:chgData name="Jon Rosdahl" userId="2820f357-2dd4-4127-8713-e0bfde0fd756" providerId="ADAL" clId="{03F7774F-27AC-4C4D-871E-866B9D67C098}" dt="2024-05-12T11:35:37.722" v="47"/>
          <ac:spMkLst>
            <pc:docMk/>
            <pc:sldMk cId="1496792405" sldId="403"/>
            <ac:spMk id="2" creationId="{672F1258-7A81-A4B6-7DB1-9A9AE1B27AA8}"/>
          </ac:spMkLst>
        </pc:spChg>
        <pc:spChg chg="mod">
          <ac:chgData name="Jon Rosdahl" userId="2820f357-2dd4-4127-8713-e0bfde0fd756" providerId="ADAL" clId="{03F7774F-27AC-4C4D-871E-866B9D67C098}" dt="2024-05-12T11:35:37.722" v="47"/>
          <ac:spMkLst>
            <pc:docMk/>
            <pc:sldMk cId="1496792405" sldId="403"/>
            <ac:spMk id="3" creationId="{2D90B7B1-2AC8-47FD-63F8-FCA30A6CE545}"/>
          </ac:spMkLst>
        </pc:spChg>
        <pc:spChg chg="mod">
          <ac:chgData name="Jon Rosdahl" userId="2820f357-2dd4-4127-8713-e0bfde0fd756" providerId="ADAL" clId="{03F7774F-27AC-4C4D-871E-866B9D67C098}" dt="2024-05-12T11:35:37.722" v="47"/>
          <ac:spMkLst>
            <pc:docMk/>
            <pc:sldMk cId="1496792405" sldId="403"/>
            <ac:spMk id="4" creationId="{ACFB730A-EE51-4516-F3E1-6683C8898ECB}"/>
          </ac:spMkLst>
        </pc:spChg>
      </pc:sldChg>
      <pc:sldChg chg="modSp">
        <pc:chgData name="Jon Rosdahl" userId="2820f357-2dd4-4127-8713-e0bfde0fd756" providerId="ADAL" clId="{03F7774F-27AC-4C4D-871E-866B9D67C098}" dt="2024-05-12T11:35:37.722" v="47"/>
        <pc:sldMkLst>
          <pc:docMk/>
          <pc:sldMk cId="623233320" sldId="404"/>
        </pc:sldMkLst>
        <pc:spChg chg="mod">
          <ac:chgData name="Jon Rosdahl" userId="2820f357-2dd4-4127-8713-e0bfde0fd756" providerId="ADAL" clId="{03F7774F-27AC-4C4D-871E-866B9D67C098}" dt="2024-05-12T11:35:37.722" v="47"/>
          <ac:spMkLst>
            <pc:docMk/>
            <pc:sldMk cId="623233320" sldId="404"/>
            <ac:spMk id="4" creationId="{9735DFC4-A801-A2CF-CE2C-0D651BF9615C}"/>
          </ac:spMkLst>
        </pc:spChg>
        <pc:spChg chg="mod">
          <ac:chgData name="Jon Rosdahl" userId="2820f357-2dd4-4127-8713-e0bfde0fd756" providerId="ADAL" clId="{03F7774F-27AC-4C4D-871E-866B9D67C098}" dt="2024-05-12T11:35:37.722" v="47"/>
          <ac:spMkLst>
            <pc:docMk/>
            <pc:sldMk cId="623233320" sldId="404"/>
            <ac:spMk id="5" creationId="{B077C5E9-A1F7-CE76-0518-FE1E9DBE9EAF}"/>
          </ac:spMkLst>
        </pc:spChg>
        <pc:spChg chg="mod">
          <ac:chgData name="Jon Rosdahl" userId="2820f357-2dd4-4127-8713-e0bfde0fd756" providerId="ADAL" clId="{03F7774F-27AC-4C4D-871E-866B9D67C098}" dt="2024-05-12T11:35:37.722" v="47"/>
          <ac:spMkLst>
            <pc:docMk/>
            <pc:sldMk cId="623233320" sldId="404"/>
            <ac:spMk id="6" creationId="{F308D66A-1E14-E869-B551-707E6E0BE1EE}"/>
          </ac:spMkLst>
        </pc:spChg>
      </pc:sldChg>
      <pc:sldChg chg="modSp">
        <pc:chgData name="Jon Rosdahl" userId="2820f357-2dd4-4127-8713-e0bfde0fd756" providerId="ADAL" clId="{03F7774F-27AC-4C4D-871E-866B9D67C098}" dt="2024-05-12T11:35:37.722" v="47"/>
        <pc:sldMkLst>
          <pc:docMk/>
          <pc:sldMk cId="3657650537" sldId="405"/>
        </pc:sldMkLst>
        <pc:spChg chg="mod">
          <ac:chgData name="Jon Rosdahl" userId="2820f357-2dd4-4127-8713-e0bfde0fd756" providerId="ADAL" clId="{03F7774F-27AC-4C4D-871E-866B9D67C098}" dt="2024-05-12T11:35:37.722" v="47"/>
          <ac:spMkLst>
            <pc:docMk/>
            <pc:sldMk cId="3657650537" sldId="405"/>
            <ac:spMk id="2" creationId="{B8497AB2-E673-0446-B7FD-07E2C8F3C4C6}"/>
          </ac:spMkLst>
        </pc:spChg>
        <pc:spChg chg="mod">
          <ac:chgData name="Jon Rosdahl" userId="2820f357-2dd4-4127-8713-e0bfde0fd756" providerId="ADAL" clId="{03F7774F-27AC-4C4D-871E-866B9D67C098}" dt="2024-05-12T11:35:37.722" v="47"/>
          <ac:spMkLst>
            <pc:docMk/>
            <pc:sldMk cId="3657650537" sldId="405"/>
            <ac:spMk id="3" creationId="{B94653A2-B09B-F154-1A7A-751B1E84B14F}"/>
          </ac:spMkLst>
        </pc:spChg>
        <pc:spChg chg="mod">
          <ac:chgData name="Jon Rosdahl" userId="2820f357-2dd4-4127-8713-e0bfde0fd756" providerId="ADAL" clId="{03F7774F-27AC-4C4D-871E-866B9D67C098}" dt="2024-05-12T11:35:37.722" v="47"/>
          <ac:spMkLst>
            <pc:docMk/>
            <pc:sldMk cId="3657650537" sldId="405"/>
            <ac:spMk id="4" creationId="{A732734D-8B2B-B387-1CE3-20BE84FB02FC}"/>
          </ac:spMkLst>
        </pc:spChg>
      </pc:sldChg>
      <pc:sldChg chg="modSp">
        <pc:chgData name="Jon Rosdahl" userId="2820f357-2dd4-4127-8713-e0bfde0fd756" providerId="ADAL" clId="{03F7774F-27AC-4C4D-871E-866B9D67C098}" dt="2024-05-12T11:35:37.722" v="47"/>
        <pc:sldMkLst>
          <pc:docMk/>
          <pc:sldMk cId="917078329" sldId="406"/>
        </pc:sldMkLst>
        <pc:spChg chg="mod">
          <ac:chgData name="Jon Rosdahl" userId="2820f357-2dd4-4127-8713-e0bfde0fd756" providerId="ADAL" clId="{03F7774F-27AC-4C4D-871E-866B9D67C098}" dt="2024-05-12T11:35:37.722" v="47"/>
          <ac:spMkLst>
            <pc:docMk/>
            <pc:sldMk cId="917078329" sldId="406"/>
            <ac:spMk id="2" creationId="{A738F781-768A-2E83-A3DD-1F09F06538A3}"/>
          </ac:spMkLst>
        </pc:spChg>
        <pc:spChg chg="mod">
          <ac:chgData name="Jon Rosdahl" userId="2820f357-2dd4-4127-8713-e0bfde0fd756" providerId="ADAL" clId="{03F7774F-27AC-4C4D-871E-866B9D67C098}" dt="2024-05-12T11:35:37.722" v="47"/>
          <ac:spMkLst>
            <pc:docMk/>
            <pc:sldMk cId="917078329" sldId="406"/>
            <ac:spMk id="3" creationId="{4B7F5056-87ED-9388-E129-04FB23FAE8F3}"/>
          </ac:spMkLst>
        </pc:spChg>
        <pc:spChg chg="mod">
          <ac:chgData name="Jon Rosdahl" userId="2820f357-2dd4-4127-8713-e0bfde0fd756" providerId="ADAL" clId="{03F7774F-27AC-4C4D-871E-866B9D67C098}" dt="2024-05-12T11:35:37.722" v="47"/>
          <ac:spMkLst>
            <pc:docMk/>
            <pc:sldMk cId="917078329" sldId="406"/>
            <ac:spMk id="4" creationId="{3CEE5CF2-E33A-B5C7-D746-160799C469B4}"/>
          </ac:spMkLst>
        </pc:spChg>
      </pc:sldChg>
      <pc:sldChg chg="modSp">
        <pc:chgData name="Jon Rosdahl" userId="2820f357-2dd4-4127-8713-e0bfde0fd756" providerId="ADAL" clId="{03F7774F-27AC-4C4D-871E-866B9D67C098}" dt="2024-05-12T11:35:37.722" v="47"/>
        <pc:sldMkLst>
          <pc:docMk/>
          <pc:sldMk cId="3671990070" sldId="407"/>
        </pc:sldMkLst>
        <pc:spChg chg="mod">
          <ac:chgData name="Jon Rosdahl" userId="2820f357-2dd4-4127-8713-e0bfde0fd756" providerId="ADAL" clId="{03F7774F-27AC-4C4D-871E-866B9D67C098}" dt="2024-05-12T11:35:37.722" v="47"/>
          <ac:spMkLst>
            <pc:docMk/>
            <pc:sldMk cId="3671990070" sldId="407"/>
            <ac:spMk id="2" creationId="{4EAB6C52-94BC-0C8E-9981-1E6D73757850}"/>
          </ac:spMkLst>
        </pc:spChg>
        <pc:spChg chg="mod">
          <ac:chgData name="Jon Rosdahl" userId="2820f357-2dd4-4127-8713-e0bfde0fd756" providerId="ADAL" clId="{03F7774F-27AC-4C4D-871E-866B9D67C098}" dt="2024-05-12T11:35:37.722" v="47"/>
          <ac:spMkLst>
            <pc:docMk/>
            <pc:sldMk cId="3671990070" sldId="407"/>
            <ac:spMk id="3" creationId="{0DE7060E-05B4-F893-AFA2-969B7AAE2CED}"/>
          </ac:spMkLst>
        </pc:spChg>
        <pc:spChg chg="mod">
          <ac:chgData name="Jon Rosdahl" userId="2820f357-2dd4-4127-8713-e0bfde0fd756" providerId="ADAL" clId="{03F7774F-27AC-4C4D-871E-866B9D67C098}" dt="2024-05-12T11:35:37.722" v="47"/>
          <ac:spMkLst>
            <pc:docMk/>
            <pc:sldMk cId="3671990070" sldId="407"/>
            <ac:spMk id="4" creationId="{12F13289-54AB-1722-CD2A-40111581F1CA}"/>
          </ac:spMkLst>
        </pc:spChg>
        <pc:spChg chg="mod">
          <ac:chgData name="Jon Rosdahl" userId="2820f357-2dd4-4127-8713-e0bfde0fd756" providerId="ADAL" clId="{03F7774F-27AC-4C4D-871E-866B9D67C098}" dt="2024-05-12T11:35:37.722" v="47"/>
          <ac:spMkLst>
            <pc:docMk/>
            <pc:sldMk cId="3671990070" sldId="407"/>
            <ac:spMk id="5" creationId="{D333F349-1023-F1B3-2A40-AC85774449CF}"/>
          </ac:spMkLst>
        </pc:spChg>
        <pc:spChg chg="mod">
          <ac:chgData name="Jon Rosdahl" userId="2820f357-2dd4-4127-8713-e0bfde0fd756" providerId="ADAL" clId="{03F7774F-27AC-4C4D-871E-866B9D67C098}" dt="2024-05-12T11:35:37.722" v="47"/>
          <ac:spMkLst>
            <pc:docMk/>
            <pc:sldMk cId="3671990070" sldId="407"/>
            <ac:spMk id="6" creationId="{9E715E91-6B00-09B7-7B13-6CC9BDA30DAA}"/>
          </ac:spMkLst>
        </pc:spChg>
      </pc:sldChg>
      <pc:sldMasterChg chg="modSp mod">
        <pc:chgData name="Jon Rosdahl" userId="2820f357-2dd4-4127-8713-e0bfde0fd756" providerId="ADAL" clId="{03F7774F-27AC-4C4D-871E-866B9D67C098}" dt="2024-05-12T11:59:36.854" v="63" actId="20577"/>
        <pc:sldMasterMkLst>
          <pc:docMk/>
          <pc:sldMasterMk cId="1898644178" sldId="2147483690"/>
        </pc:sldMasterMkLst>
        <pc:spChg chg="mod">
          <ac:chgData name="Jon Rosdahl" userId="2820f357-2dd4-4127-8713-e0bfde0fd756" providerId="ADAL" clId="{03F7774F-27AC-4C4D-871E-866B9D67C098}" dt="2024-05-12T11:59:36.854" v="63" actId="20577"/>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EC-23/0101r0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EC-23/0101r0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EC-23/0101r0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EC-23/0101r0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EC-23/0101r0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EC-23/0101r0</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EC-23/0101r0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EC-23/0101r0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May 2024</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EC-24/0101r0</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ieeesa.webex.com/ieeesa/j.php?MTID=mf31effd93f161146db385c0a0a691b6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2024-May 802W-mixed-mode-Interim-Session-av-training-Warsaw</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2023-05-14</a:t>
            </a:r>
          </a:p>
        </p:txBody>
      </p:sp>
      <p:sp>
        <p:nvSpPr>
          <p:cNvPr id="6" name="Date Placeholder 3"/>
          <p:cNvSpPr>
            <a:spLocks noGrp="1"/>
          </p:cNvSpPr>
          <p:nvPr>
            <p:ph type="dt" idx="10"/>
          </p:nvPr>
        </p:nvSpPr>
        <p:spPr/>
        <p:txBody>
          <a:bodyPr/>
          <a:lstStyle/>
          <a:p>
            <a:r>
              <a:rPr lang="en-US"/>
              <a:t>May 2024</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F781-768A-2E83-A3DD-1F09F06538A3}"/>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4B7F5056-87ED-9388-E129-04FB23FAE8F3}"/>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3CEE5CF2-E33A-B5C7-D746-160799C469B4}"/>
              </a:ext>
            </a:extLst>
          </p:cNvPr>
          <p:cNvSpPr>
            <a:spLocks noGrp="1"/>
          </p:cNvSpPr>
          <p:nvPr>
            <p:ph type="sldNum" idx="12"/>
          </p:nvPr>
        </p:nvSpPr>
        <p:spPr/>
        <p:txBody>
          <a:bodyPr/>
          <a:lstStyle/>
          <a:p>
            <a:r>
              <a:rPr lang="en-GB"/>
              <a:t>Slide </a:t>
            </a:r>
            <a:fld id="{F5D8E26B-7BCF-4D25-9C89-0168A6618F18}" type="slidenum">
              <a:rPr lang="en-GB" smtClean="0"/>
              <a:pPr/>
              <a:t>10</a:t>
            </a:fld>
            <a:endParaRPr lang="en-GB"/>
          </a:p>
        </p:txBody>
      </p:sp>
      <p:pic>
        <p:nvPicPr>
          <p:cNvPr id="6" name="Picture 5" descr="Diagram, schematic&#10;&#10;Description automatically generated">
            <a:extLst>
              <a:ext uri="{FF2B5EF4-FFF2-40B4-BE49-F238E27FC236}">
                <a16:creationId xmlns:a16="http://schemas.microsoft.com/office/drawing/2014/main" id="{FB3E98D2-B3E6-3AE9-4E41-5853417AC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801753"/>
            <a:ext cx="5325687" cy="5641577"/>
          </a:xfrm>
          <a:prstGeom prst="rect">
            <a:avLst/>
          </a:prstGeom>
        </p:spPr>
      </p:pic>
      <p:sp>
        <p:nvSpPr>
          <p:cNvPr id="7" name="TextBox 6">
            <a:extLst>
              <a:ext uri="{FF2B5EF4-FFF2-40B4-BE49-F238E27FC236}">
                <a16:creationId xmlns:a16="http://schemas.microsoft.com/office/drawing/2014/main" id="{01B3358F-47E7-7788-2441-65C2EE4B0FA4}"/>
              </a:ext>
            </a:extLst>
          </p:cNvPr>
          <p:cNvSpPr txBox="1"/>
          <p:nvPr/>
        </p:nvSpPr>
        <p:spPr>
          <a:xfrm>
            <a:off x="7696200" y="990600"/>
            <a:ext cx="3581400" cy="2677656"/>
          </a:xfrm>
          <a:prstGeom prst="rect">
            <a:avLst/>
          </a:prstGeom>
          <a:noFill/>
        </p:spPr>
        <p:txBody>
          <a:bodyPr wrap="square" rtlCol="0">
            <a:spAutoFit/>
          </a:bodyPr>
          <a:lstStyle/>
          <a:p>
            <a:r>
              <a:rPr lang="en-US" dirty="0">
                <a:solidFill>
                  <a:schemeClr val="tx1"/>
                </a:solidFill>
              </a:rPr>
              <a:t>This wiring diagram is provided to assist the AV Engineer at the venue.  </a:t>
            </a:r>
          </a:p>
          <a:p>
            <a:endParaRPr lang="en-US" dirty="0">
              <a:solidFill>
                <a:schemeClr val="tx1"/>
              </a:solidFill>
            </a:endParaRPr>
          </a:p>
          <a:p>
            <a:r>
              <a:rPr lang="en-US" dirty="0">
                <a:solidFill>
                  <a:schemeClr val="tx1"/>
                </a:solidFill>
              </a:rPr>
              <a:t>Attendees should not adjust the sound mixing panel settings.</a:t>
            </a:r>
          </a:p>
        </p:txBody>
      </p:sp>
    </p:spTree>
    <p:extLst>
      <p:ext uri="{BB962C8B-B14F-4D97-AF65-F5344CB8AC3E}">
        <p14:creationId xmlns:p14="http://schemas.microsoft.com/office/powerpoint/2010/main" val="9170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761999"/>
          </a:xfrm>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27176"/>
            <a:ext cx="10361084" cy="4873624"/>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share the presentation via conferencing tool or have chair (central laptop) present for them.</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1800" dirty="0">
                <a:solidFill>
                  <a:schemeClr val="tx1"/>
                </a:solidFill>
              </a:rPr>
              <a:t>Select “Meeting” -&gt; “Meeting Options” -&gt; [Disable] “Allow Participant to turn on Video”</a:t>
            </a:r>
          </a:p>
          <a:p>
            <a:pPr marL="857250" lvl="1" indent="-457200">
              <a:buAutoNum type="arabicPeriod"/>
            </a:pPr>
            <a:r>
              <a:rPr lang="en-US" sz="1800" dirty="0">
                <a:solidFill>
                  <a:schemeClr val="tx1"/>
                </a:solidFill>
              </a:rPr>
              <a:t>Select “Participant” -&gt; [Enable] “Mute on Entry”.</a:t>
            </a:r>
          </a:p>
          <a:p>
            <a:pPr marL="457200" indent="-457200">
              <a:buAutoNum type="arabicPeriod"/>
            </a:pPr>
            <a:r>
              <a:rPr lang="en-US" sz="2000" dirty="0">
                <a:solidFill>
                  <a:schemeClr val="tx1"/>
                </a:solidFill>
              </a:rPr>
              <a:t>For those Remote Attendees connecting to Webex, Configure Webex Audio to use “Music Mode”.</a:t>
            </a:r>
          </a:p>
          <a:p>
            <a:pPr marL="457200" indent="-457200">
              <a:buAutoNum type="arabicPeriod"/>
            </a:pPr>
            <a:r>
              <a:rPr lang="en-US" sz="2000" dirty="0">
                <a:solidFill>
                  <a:schemeClr val="tx1"/>
                </a:solidFill>
              </a:rPr>
              <a:t>Treat All Microphones as hot and live – Conversations in a room may be heard online.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2024</a:t>
            </a:r>
            <a:endParaRPr lang="en-GB"/>
          </a:p>
        </p:txBody>
      </p:sp>
      <p:sp>
        <p:nvSpPr>
          <p:cNvPr id="5" name="Footer Placeholder 4"/>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1752600" y="1508214"/>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200400" cy="830997"/>
          </a:xfrm>
          <a:prstGeom prst="rect">
            <a:avLst/>
          </a:prstGeom>
          <a:noFill/>
        </p:spPr>
        <p:txBody>
          <a:bodyPr wrap="square" rtlCol="0">
            <a:spAutoFit/>
          </a:bodyPr>
          <a:lstStyle/>
          <a:p>
            <a:r>
              <a:rPr lang="en-US" dirty="0">
                <a:solidFill>
                  <a:schemeClr val="tx1"/>
                </a:solidFill>
              </a:rPr>
              <a:t>For Atlanta, the option will be USB speaker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1540406" y="1564442"/>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830997"/>
          </a:xfrm>
          <a:prstGeom prst="rect">
            <a:avLst/>
          </a:prstGeom>
          <a:noFill/>
        </p:spPr>
        <p:txBody>
          <a:bodyPr wrap="square" rtlCol="0">
            <a:spAutoFit/>
          </a:bodyPr>
          <a:lstStyle/>
          <a:p>
            <a:r>
              <a:rPr lang="en-US" dirty="0">
                <a:solidFill>
                  <a:schemeClr val="tx1"/>
                </a:solidFill>
              </a:rPr>
              <a:t>For Atlanta, select USB Microphone.</a:t>
            </a:r>
          </a:p>
        </p:txBody>
      </p:sp>
    </p:spTree>
    <p:extLst>
      <p:ext uri="{BB962C8B-B14F-4D97-AF65-F5344CB8AC3E}">
        <p14:creationId xmlns:p14="http://schemas.microsoft.com/office/powerpoint/2010/main" val="17680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0" y="1981200"/>
            <a:ext cx="10515600" cy="43434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2024 May IEEE 802 Wireless Mixed-mode Interim Session will provide for remote attendance to the Interim session.  This Training deck is to help with the discussion on what to expect when running a meeting in this fashion.</a:t>
            </a:r>
            <a:br>
              <a:rPr lang="en-GB" b="0" dirty="0"/>
            </a:br>
            <a:r>
              <a:rPr lang="en-GB" b="0" dirty="0"/>
              <a:t>A Training session is planned for May 12</a:t>
            </a:r>
            <a:r>
              <a:rPr lang="en-GB" b="0" baseline="30000" dirty="0"/>
              <a:t> </a:t>
            </a:r>
            <a:r>
              <a:rPr lang="en-GB" b="0" dirty="0"/>
              <a:t>(13:30 ET), 2024 to be held in </a:t>
            </a:r>
            <a:r>
              <a:rPr lang="en-US" b="0" dirty="0"/>
              <a:t>Ballroom AB and online: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a:t>
            </a:r>
            <a:r>
              <a:rPr lang="en-US" dirty="0"/>
              <a:t>Meeting number (access code): 2339 295 7951</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		</a:t>
            </a:r>
            <a:r>
              <a:rPr lang="en-US" b="0" dirty="0"/>
              <a:t>– </a:t>
            </a:r>
            <a:r>
              <a:rPr lang="en-US" dirty="0"/>
              <a:t>Meeting password: training </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t>	 	</a:t>
            </a:r>
            <a:r>
              <a:rPr lang="en-US" sz="2400" b="0" dirty="0"/>
              <a:t>– </a:t>
            </a:r>
            <a:r>
              <a:rPr lang="en-US" sz="2400" dirty="0"/>
              <a:t>Meeting Link: </a:t>
            </a:r>
            <a:r>
              <a:rPr lang="en-US" sz="2000" b="0" i="0" dirty="0">
                <a:solidFill>
                  <a:schemeClr val="accent2">
                    <a:lumMod val="75000"/>
                  </a:schemeClr>
                </a:solidFill>
                <a:effectLst/>
                <a:latin typeface="ciscosansttregular"/>
                <a:hlinkClick r:id="rId3">
                  <a:extLst>
                    <a:ext uri="{A12FA001-AC4F-418D-AE19-62706E023703}">
                      <ahyp:hlinkClr xmlns:ahyp="http://schemas.microsoft.com/office/drawing/2018/hyperlinkcolor" val="tx"/>
                    </a:ext>
                  </a:extLst>
                </a:hlinkClick>
              </a:rPr>
              <a:t>https://ieeesa.webex.com/ieeesa/j.php?MTID=mf31effd93f161146db385c0a0a691b67</a:t>
            </a:r>
            <a:endParaRPr lang="en-US" sz="2400" dirty="0">
              <a:solidFill>
                <a:schemeClr val="accent2">
                  <a:lumMod val="75000"/>
                </a:schemeClr>
              </a:solidFill>
            </a:endParaRPr>
          </a:p>
        </p:txBody>
      </p:sp>
      <p:sp>
        <p:nvSpPr>
          <p:cNvPr id="4" name="Date Placeholder 3"/>
          <p:cNvSpPr>
            <a:spLocks noGrp="1"/>
          </p:cNvSpPr>
          <p:nvPr>
            <p:ph type="dt" idx="10"/>
          </p:nvPr>
        </p:nvSpPr>
        <p:spPr>
          <a:xfrm>
            <a:off x="915198" y="298450"/>
            <a:ext cx="2589203" cy="273050"/>
          </a:xfrm>
        </p:spPr>
        <p:txBody>
          <a:bodyPr/>
          <a:lstStyle/>
          <a:p>
            <a:r>
              <a:rPr lang="en-US"/>
              <a:t>May 2024</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Tree>
    <p:extLst>
      <p:ext uri="{BB962C8B-B14F-4D97-AF65-F5344CB8AC3E}">
        <p14:creationId xmlns:p14="http://schemas.microsoft.com/office/powerpoint/2010/main" val="265707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May 2024</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6C52-94BC-0C8E-9981-1E6D73757850}"/>
              </a:ext>
            </a:extLst>
          </p:cNvPr>
          <p:cNvSpPr>
            <a:spLocks noGrp="1"/>
          </p:cNvSpPr>
          <p:nvPr>
            <p:ph type="title"/>
          </p:nvPr>
        </p:nvSpPr>
        <p:spPr/>
        <p:txBody>
          <a:bodyPr/>
          <a:lstStyle/>
          <a:p>
            <a:r>
              <a:rPr lang="en-US" dirty="0"/>
              <a:t>Instructions for Meeting Facilitator</a:t>
            </a:r>
          </a:p>
        </p:txBody>
      </p:sp>
      <p:sp>
        <p:nvSpPr>
          <p:cNvPr id="3" name="Content Placeholder 2">
            <a:extLst>
              <a:ext uri="{FF2B5EF4-FFF2-40B4-BE49-F238E27FC236}">
                <a16:creationId xmlns:a16="http://schemas.microsoft.com/office/drawing/2014/main" id="{0DE7060E-05B4-F893-AFA2-969B7AAE2CED}"/>
              </a:ext>
            </a:extLst>
          </p:cNvPr>
          <p:cNvSpPr>
            <a:spLocks noGrp="1"/>
          </p:cNvSpPr>
          <p:nvPr>
            <p:ph idx="1"/>
          </p:nvPr>
        </p:nvSpPr>
        <p:spPr/>
        <p:txBody>
          <a:bodyPr/>
          <a:lstStyle/>
          <a:p>
            <a:r>
              <a:rPr lang="en-US" sz="2000" dirty="0"/>
              <a:t>Host:</a:t>
            </a:r>
          </a:p>
          <a:p>
            <a:pPr lvl="1">
              <a:spcBef>
                <a:spcPts val="0"/>
              </a:spcBef>
            </a:pPr>
            <a:r>
              <a:rPr lang="en-US" sz="2200" b="0" dirty="0"/>
              <a:t>Set Disable Video for participants</a:t>
            </a:r>
          </a:p>
          <a:p>
            <a:pPr lvl="2">
              <a:spcBef>
                <a:spcPts val="0"/>
              </a:spcBef>
            </a:pPr>
            <a:r>
              <a:rPr lang="en-US" sz="2000" dirty="0">
                <a:solidFill>
                  <a:schemeClr val="tx1"/>
                </a:solidFill>
              </a:rPr>
              <a:t>Select “Meeting” -&gt; “Meeting Options” -&gt; [Disable] “Allow Participant to turn on Video”</a:t>
            </a:r>
          </a:p>
          <a:p>
            <a:pPr lvl="1">
              <a:spcBef>
                <a:spcPts val="0"/>
              </a:spcBef>
            </a:pPr>
            <a:r>
              <a:rPr lang="en-US" sz="2200" b="0" dirty="0"/>
              <a:t>Set participants to mute on entry</a:t>
            </a:r>
          </a:p>
          <a:p>
            <a:pPr lvl="2">
              <a:spcBef>
                <a:spcPts val="0"/>
              </a:spcBef>
            </a:pPr>
            <a:r>
              <a:rPr lang="en-US" sz="2000" dirty="0">
                <a:solidFill>
                  <a:schemeClr val="tx1"/>
                </a:solidFill>
              </a:rPr>
              <a:t>Select “Participant” -&gt; [Enable] “Mute on Entry”.</a:t>
            </a:r>
          </a:p>
          <a:p>
            <a:pPr lvl="1">
              <a:spcBef>
                <a:spcPts val="0"/>
              </a:spcBef>
            </a:pPr>
            <a:r>
              <a:rPr lang="en-US" b="0" dirty="0"/>
              <a:t>Set </a:t>
            </a:r>
            <a:r>
              <a:rPr lang="en-US" dirty="0"/>
              <a:t>Audio Options: </a:t>
            </a:r>
          </a:p>
          <a:p>
            <a:pPr lvl="1">
              <a:spcBef>
                <a:spcPts val="0"/>
              </a:spcBef>
            </a:pPr>
            <a:r>
              <a:rPr lang="en-US" b="0" dirty="0"/>
              <a:t>	Microphone -&gt; USB,  Speaker -&gt; USB,  Smart Audio -&gt; Music</a:t>
            </a:r>
          </a:p>
          <a:p>
            <a:pPr lvl="1">
              <a:spcBef>
                <a:spcPts val="0"/>
              </a:spcBef>
            </a:pPr>
            <a:r>
              <a:rPr lang="en-US" b="0" dirty="0"/>
              <a:t>Use a designated person to monitor speaking requests (manage the queue).</a:t>
            </a:r>
          </a:p>
          <a:p>
            <a:pPr lvl="1">
              <a:spcBef>
                <a:spcPts val="0"/>
              </a:spcBef>
            </a:pPr>
            <a:r>
              <a:rPr lang="en-US" dirty="0"/>
              <a:t>Present the next slide to help attendees.</a:t>
            </a:r>
            <a:endParaRPr lang="en-US" b="0" dirty="0"/>
          </a:p>
          <a:p>
            <a:endParaRPr lang="en-US" dirty="0"/>
          </a:p>
        </p:txBody>
      </p:sp>
      <p:sp>
        <p:nvSpPr>
          <p:cNvPr id="4" name="Date Placeholder 3">
            <a:extLst>
              <a:ext uri="{FF2B5EF4-FFF2-40B4-BE49-F238E27FC236}">
                <a16:creationId xmlns:a16="http://schemas.microsoft.com/office/drawing/2014/main" id="{12F13289-54AB-1722-CD2A-40111581F1CA}"/>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D333F349-1023-F1B3-2A40-AC85774449C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9E715E91-6B00-09B7-7B13-6CC9BDA30DA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67199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 meeting</a:t>
            </a:r>
          </a:p>
          <a:p>
            <a:pPr lvl="1">
              <a:spcBef>
                <a:spcPts val="0"/>
              </a:spcBef>
            </a:pPr>
            <a:r>
              <a:rPr lang="en-US" sz="1800" dirty="0"/>
              <a:t>Use the Webex chat window to indicate you want to speak or queue at microphone.</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Smart Audio as ‘music mode’</a:t>
            </a:r>
          </a:p>
          <a:p>
            <a:pPr lvl="1">
              <a:spcBef>
                <a:spcPts val="0"/>
              </a:spcBef>
            </a:pPr>
            <a:r>
              <a:rPr lang="en-US" sz="1800" dirty="0"/>
              <a:t>Use the Webex chat window to indicate you want to speak (“q”)</a:t>
            </a:r>
          </a:p>
          <a:p>
            <a:pPr lvl="1">
              <a:spcBef>
                <a:spcPts val="0"/>
              </a:spcBef>
            </a:pPr>
            <a:r>
              <a:rPr lang="en-US" sz="1800" dirty="0"/>
              <a:t>Wait to be called on to speak</a:t>
            </a:r>
          </a:p>
          <a:p>
            <a:pPr lvl="1">
              <a:spcBef>
                <a:spcPts val="0"/>
              </a:spcBef>
            </a:pPr>
            <a:r>
              <a:rPr lang="en-US" sz="1800" dirty="0"/>
              <a:t>Share your presentation in full presentation mode for better viewing quality</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Meetings are</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10" dirty="0">
                <a:latin typeface="Calibri"/>
                <a:cs typeface="Calibri"/>
              </a:rPr>
              <a:t>)</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May 2024</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600200"/>
            <a:ext cx="10361084" cy="4875213"/>
          </a:xfrm>
        </p:spPr>
        <p:txBody>
          <a:bodyPr wrap="square" anchor="t">
            <a:normAutofit fontScale="92500" lnSpcReduction="10000"/>
          </a:bodyPr>
          <a:lstStyle/>
          <a:p>
            <a:pPr>
              <a:lnSpc>
                <a:spcPct val="90000"/>
              </a:lnSpc>
            </a:pPr>
            <a:r>
              <a:rPr lang="en-US" dirty="0"/>
              <a:t>1. Local room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(the number of microphones required is determined by the size of room).</a:t>
            </a:r>
          </a:p>
          <a:p>
            <a:pPr marL="800100" lvl="1" indent="-342900">
              <a:lnSpc>
                <a:spcPct val="90000"/>
              </a:lnSpc>
              <a:buFont typeface="Wingdings" panose="05000000000000000000" pitchFamily="2" charset="2"/>
              <a:buChar char="Ø"/>
            </a:pPr>
            <a:r>
              <a:rPr lang="en-US" sz="2400" dirty="0"/>
              <a:t>See Local presentations </a:t>
            </a:r>
          </a:p>
          <a:p>
            <a:pPr lvl="2">
              <a:lnSpc>
                <a:spcPct val="90000"/>
              </a:lnSpc>
            </a:pPr>
            <a:r>
              <a:rPr lang="en-US" sz="2200" dirty="0"/>
              <a:t>(projection of a central laptop or chair’s laptop for local presentation on local screen).</a:t>
            </a:r>
          </a:p>
          <a:p>
            <a:pPr marL="800100" lvl="1" indent="-342900">
              <a:lnSpc>
                <a:spcPct val="90000"/>
              </a:lnSpc>
              <a:buFont typeface="Wingdings" panose="05000000000000000000" pitchFamily="2" charset="2"/>
              <a:buChar char="Ø"/>
            </a:pPr>
            <a:r>
              <a:rPr lang="en-US" sz="2400" dirty="0"/>
              <a:t>Local Queue management is facilitated by lining up to or passing a microphone.</a:t>
            </a:r>
          </a:p>
          <a:p>
            <a:pPr marL="800100" lvl="1" indent="-342900">
              <a:lnSpc>
                <a:spcPct val="90000"/>
              </a:lnSpc>
              <a:buFont typeface="Wingdings" panose="05000000000000000000" pitchFamily="2" charset="2"/>
              <a:buChar char="Ø"/>
            </a:pPr>
            <a:r>
              <a:rPr lang="en-US" sz="2400" dirty="0"/>
              <a:t>Hear remote participants </a:t>
            </a:r>
          </a:p>
          <a:p>
            <a:pPr lvl="1">
              <a:lnSpc>
                <a:spcPct val="90000"/>
              </a:lnSpc>
            </a:pPr>
            <a:r>
              <a:rPr lang="en-US" sz="2400" dirty="0"/>
              <a:t>	</a:t>
            </a:r>
            <a:r>
              <a:rPr lang="en-US" sz="2200" dirty="0"/>
              <a:t>(audio from remote should seamlessly be injected in the local room.)</a:t>
            </a:r>
          </a:p>
          <a:p>
            <a:pPr marL="800100" lvl="1" indent="-342900">
              <a:lnSpc>
                <a:spcPct val="90000"/>
              </a:lnSpc>
              <a:buFont typeface="Wingdings" panose="05000000000000000000" pitchFamily="2" charset="2"/>
              <a:buChar char="Ø"/>
            </a:pPr>
            <a:r>
              <a:rPr lang="en-US" sz="2400" dirty="0"/>
              <a:t>Remote Queue management to be integrated with local participants queueing </a:t>
            </a:r>
          </a:p>
          <a:p>
            <a:pPr lvl="1">
              <a:lnSpc>
                <a:spcPct val="90000"/>
              </a:lnSpc>
            </a:pPr>
            <a:r>
              <a:rPr lang="en-US" sz="2400" dirty="0"/>
              <a:t>	</a:t>
            </a:r>
            <a:r>
              <a:rPr lang="en-US" sz="2200" dirty="0"/>
              <a:t>(Chair may need a VP to watch and manage fair queue access)</a:t>
            </a:r>
          </a:p>
          <a:p>
            <a:pPr marL="800100" lvl="1" indent="-342900">
              <a:lnSpc>
                <a:spcPct val="90000"/>
              </a:lnSpc>
              <a:buFont typeface="Wingdings" panose="05000000000000000000" pitchFamily="2" charset="2"/>
              <a:buChar char="Ø"/>
            </a:pPr>
            <a:r>
              <a:rPr lang="en-US" sz="2400" dirty="0"/>
              <a:t>Remote presentations need to be presented in Local room. </a:t>
            </a:r>
          </a:p>
          <a:p>
            <a:pPr lvl="1">
              <a:lnSpc>
                <a:spcPct val="90000"/>
              </a:lnSpc>
            </a:pPr>
            <a:r>
              <a:rPr lang="en-US" sz="2400" dirty="0"/>
              <a:t>	</a:t>
            </a:r>
            <a:r>
              <a:rPr lang="en-US" sz="2200" dirty="0"/>
              <a:t>(central laptop or chair’s laptop to project remote shared screen).</a:t>
            </a:r>
            <a:endParaRPr lang="en-US" sz="2400" dirty="0"/>
          </a:p>
          <a:p>
            <a:pPr marL="800100" lvl="1" indent="-342900">
              <a:lnSpc>
                <a:spcPct val="90000"/>
              </a:lnSpc>
              <a:buFont typeface="Wingdings" panose="05000000000000000000" pitchFamily="2" charset="2"/>
              <a:buChar char="Ø"/>
            </a:pPr>
            <a:r>
              <a:rPr lang="en-US" sz="2400" dirty="0"/>
              <a:t>Provide local audio and screen presentation to remote participants </a:t>
            </a:r>
          </a:p>
          <a:p>
            <a:pPr lvl="1">
              <a:lnSpc>
                <a:spcPct val="90000"/>
              </a:lnSpc>
            </a:pPr>
            <a:r>
              <a:rPr lang="en-US" sz="2400" dirty="0"/>
              <a:t>	</a:t>
            </a:r>
            <a:r>
              <a:rPr lang="en-US" sz="2200" dirty="0"/>
              <a:t>(WebEx, Zoom, Teams, or other proprietary conferencing program)</a:t>
            </a:r>
          </a:p>
          <a:p>
            <a:pPr lvl="1">
              <a:lnSpc>
                <a:spcPct val="90000"/>
              </a:lnSpc>
            </a:pPr>
            <a:endParaRPr lang="en-US" sz="2400" dirty="0"/>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May 2024</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a:xfrm>
            <a:off x="914401" y="1751015"/>
            <a:ext cx="10361084" cy="4343400"/>
          </a:xfrm>
        </p:spPr>
        <p:txBody>
          <a:bodyPr wrap="square" anchor="t">
            <a:normAutofit fontScale="92500" lnSpcReduction="10000"/>
          </a:bodyPr>
          <a:lstStyle/>
          <a:p>
            <a:pPr>
              <a:lnSpc>
                <a:spcPct val="90000"/>
              </a:lnSpc>
            </a:pPr>
            <a:r>
              <a:rPr lang="en-US" sz="2600" dirty="0"/>
              <a:t>2. Remote access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(Local participants need to speak into microphone to ensure injected into remote system)</a:t>
            </a:r>
          </a:p>
          <a:p>
            <a:pPr marL="800100" lvl="1" indent="-342900">
              <a:lnSpc>
                <a:spcPct val="90000"/>
              </a:lnSpc>
              <a:buFont typeface="Wingdings" panose="05000000000000000000" pitchFamily="2" charset="2"/>
              <a:buChar char="Ø"/>
            </a:pPr>
            <a:r>
              <a:rPr lang="en-US" sz="2400" dirty="0"/>
              <a:t>Speak - Need to be able to speak to the Local and remote participants</a:t>
            </a:r>
          </a:p>
          <a:p>
            <a:pPr lvl="1">
              <a:lnSpc>
                <a:spcPct val="90000"/>
              </a:lnSpc>
            </a:pPr>
            <a:r>
              <a:rPr lang="en-US" sz="2400" dirty="0"/>
              <a:t>	</a:t>
            </a:r>
            <a:r>
              <a:rPr lang="en-US" sz="2200" dirty="0"/>
              <a:t>(Remote Audio is shared on conference system and locally.)</a:t>
            </a:r>
          </a:p>
          <a:p>
            <a:pPr marL="800100" lvl="1" indent="-342900">
              <a:lnSpc>
                <a:spcPct val="90000"/>
              </a:lnSpc>
              <a:buFont typeface="Wingdings" panose="05000000000000000000" pitchFamily="2" charset="2"/>
              <a:buChar char="Ø"/>
            </a:pPr>
            <a:r>
              <a:rPr lang="en-US" sz="2400" dirty="0"/>
              <a:t>Request remote queue  </a:t>
            </a:r>
          </a:p>
          <a:p>
            <a:pPr lvl="1">
              <a:lnSpc>
                <a:spcPct val="90000"/>
              </a:lnSpc>
            </a:pPr>
            <a:r>
              <a:rPr lang="en-US" sz="2800" dirty="0"/>
              <a:t>	</a:t>
            </a:r>
            <a:r>
              <a:rPr lang="en-US" sz="2200" dirty="0"/>
              <a:t>(Need to indicate desire to speak and respond when called on as appropriate) </a:t>
            </a:r>
          </a:p>
          <a:p>
            <a:pPr lvl="1">
              <a:lnSpc>
                <a:spcPct val="90000"/>
              </a:lnSpc>
            </a:pPr>
            <a:r>
              <a:rPr lang="en-US" sz="2200" dirty="0"/>
              <a:t>	(This can be done by electronic hand raise or indicate in chat window).</a:t>
            </a:r>
          </a:p>
          <a:p>
            <a:pPr marL="800100" lvl="1" indent="-342900">
              <a:lnSpc>
                <a:spcPct val="90000"/>
              </a:lnSpc>
              <a:buFont typeface="Wingdings" panose="05000000000000000000" pitchFamily="2" charset="2"/>
              <a:buChar char="Ø"/>
            </a:pPr>
            <a:r>
              <a:rPr lang="en-US" sz="2400" dirty="0"/>
              <a:t>See Local or Remote presentations </a:t>
            </a:r>
          </a:p>
          <a:p>
            <a:pPr lvl="1">
              <a:lnSpc>
                <a:spcPct val="90000"/>
              </a:lnSpc>
            </a:pPr>
            <a:r>
              <a:rPr lang="en-US" sz="2200" dirty="0"/>
              <a:t>	(projection of central laptop or chair’s laptop into remote access tool).</a:t>
            </a:r>
          </a:p>
          <a:p>
            <a:pPr marL="800100" lvl="1" indent="-342900">
              <a:lnSpc>
                <a:spcPct val="90000"/>
              </a:lnSpc>
              <a:buFont typeface="Wingdings" panose="05000000000000000000" pitchFamily="2" charset="2"/>
              <a:buChar char="Ø"/>
            </a:pPr>
            <a:r>
              <a:rPr lang="en-US" sz="2400" dirty="0"/>
              <a:t>Present - Need to be able to have a remote presenter </a:t>
            </a:r>
          </a:p>
          <a:p>
            <a:pPr lvl="1">
              <a:lnSpc>
                <a:spcPct val="90000"/>
              </a:lnSpc>
            </a:pPr>
            <a:r>
              <a:rPr lang="en-US" sz="2400" dirty="0"/>
              <a:t>	</a:t>
            </a:r>
            <a:r>
              <a:rPr lang="en-US" sz="2200" dirty="0"/>
              <a:t>(this can be done by the central laptop or chair’s laptop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May 2024</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a:xfrm>
            <a:off x="914401" y="1830390"/>
            <a:ext cx="10361084" cy="4570409"/>
          </a:xfrm>
        </p:spPr>
        <p:txBody>
          <a:bodyPr wrap="square" anchor="t">
            <a:normAutofit lnSpcReduction="10000"/>
          </a:bodyPr>
          <a:lstStyle/>
          <a:p>
            <a:pPr marL="0" indent="0">
              <a:lnSpc>
                <a:spcPct val="90000"/>
              </a:lnSpc>
            </a:pPr>
            <a:r>
              <a:rPr lang="en-US" dirty="0"/>
              <a:t>3. General requirements</a:t>
            </a:r>
          </a:p>
          <a:p>
            <a:pPr lvl="1" indent="-342900">
              <a:lnSpc>
                <a:spcPct val="90000"/>
              </a:lnSpc>
              <a:buFont typeface="Wingdings" panose="05000000000000000000" pitchFamily="2" charset="2"/>
              <a:buChar char="Ø"/>
            </a:pPr>
            <a:r>
              <a:rPr lang="en-US" sz="2400" dirty="0"/>
              <a:t>Local room to have sound mixer to integrate local and remote audio</a:t>
            </a:r>
          </a:p>
          <a:p>
            <a:pPr lvl="1" indent="-342900">
              <a:lnSpc>
                <a:spcPct val="90000"/>
              </a:lnSpc>
              <a:buFont typeface="Wingdings" panose="05000000000000000000" pitchFamily="2" charset="2"/>
              <a:buChar char="Ø"/>
            </a:pPr>
            <a:r>
              <a:rPr lang="en-US" sz="2400" dirty="0"/>
              <a:t>Local room to have a method of sharing remote info to local screen</a:t>
            </a:r>
          </a:p>
          <a:p>
            <a:pPr lvl="1" indent="-342900">
              <a:lnSpc>
                <a:spcPct val="90000"/>
              </a:lnSpc>
              <a:buFont typeface="Wingdings" panose="05000000000000000000" pitchFamily="2" charset="2"/>
              <a:buChar char="Ø"/>
            </a:pPr>
            <a:r>
              <a:rPr lang="en-US" sz="2400" dirty="0"/>
              <a:t>No requirement for local participants to login to "see" remote information.</a:t>
            </a:r>
          </a:p>
          <a:p>
            <a:pPr lvl="1" indent="-342900">
              <a:lnSpc>
                <a:spcPct val="90000"/>
              </a:lnSpc>
              <a:buFont typeface="Wingdings" panose="05000000000000000000" pitchFamily="2" charset="2"/>
              <a:buChar char="Ø"/>
            </a:pPr>
            <a:r>
              <a:rPr lang="en-US" sz="2400" dirty="0"/>
              <a:t>Explicitly preclude local participants from connecting audio to prevent audio feedback loop.</a:t>
            </a:r>
          </a:p>
          <a:p>
            <a:pPr lvl="1" indent="-342900">
              <a:lnSpc>
                <a:spcPct val="90000"/>
              </a:lnSpc>
              <a:buFont typeface="Wingdings" panose="05000000000000000000" pitchFamily="2" charset="2"/>
              <a:buChar char="Ø"/>
            </a:pPr>
            <a:r>
              <a:rPr lang="en-US" sz="2400" dirty="0"/>
              <a:t>Hardware connection expectations:</a:t>
            </a:r>
          </a:p>
          <a:p>
            <a:pPr lvl="2" indent="-342900">
              <a:lnSpc>
                <a:spcPct val="90000"/>
              </a:lnSpc>
              <a:buFont typeface="Wingdings" panose="05000000000000000000" pitchFamily="2" charset="2"/>
              <a:buChar char="§"/>
            </a:pPr>
            <a:r>
              <a:rPr lang="en-US" sz="2200" dirty="0"/>
              <a:t>4 Connections at head table to controlling laptop</a:t>
            </a:r>
          </a:p>
          <a:p>
            <a:pPr marL="1714500" lvl="3" indent="-457200">
              <a:lnSpc>
                <a:spcPct val="90000"/>
              </a:lnSpc>
              <a:buAutoNum type="arabicPeriod"/>
            </a:pPr>
            <a:r>
              <a:rPr lang="en-US" sz="2000" dirty="0"/>
              <a:t>Power</a:t>
            </a:r>
          </a:p>
          <a:p>
            <a:pPr marL="1714500" lvl="3" indent="-457200">
              <a:lnSpc>
                <a:spcPct val="90000"/>
              </a:lnSpc>
              <a:buAutoNum type="arabicPeriod"/>
            </a:pPr>
            <a:r>
              <a:rPr lang="en-US" sz="2000" dirty="0"/>
              <a:t>Ethernet (Wi-Fi alternative)</a:t>
            </a:r>
          </a:p>
          <a:p>
            <a:pPr marL="1714500" lvl="3" indent="-457200">
              <a:lnSpc>
                <a:spcPct val="90000"/>
              </a:lnSpc>
              <a:buAutoNum type="arabicPeriod"/>
            </a:pPr>
            <a:r>
              <a:rPr lang="en-US" sz="2000" dirty="0"/>
              <a:t>HDMI to local projector</a:t>
            </a:r>
          </a:p>
          <a:p>
            <a:pPr marL="1714500" lvl="3" indent="-457200">
              <a:lnSpc>
                <a:spcPct val="90000"/>
              </a:lnSpc>
              <a:buFont typeface="Times New Roman" pitchFamily="18" charset="0"/>
              <a:buAutoNum type="arabicPeriod"/>
            </a:pPr>
            <a:r>
              <a:rPr lang="en-US" sz="2000" dirty="0"/>
              <a:t>USB cable from Scarlett Audio Interface</a:t>
            </a:r>
          </a:p>
          <a:p>
            <a:pPr marL="2171700" lvl="4" indent="-457200">
              <a:lnSpc>
                <a:spcPct val="90000"/>
              </a:lnSpc>
              <a:buFont typeface="Arial" panose="020B0604020202020204" pitchFamily="34" charset="0"/>
              <a:buChar char="•"/>
            </a:pPr>
            <a:r>
              <a:rPr lang="en-US" sz="2000" dirty="0"/>
              <a:t>2 XLR cables for Audio in/out to local Sound mixer board.</a:t>
            </a: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May 2024</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May 2024</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83307" cy="2686889"/>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lang="en-US" sz="2000" dirty="0">
                <a:solidFill>
                  <a:schemeClr val="tx1"/>
                </a:solidFill>
                <a:latin typeface="Calibri"/>
                <a:cs typeface="Calibri"/>
              </a:rPr>
              <a:t>/</a:t>
            </a:r>
            <a:r>
              <a:rPr sz="2000" spc="-20" dirty="0">
                <a:solidFill>
                  <a:schemeClr val="tx1"/>
                </a:solidFill>
                <a:latin typeface="Calibri"/>
                <a:cs typeface="Calibri"/>
              </a:rPr>
              <a:t>board</a:t>
            </a:r>
            <a:r>
              <a:rPr lang="en-US" sz="2000" spc="-20" dirty="0">
                <a:solidFill>
                  <a:schemeClr val="tx1"/>
                </a:solidFill>
                <a:latin typeface="Calibri"/>
                <a:cs typeface="Calibri"/>
              </a:rPr>
              <a:t>room </a:t>
            </a:r>
            <a:r>
              <a:rPr sz="2000" spc="-10" dirty="0">
                <a:solidFill>
                  <a:schemeClr val="tx1"/>
                </a:solidFill>
                <a:latin typeface="Calibri"/>
                <a:cs typeface="Calibri"/>
              </a:rPr>
              <a:t>setup</a:t>
            </a:r>
            <a:endParaRPr lang="en-US" sz="2000" spc="-10" dirty="0">
              <a:solidFill>
                <a:schemeClr val="tx1"/>
              </a:solidFill>
              <a:latin typeface="Calibri"/>
              <a:cs typeface="Calibri"/>
            </a:endParaRPr>
          </a:p>
          <a:p>
            <a:pPr marL="334645" marR="509905" indent="-228600">
              <a:lnSpc>
                <a:spcPts val="2530"/>
              </a:lnSpc>
              <a:spcBef>
                <a:spcPts val="720"/>
              </a:spcBef>
              <a:buFontTx/>
              <a:buChar char="•"/>
              <a:tabLst>
                <a:tab pos="335280" algn="l"/>
              </a:tabLst>
            </a:pPr>
            <a:r>
              <a:rPr lang="en-US" sz="2000" dirty="0">
                <a:solidFill>
                  <a:schemeClr val="tx1"/>
                </a:solidFill>
                <a:latin typeface="Calibri"/>
                <a:cs typeface="Calibri"/>
              </a:rPr>
              <a:t>1</a:t>
            </a:r>
            <a:r>
              <a:rPr lang="en-US" sz="2000" spc="-15" dirty="0">
                <a:solidFill>
                  <a:schemeClr val="tx1"/>
                </a:solidFill>
                <a:latin typeface="Calibri"/>
                <a:cs typeface="Calibri"/>
              </a:rPr>
              <a:t> </a:t>
            </a:r>
            <a:r>
              <a:rPr lang="en-US" sz="2000" spc="-10" dirty="0">
                <a:solidFill>
                  <a:schemeClr val="tx1"/>
                </a:solidFill>
                <a:latin typeface="Calibri"/>
                <a:cs typeface="Calibri"/>
              </a:rPr>
              <a:t>projector &amp; screen</a:t>
            </a:r>
            <a:endParaRPr lang="en-US" sz="2000" dirty="0">
              <a:solidFill>
                <a:schemeClr val="tx1"/>
              </a:solidFill>
              <a:latin typeface="Calibri"/>
              <a:cs typeface="Calibri"/>
            </a:endParaRPr>
          </a:p>
          <a:p>
            <a:pPr marL="334645" indent="-229235">
              <a:lnSpc>
                <a:spcPct val="100000"/>
              </a:lnSpc>
              <a:spcBef>
                <a:spcPts val="140"/>
              </a:spcBef>
              <a:buChar char="•"/>
              <a:tabLst>
                <a:tab pos="335280" algn="l"/>
              </a:tabLst>
            </a:pPr>
            <a:r>
              <a:rPr lang="en-US" sz="2000" dirty="0">
                <a:solidFill>
                  <a:schemeClr val="tx1"/>
                </a:solidFill>
                <a:latin typeface="Calibri"/>
                <a:cs typeface="Calibri"/>
              </a:rPr>
              <a:t>2 Wireless</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err="1">
                <a:solidFill>
                  <a:schemeClr val="tx1"/>
                </a:solidFill>
              </a:rPr>
              <a:t>Focusrite</a:t>
            </a:r>
            <a:r>
              <a:rPr lang="en-US" dirty="0">
                <a:solidFill>
                  <a:schemeClr val="tx1"/>
                </a:solidFill>
              </a:rPr>
              <a:t> 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2657</TotalTime>
  <Words>1846</Words>
  <Application>Microsoft Office PowerPoint</Application>
  <PresentationFormat>Widescreen</PresentationFormat>
  <Paragraphs>259</Paragraphs>
  <Slides>28</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ciscosansttregular</vt:lpstr>
      <vt:lpstr>Times New Roman</vt:lpstr>
      <vt:lpstr>Verdana</vt:lpstr>
      <vt:lpstr>Wingdings</vt:lpstr>
      <vt:lpstr>802-11 Theme</vt:lpstr>
      <vt:lpstr>Document</vt:lpstr>
      <vt:lpstr>2024-May 802W-mixed-mode-Interim-Session-av-training-Warsaw</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Instructions for Meeting Facilitator</vt:lpstr>
      <vt:lpstr>Successful Mixed-mode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2024-May 802W-mixed-mode-Interim-Session-av-training-Warsaw</dc:title>
  <dc:subject>Mixed Mode A/V Training</dc:subject>
  <dc:creator>Jon Rosdahl</dc:creator>
  <dc:description>Jon Rosdahl, Qualcomm</dc:description>
  <cp:lastModifiedBy>Jon Rosdahl</cp:lastModifiedBy>
  <cp:revision>14</cp:revision>
  <cp:lastPrinted>1601-01-01T00:00:00Z</cp:lastPrinted>
  <dcterms:created xsi:type="dcterms:W3CDTF">2022-06-06T18:33:07Z</dcterms:created>
  <dcterms:modified xsi:type="dcterms:W3CDTF">2024-05-12T11:59:45Z</dcterms:modified>
  <cp:category>May 2024</cp:category>
</cp:coreProperties>
</file>