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898" r:id="rId3"/>
    <p:sldId id="916" r:id="rId4"/>
    <p:sldId id="917" r:id="rId5"/>
    <p:sldId id="918" r:id="rId6"/>
    <p:sldId id="919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comb, Jay" initials="HJ" lastIdx="2" clrIdx="0">
    <p:extLst>
      <p:ext uri="{19B8F6BF-5375-455C-9EA6-DF929625EA0E}">
        <p15:presenceInfo xmlns:p15="http://schemas.microsoft.com/office/powerpoint/2012/main" userId="S::jholcomb@itron.com::aee8fcb3-73df-479f-8979-0e12987586b3" providerId="AD"/>
      </p:ext>
    </p:extLst>
  </p:cmAuthor>
  <p:cmAuthor id="2" name="Al Petrick" initials="AP" lastIdx="1" clrIdx="1">
    <p:extLst>
      <p:ext uri="{19B8F6BF-5375-455C-9EA6-DF929625EA0E}">
        <p15:presenceInfo xmlns:p15="http://schemas.microsoft.com/office/powerpoint/2012/main" userId="b177fa8dd07d8d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C80"/>
    <a:srgbClr val="D5F4FF"/>
    <a:srgbClr val="85DFFF"/>
    <a:srgbClr val="FF9999"/>
    <a:srgbClr val="990033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5405" autoAdjust="0"/>
  </p:normalViewPr>
  <p:slideViewPr>
    <p:cSldViewPr>
      <p:cViewPr varScale="1">
        <p:scale>
          <a:sx n="86" d="100"/>
          <a:sy n="86" d="100"/>
        </p:scale>
        <p:origin x="806" y="5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237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82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02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6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07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69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5689601" y="6475414"/>
            <a:ext cx="8085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14400" y="304800"/>
            <a:ext cx="3048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May 2024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12285" y="382970"/>
            <a:ext cx="2948516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5588001" y="6475414"/>
            <a:ext cx="9101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2285" y="382970"/>
            <a:ext cx="2948516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12000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588001" y="6475414"/>
            <a:ext cx="91016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61484" y="628628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75413"/>
            <a:ext cx="1332096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Supporting</a:t>
            </a:r>
            <a:r>
              <a:rPr lang="en-GB" sz="1200" baseline="0" dirty="0" smtClean="0">
                <a:solidFill>
                  <a:srgbClr val="000000"/>
                </a:solidFill>
              </a:rPr>
              <a:t> document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534117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doc.: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ec-24-0090-01-00EC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ma.gov.au/consultations/2024-03/draft-five-year-spectrum-outlook-2024-2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mentor.ieee.org/802.18/dcn/24/18-24-0039-07-0000-proposed-response-to-draft-acma-five-year-spectrum-outlook-2024-29-and-2024-25-work-program.pdf" TargetMode="External"/><Relationship Id="rId4" Type="http://schemas.openxmlformats.org/officeDocument/2006/relationships/hyperlink" Target="https://mentor.ieee.org/802.18/dcn/24/18-24-0039-05-0000-proposed-response-to-draft-acma-five-year-spectrum-outlook-2024-29-and-2024-25-work-program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bc-cccr.ca/ised-radio-standards-specification-rss-210-issue-11-february-2024-licence-exempt-radio-apparatus-category-i-equipmen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mentor.ieee.org/802.18/dcn/24/18-24-0048-05-0000-proposed-response-to-canada-ised-s-consultation-re-draft-rss-210-issue-11.pdf" TargetMode="External"/><Relationship Id="rId4" Type="http://schemas.openxmlformats.org/officeDocument/2006/relationships/hyperlink" Target="https://mentor.ieee.org/802.18/dcn/24/18-24-0048-03-0000-proposed-response-to-canada-ised-s-consultation-re-draft-rss-210-issue-11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896949" y="336550"/>
            <a:ext cx="2303451" cy="273050"/>
          </a:xfr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505200" y="1435894"/>
            <a:ext cx="7772400" cy="1066800"/>
          </a:xfrm>
          <a:ln/>
        </p:spPr>
        <p:txBody>
          <a:bodyPr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latin typeface="Times New Roman" charset="0"/>
              </a:rPr>
              <a:t>IEEE 802.18 </a:t>
            </a:r>
            <a:r>
              <a:rPr lang="en-US" dirty="0" smtClean="0">
                <a:latin typeface="Times New Roman" charset="0"/>
              </a:rPr>
              <a:t>RR-TAG agenda item:</a:t>
            </a:r>
            <a:r>
              <a:rPr lang="en-US" dirty="0">
                <a:latin typeface="Times New Roman" charset="0"/>
              </a:rPr>
              <a:t/>
            </a:r>
            <a:br>
              <a:rPr lang="en-US" dirty="0">
                <a:latin typeface="Times New Roman" charset="0"/>
              </a:rPr>
            </a:br>
            <a:r>
              <a:rPr lang="en-US" dirty="0" smtClean="0">
                <a:latin typeface="Times New Roman" charset="0"/>
              </a:rPr>
              <a:t>7 May 2024 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5200" y="2502694"/>
            <a:ext cx="7772400" cy="771524"/>
          </a:xfrm>
          <a:ln/>
        </p:spPr>
        <p:txBody>
          <a:bodyPr/>
          <a:lstStyle/>
          <a:p>
            <a:pPr algn="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</a:t>
            </a:r>
            <a:r>
              <a:rPr lang="en-GB" sz="2000" b="0" dirty="0" smtClean="0"/>
              <a:t>7 May 2024</a:t>
            </a:r>
            <a:endParaRPr lang="en-GB" sz="2000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971801" y="3657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b="1" dirty="0" smtClean="0">
                <a:solidFill>
                  <a:srgbClr val="000000"/>
                </a:solidFill>
              </a:rPr>
              <a:t>Author:</a:t>
            </a:r>
            <a:endParaRPr lang="en-GB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110337"/>
              </p:ext>
            </p:extLst>
          </p:nvPr>
        </p:nvGraphicFramePr>
        <p:xfrm>
          <a:off x="2971800" y="4191000"/>
          <a:ext cx="859155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Document" r:id="rId6" imgW="8284803" imgH="4492752" progId="Word.Document.8">
                  <p:embed/>
                </p:oleObj>
              </mc:Choice>
              <mc:Fallback>
                <p:oleObj name="Document" r:id="rId6" imgW="8284803" imgH="449275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191000"/>
                        <a:ext cx="859155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/>
              <a:t>May 2024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solidFill>
                  <a:srgbClr val="0070C0"/>
                </a:solidFill>
              </a:rPr>
              <a:t>Agenda items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3.002</a:t>
            </a:r>
            <a:r>
              <a:rPr lang="en-US" sz="1800" spc="-5" dirty="0" smtClean="0">
                <a:latin typeface="+mj-lt"/>
                <a:cs typeface="Arial"/>
              </a:rPr>
              <a:t> </a:t>
            </a:r>
            <a:r>
              <a:rPr lang="en-US" sz="1800" spc="-5" dirty="0" smtClean="0">
                <a:latin typeface="+mj-lt"/>
                <a:cs typeface="Arial"/>
              </a:rPr>
              <a:t>(ME):  </a:t>
            </a:r>
            <a:r>
              <a:rPr lang="en-US" sz="1800" spc="-5" dirty="0">
                <a:latin typeface="+mj-lt"/>
                <a:cs typeface="Arial"/>
              </a:rPr>
              <a:t>Approve </a:t>
            </a:r>
            <a:r>
              <a:rPr lang="en-US" sz="1800" spc="-5" dirty="0" smtClean="0">
                <a:latin typeface="+mj-lt"/>
                <a:cs typeface="Arial"/>
              </a:rPr>
              <a:t>document </a:t>
            </a:r>
            <a:r>
              <a:rPr lang="en-US" sz="1800" spc="-5" dirty="0">
                <a:latin typeface="+mj-lt"/>
                <a:cs typeface="Arial"/>
              </a:rPr>
              <a:t>for submission to </a:t>
            </a:r>
            <a:r>
              <a:rPr lang="en-US" sz="1800" spc="-5" dirty="0" smtClean="0">
                <a:latin typeface="+mj-lt"/>
                <a:cs typeface="Arial"/>
              </a:rPr>
              <a:t>the Australia ACMA</a:t>
            </a:r>
            <a:endParaRPr lang="en-US" sz="1800" dirty="0" smtClean="0"/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cs typeface="Arial"/>
              </a:rPr>
              <a:t>3.003</a:t>
            </a:r>
            <a:r>
              <a:rPr lang="en-US" sz="1800" spc="-5" dirty="0" smtClean="0">
                <a:cs typeface="Arial"/>
              </a:rPr>
              <a:t> </a:t>
            </a:r>
            <a:r>
              <a:rPr lang="en-US" sz="1800" spc="-5" dirty="0">
                <a:cs typeface="Arial"/>
              </a:rPr>
              <a:t>(ME):  Approve document for submission to the </a:t>
            </a:r>
            <a:r>
              <a:rPr lang="en-US" sz="1800" spc="-5" dirty="0" smtClean="0">
                <a:cs typeface="Arial"/>
              </a:rPr>
              <a:t>Canada RABC</a:t>
            </a:r>
            <a:endParaRPr lang="en-US" sz="1800" dirty="0"/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800" dirty="0" smtClean="0"/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9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Australia ACMA’s consultation on spectrum outlook (1)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dirty="0" smtClean="0"/>
              <a:t>Consultation: </a:t>
            </a:r>
            <a:r>
              <a:rPr lang="en-GB" sz="1800" dirty="0" smtClean="0"/>
              <a:t>Draft Five-year </a:t>
            </a:r>
            <a:r>
              <a:rPr lang="en-GB" sz="1800" dirty="0"/>
              <a:t>spectrum outlook </a:t>
            </a:r>
            <a:r>
              <a:rPr lang="en-GB" sz="1800" dirty="0" smtClean="0"/>
              <a:t>2024-29 and 2024-25 work program</a:t>
            </a: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cs typeface="Arial"/>
              </a:rPr>
              <a:t>Publication date:  25 March 2024</a:t>
            </a: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For details, please visit </a:t>
            </a:r>
            <a:endParaRPr lang="en-US" sz="160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  <a:hlinkClick r:id="rId3"/>
              </a:rPr>
              <a:t>https</a:t>
            </a:r>
            <a:r>
              <a:rPr lang="en-US" sz="1600" spc="-5" dirty="0">
                <a:latin typeface="+mj-lt"/>
                <a:cs typeface="Arial"/>
                <a:hlinkClick r:id="rId3"/>
              </a:rPr>
              <a:t>://</a:t>
            </a:r>
            <a:r>
              <a:rPr lang="en-US" sz="1600" spc="-5" dirty="0" smtClean="0">
                <a:latin typeface="+mj-lt"/>
                <a:cs typeface="Arial"/>
                <a:hlinkClick r:id="rId3"/>
              </a:rPr>
              <a:t>www.acma.gov.au/consultations/2024-03/draft-five-year-spectrum-outlook-2024-29</a:t>
            </a:r>
            <a:r>
              <a:rPr lang="en-US" sz="1600" spc="-5" dirty="0" smtClean="0">
                <a:latin typeface="+mj-lt"/>
                <a:cs typeface="Arial"/>
              </a:rPr>
              <a:t> </a:t>
            </a: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cs typeface="Arial"/>
              </a:rPr>
              <a:t>Draft response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cs typeface="Arial"/>
                <a:hlinkClick r:id="rId4"/>
              </a:rPr>
              <a:t>18-24/0039r5</a:t>
            </a:r>
            <a:endParaRPr lang="en-US" sz="1600" spc="-5" dirty="0" smtClean="0"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cs typeface="Arial"/>
              </a:rPr>
              <a:t>Approved by IEEE 802.18 on 18 April 2024 (10 Yes, 0 No, 1 Abstain)</a:t>
            </a:r>
            <a:endParaRPr lang="en-US" sz="1600" spc="-5" dirty="0">
              <a:cs typeface="Arial"/>
            </a:endParaRP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cs typeface="Arial"/>
              </a:rPr>
              <a:t>EC review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  <a:hlinkClick r:id="rId5"/>
              </a:rPr>
              <a:t>18-24/0039r7</a:t>
            </a:r>
            <a:r>
              <a:rPr lang="en-US" sz="1600" spc="-5" dirty="0" smtClean="0">
                <a:latin typeface="+mj-lt"/>
                <a:cs typeface="Arial"/>
              </a:rPr>
              <a:t> (Updated after the EC review)</a:t>
            </a:r>
            <a:endParaRPr lang="en-US" sz="1600" spc="-5" dirty="0"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23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Move to approve document </a:t>
            </a:r>
            <a:r>
              <a:rPr lang="en-GB" sz="1800" dirty="0" smtClean="0">
                <a:solidFill>
                  <a:schemeClr val="accent2"/>
                </a:solidFill>
              </a:rPr>
              <a:t>18-24/0039r7 </a:t>
            </a:r>
            <a:r>
              <a:rPr lang="en-US" sz="1800" spc="-5" dirty="0" smtClean="0">
                <a:cs typeface="Arial"/>
              </a:rPr>
              <a:t>in </a:t>
            </a:r>
            <a:r>
              <a:rPr lang="en-US" sz="1800" spc="-5" dirty="0">
                <a:cs typeface="Arial"/>
              </a:rPr>
              <a:t>response to the </a:t>
            </a:r>
            <a:r>
              <a:rPr lang="en-US" sz="1800" spc="-5" dirty="0" smtClean="0">
                <a:cs typeface="Arial"/>
              </a:rPr>
              <a:t>Australia Australian Communications and Media Authority (ACMA)</a:t>
            </a:r>
            <a:r>
              <a:rPr lang="en-US" sz="1800" spc="-5" dirty="0">
                <a:cs typeface="Arial"/>
              </a:rPr>
              <a:t>’s </a:t>
            </a:r>
            <a:r>
              <a:rPr lang="en-US" sz="1800" spc="-5" dirty="0">
                <a:solidFill>
                  <a:schemeClr val="tx1"/>
                </a:solidFill>
                <a:cs typeface="Arial"/>
              </a:rPr>
              <a:t>consultation </a:t>
            </a:r>
            <a:r>
              <a:rPr lang="en-US" sz="1800" spc="-5" dirty="0" smtClean="0">
                <a:solidFill>
                  <a:schemeClr val="tx1"/>
                </a:solidFill>
                <a:cs typeface="Arial"/>
              </a:rPr>
              <a:t>“</a:t>
            </a:r>
            <a:r>
              <a:rPr lang="en-GB" sz="1800" dirty="0"/>
              <a:t>Draft Five-year spectrum outlook 2024-29 and 2024-25 work </a:t>
            </a:r>
            <a:r>
              <a:rPr lang="en-GB" sz="1800" dirty="0" smtClean="0"/>
              <a:t>program</a:t>
            </a:r>
            <a:r>
              <a:rPr lang="en-US" sz="1800" dirty="0" smtClean="0"/>
              <a:t>”,</a:t>
            </a:r>
            <a:r>
              <a:rPr lang="en-US" sz="1800" spc="-5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spc="-5" dirty="0" smtClean="0">
                <a:cs typeface="Arial"/>
              </a:rPr>
              <a:t>for submission </a:t>
            </a:r>
            <a:r>
              <a:rPr lang="en-GB" sz="1800" dirty="0" smtClean="0"/>
              <a:t>to the ACMA before </a:t>
            </a:r>
            <a:r>
              <a:rPr lang="en-GB" sz="1800" dirty="0"/>
              <a:t>the contribution </a:t>
            </a:r>
            <a:r>
              <a:rPr lang="en-GB" sz="1800" dirty="0" smtClean="0"/>
              <a:t>deadline.  </a:t>
            </a:r>
            <a:r>
              <a:rPr lang="en-GB" sz="1800" dirty="0"/>
              <a:t>The IEEE 802.18 Chair is authorized to make editorial changes as necessary</a:t>
            </a:r>
            <a:r>
              <a:rPr lang="en-GB" sz="1800" dirty="0" smtClean="0"/>
              <a:t>.</a:t>
            </a:r>
            <a:endParaRPr lang="en-US" sz="160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Moved:  Edward Au</a:t>
            </a:r>
            <a:endParaRPr lang="en-US" sz="16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latin typeface="+mj-lt"/>
                <a:cs typeface="Arial"/>
              </a:rPr>
              <a:t>Seconded</a:t>
            </a:r>
            <a:r>
              <a:rPr lang="en-US" sz="1600" spc="-5" dirty="0" smtClean="0">
                <a:latin typeface="+mj-lt"/>
                <a:cs typeface="Arial"/>
              </a:rPr>
              <a:t>:  Robert Stacey</a:t>
            </a:r>
            <a:endParaRPr lang="en-US" sz="16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+mj-lt"/>
              <a:cs typeface="Arial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Australia ACMA’s consultation on spectrum </a:t>
            </a:r>
            <a:r>
              <a:rPr lang="en-US" sz="2800" dirty="0" smtClean="0">
                <a:solidFill>
                  <a:srgbClr val="0070C0"/>
                </a:solidFill>
              </a:rPr>
              <a:t>outlook (</a:t>
            </a:r>
            <a:r>
              <a:rPr lang="en-US" sz="2800" dirty="0">
                <a:solidFill>
                  <a:srgbClr val="0070C0"/>
                </a:solidFill>
              </a:rPr>
              <a:t>2</a:t>
            </a:r>
            <a:r>
              <a:rPr lang="en-US" sz="2800" dirty="0" smtClean="0">
                <a:solidFill>
                  <a:srgbClr val="0070C0"/>
                </a:solidFill>
              </a:rPr>
              <a:t>)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Canada RABC’s consultation: RSS-210 Issue 11 (1)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dirty="0" smtClean="0"/>
              <a:t>Consultation:  RSS-210 </a:t>
            </a:r>
            <a:r>
              <a:rPr lang="en-US" sz="1800" dirty="0"/>
              <a:t>Issue 11: </a:t>
            </a:r>
            <a:r>
              <a:rPr lang="en-US" sz="1800" dirty="0" err="1"/>
              <a:t>Licence</a:t>
            </a:r>
            <a:r>
              <a:rPr lang="en-US" sz="1800" dirty="0"/>
              <a:t>-Exempt Radio Apparatus: Category I </a:t>
            </a:r>
            <a:r>
              <a:rPr lang="en-US" sz="1800" dirty="0" smtClean="0"/>
              <a:t>Equipment</a:t>
            </a:r>
            <a:endParaRPr lang="en-GB" sz="1800" dirty="0" smtClean="0"/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For details, please visit </a:t>
            </a:r>
            <a:endParaRPr lang="en-US" sz="160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  <a:hlinkClick r:id="rId3"/>
              </a:rPr>
              <a:t>https</a:t>
            </a:r>
            <a:r>
              <a:rPr lang="en-US" sz="1600" spc="-5" dirty="0">
                <a:latin typeface="+mj-lt"/>
                <a:cs typeface="Arial"/>
                <a:hlinkClick r:id="rId3"/>
              </a:rPr>
              <a:t>://www.rabc-cccr.ca/ised-radio-standards-specification-rss-210-issue-11-february-2024-licence-exempt-radio-apparatus-category-i-equipment</a:t>
            </a:r>
            <a:r>
              <a:rPr lang="en-US" sz="1600" spc="-5" dirty="0" smtClean="0">
                <a:latin typeface="+mj-lt"/>
                <a:cs typeface="Arial"/>
                <a:hlinkClick r:id="rId3"/>
              </a:rPr>
              <a:t>/</a:t>
            </a:r>
            <a:r>
              <a:rPr lang="en-US" sz="1600" spc="-5" dirty="0" smtClean="0">
                <a:latin typeface="+mj-lt"/>
                <a:cs typeface="Arial"/>
              </a:rPr>
              <a:t> </a:t>
            </a: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cs typeface="Arial"/>
              </a:rPr>
              <a:t>Draft </a:t>
            </a:r>
            <a:r>
              <a:rPr lang="en-US" sz="1800" spc="-5" dirty="0">
                <a:cs typeface="Arial"/>
              </a:rPr>
              <a:t>response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cs typeface="Arial"/>
                <a:hlinkClick r:id="rId4"/>
              </a:rPr>
              <a:t>18-24/0048r3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>
                <a:cs typeface="Arial"/>
              </a:rPr>
              <a:t>Approved by IEEE 802.18 on </a:t>
            </a:r>
            <a:r>
              <a:rPr lang="en-US" sz="1600" spc="-5" dirty="0" smtClean="0">
                <a:cs typeface="Arial"/>
              </a:rPr>
              <a:t>25 </a:t>
            </a:r>
            <a:r>
              <a:rPr lang="en-US" sz="1600" spc="-5" dirty="0">
                <a:cs typeface="Arial"/>
              </a:rPr>
              <a:t>April 2024 </a:t>
            </a:r>
            <a:r>
              <a:rPr lang="en-US" sz="1600" spc="-5" dirty="0" smtClean="0">
                <a:cs typeface="Arial"/>
              </a:rPr>
              <a:t>(7 </a:t>
            </a:r>
            <a:r>
              <a:rPr lang="en-US" sz="1600" spc="-5" dirty="0">
                <a:cs typeface="Arial"/>
              </a:rPr>
              <a:t>Yes, 0 No, 1 Abstain</a:t>
            </a:r>
            <a:r>
              <a:rPr lang="en-US" sz="1600" spc="-5" dirty="0" smtClean="0">
                <a:cs typeface="Arial"/>
              </a:rPr>
              <a:t>)</a:t>
            </a:r>
            <a:endParaRPr lang="en-US" sz="1600" spc="-5" dirty="0">
              <a:cs typeface="Arial"/>
            </a:endParaRP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>
                <a:cs typeface="Arial"/>
              </a:rPr>
              <a:t>EC review</a:t>
            </a:r>
            <a:endParaRPr lang="en-US" sz="1600" spc="-5" dirty="0">
              <a:cs typeface="Arial"/>
            </a:endParaRPr>
          </a:p>
          <a:p>
            <a:pPr marL="630238" marR="117475" lvl="1" indent="-230188" algn="just">
              <a:spcBef>
                <a:spcPts val="600"/>
              </a:spcBef>
              <a:buChar char="•"/>
              <a:tabLst>
                <a:tab pos="230188" algn="l"/>
              </a:tabLst>
            </a:pPr>
            <a:r>
              <a:rPr lang="en-US" sz="1600" spc="-5" dirty="0" smtClean="0">
                <a:cs typeface="Arial"/>
                <a:hlinkClick r:id="rId5"/>
              </a:rPr>
              <a:t>18-24/0048r5</a:t>
            </a:r>
            <a:r>
              <a:rPr lang="en-US" sz="1600" spc="-5" dirty="0" smtClean="0">
                <a:cs typeface="Arial"/>
              </a:rPr>
              <a:t>  (</a:t>
            </a:r>
            <a:r>
              <a:rPr lang="en-US" sz="1600" spc="-5" dirty="0">
                <a:cs typeface="Arial"/>
              </a:rPr>
              <a:t>Updated after the EC review)</a:t>
            </a:r>
          </a:p>
          <a:p>
            <a:pPr marL="400050" marR="117475" lvl="1" indent="0" algn="just">
              <a:spcBef>
                <a:spcPts val="600"/>
              </a:spcBef>
              <a:tabLst>
                <a:tab pos="230188" algn="l"/>
              </a:tabLst>
            </a:pPr>
            <a:endParaRPr lang="en-US" sz="1600" spc="-5" dirty="0" smtClean="0">
              <a:latin typeface="+mj-lt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/>
              <a:t>May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40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7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/>
              <a:t>May 2024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Motion #4 (External):  Move to approve document </a:t>
            </a:r>
            <a:r>
              <a:rPr lang="en-GB" sz="1800" dirty="0" smtClean="0">
                <a:solidFill>
                  <a:schemeClr val="accent2"/>
                </a:solidFill>
              </a:rPr>
              <a:t>18-24/0048r5 </a:t>
            </a:r>
            <a:r>
              <a:rPr lang="en-US" sz="1800" spc="-5" dirty="0" smtClean="0">
                <a:cs typeface="Arial"/>
              </a:rPr>
              <a:t>in </a:t>
            </a:r>
            <a:r>
              <a:rPr lang="en-US" sz="1800" spc="-5" dirty="0">
                <a:cs typeface="Arial"/>
              </a:rPr>
              <a:t>response to the </a:t>
            </a:r>
            <a:r>
              <a:rPr lang="en-US" sz="1800" spc="-5" dirty="0" smtClean="0">
                <a:cs typeface="Arial"/>
              </a:rPr>
              <a:t>Canada </a:t>
            </a:r>
            <a:r>
              <a:rPr lang="en-US" sz="1800" dirty="0"/>
              <a:t>Radio Advisory Board of Canada </a:t>
            </a:r>
            <a:r>
              <a:rPr lang="en-US" sz="1800" spc="-5" dirty="0" smtClean="0">
                <a:cs typeface="Arial"/>
              </a:rPr>
              <a:t>(RABC)’s </a:t>
            </a:r>
            <a:r>
              <a:rPr lang="en-US" sz="1800" spc="-5" dirty="0">
                <a:solidFill>
                  <a:schemeClr val="tx1"/>
                </a:solidFill>
                <a:cs typeface="Arial"/>
              </a:rPr>
              <a:t>consultation </a:t>
            </a:r>
            <a:r>
              <a:rPr lang="en-US" sz="1800" spc="-5" dirty="0" smtClean="0">
                <a:solidFill>
                  <a:schemeClr val="tx1"/>
                </a:solidFill>
                <a:cs typeface="Arial"/>
              </a:rPr>
              <a:t>“</a:t>
            </a:r>
            <a:r>
              <a:rPr lang="en-US" sz="1800" dirty="0"/>
              <a:t>Draft RSS-210 Issue 11: </a:t>
            </a:r>
            <a:r>
              <a:rPr lang="en-US" sz="1800" dirty="0" err="1"/>
              <a:t>Licence</a:t>
            </a:r>
            <a:r>
              <a:rPr lang="en-US" sz="1800" dirty="0"/>
              <a:t>-Exempt Radio Apparatus: Category I </a:t>
            </a:r>
            <a:r>
              <a:rPr lang="en-US" sz="1800" dirty="0" smtClean="0"/>
              <a:t>Equipment” </a:t>
            </a:r>
            <a:r>
              <a:rPr lang="en-US" sz="1800" spc="-5" dirty="0" smtClean="0">
                <a:cs typeface="Arial"/>
              </a:rPr>
              <a:t>for submission </a:t>
            </a:r>
            <a:r>
              <a:rPr lang="en-GB" sz="1800" dirty="0" smtClean="0"/>
              <a:t>to the RABC before </a:t>
            </a:r>
            <a:r>
              <a:rPr lang="en-GB" sz="1800" dirty="0"/>
              <a:t>the contribution </a:t>
            </a:r>
            <a:r>
              <a:rPr lang="en-GB" sz="1800" dirty="0" smtClean="0"/>
              <a:t>deadline.  </a:t>
            </a:r>
            <a:r>
              <a:rPr lang="en-GB" sz="1800" dirty="0"/>
              <a:t>The IEEE 802.18 Chair is authorized to make editorial changes as necessary</a:t>
            </a:r>
            <a:r>
              <a:rPr lang="en-GB" sz="1800" dirty="0" smtClean="0"/>
              <a:t>.</a:t>
            </a:r>
            <a:endParaRPr lang="en-US" sz="1600" spc="-5" dirty="0" smtClean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Moved:  Edward Au</a:t>
            </a:r>
            <a:endParaRPr lang="en-US" sz="16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latin typeface="+mj-lt"/>
                <a:cs typeface="Arial"/>
              </a:rPr>
              <a:t>Seconded</a:t>
            </a:r>
            <a:r>
              <a:rPr lang="en-US" sz="1600" spc="-5" dirty="0" smtClean="0">
                <a:latin typeface="+mj-lt"/>
                <a:cs typeface="Arial"/>
              </a:rPr>
              <a:t>:  </a:t>
            </a:r>
            <a:r>
              <a:rPr lang="en-US" sz="1600" spc="-5" smtClean="0">
                <a:latin typeface="+mj-lt"/>
                <a:cs typeface="Arial"/>
              </a:rPr>
              <a:t>Robert Stacey</a:t>
            </a:r>
            <a:endParaRPr lang="en-US" sz="16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6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+mj-lt"/>
              <a:cs typeface="Arial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Canada RABC’s consultation: RSS-210 Issue 11 </a:t>
            </a:r>
            <a:r>
              <a:rPr lang="en-US" sz="2800" dirty="0" smtClean="0">
                <a:solidFill>
                  <a:srgbClr val="0070C0"/>
                </a:solidFill>
              </a:rPr>
              <a:t>(2)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69486</TotalTime>
  <Words>421</Words>
  <Application>Microsoft Office PowerPoint</Application>
  <PresentationFormat>Widescreen</PresentationFormat>
  <Paragraphs>69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 Unicode MS</vt:lpstr>
      <vt:lpstr>MS Gothic</vt:lpstr>
      <vt:lpstr>MS PGothic</vt:lpstr>
      <vt:lpstr>Arial</vt:lpstr>
      <vt:lpstr>Times New Roman</vt:lpstr>
      <vt:lpstr>Office Theme</vt:lpstr>
      <vt:lpstr>Document</vt:lpstr>
      <vt:lpstr>IEEE 802.18 RR-TAG agenda item: 7 May 2024 </vt:lpstr>
      <vt:lpstr>Agenda items</vt:lpstr>
      <vt:lpstr>Australia ACMA’s consultation on spectrum outlook (1)</vt:lpstr>
      <vt:lpstr>Australia ACMA’s consultation on spectrum outlook (2)</vt:lpstr>
      <vt:lpstr>Canada RABC’s consultation: RSS-210 Issue 11 (1)</vt:lpstr>
      <vt:lpstr>Canada RABC’s consultation: RSS-210 Issue 11 (2)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EC-24/0090r1</dc:title>
  <dc:creator>Edward Au</dc:creator>
  <cp:keywords>7 May 2024</cp:keywords>
  <cp:lastModifiedBy>Edward Au</cp:lastModifiedBy>
  <cp:revision>4982</cp:revision>
  <cp:lastPrinted>1601-01-01T00:00:00Z</cp:lastPrinted>
  <dcterms:created xsi:type="dcterms:W3CDTF">2016-03-03T14:54:45Z</dcterms:created>
  <dcterms:modified xsi:type="dcterms:W3CDTF">2024-05-07T15:02:39Z</dcterms:modified>
  <cp:category>IEEE 802.18 RR-TAG agenda item:  7 May 2024</cp:category>
</cp:coreProperties>
</file>