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8"/>
  </p:notesMasterIdLst>
  <p:handoutMasterIdLst>
    <p:handoutMasterId r:id="rId49"/>
  </p:handoutMasterIdLst>
  <p:sldIdLst>
    <p:sldId id="256" r:id="rId5"/>
    <p:sldId id="257" r:id="rId6"/>
    <p:sldId id="348" r:id="rId7"/>
    <p:sldId id="509" r:id="rId8"/>
    <p:sldId id="525" r:id="rId9"/>
    <p:sldId id="533" r:id="rId10"/>
    <p:sldId id="534" r:id="rId11"/>
    <p:sldId id="545" r:id="rId12"/>
    <p:sldId id="372" r:id="rId13"/>
    <p:sldId id="544" r:id="rId14"/>
    <p:sldId id="543" r:id="rId15"/>
    <p:sldId id="528" r:id="rId16"/>
    <p:sldId id="542" r:id="rId17"/>
    <p:sldId id="520" r:id="rId18"/>
    <p:sldId id="527" r:id="rId19"/>
    <p:sldId id="553" r:id="rId20"/>
    <p:sldId id="554" r:id="rId21"/>
    <p:sldId id="555" r:id="rId22"/>
    <p:sldId id="538" r:id="rId23"/>
    <p:sldId id="552" r:id="rId24"/>
    <p:sldId id="535" r:id="rId25"/>
    <p:sldId id="519" r:id="rId26"/>
    <p:sldId id="339" r:id="rId27"/>
    <p:sldId id="556" r:id="rId28"/>
    <p:sldId id="507" r:id="rId29"/>
    <p:sldId id="373" r:id="rId30"/>
    <p:sldId id="532" r:id="rId31"/>
    <p:sldId id="529" r:id="rId32"/>
    <p:sldId id="510" r:id="rId33"/>
    <p:sldId id="342" r:id="rId34"/>
    <p:sldId id="370" r:id="rId35"/>
    <p:sldId id="365" r:id="rId36"/>
    <p:sldId id="333" r:id="rId37"/>
    <p:sldId id="325" r:id="rId38"/>
    <p:sldId id="332" r:id="rId39"/>
    <p:sldId id="328" r:id="rId40"/>
    <p:sldId id="312" r:id="rId41"/>
    <p:sldId id="308" r:id="rId42"/>
    <p:sldId id="304" r:id="rId43"/>
    <p:sldId id="303" r:id="rId44"/>
    <p:sldId id="291" r:id="rId45"/>
    <p:sldId id="374" r:id="rId46"/>
    <p:sldId id="269" r:id="rId4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545"/>
            <p14:sldId id="372"/>
            <p14:sldId id="544"/>
            <p14:sldId id="543"/>
            <p14:sldId id="528"/>
            <p14:sldId id="542"/>
            <p14:sldId id="520"/>
            <p14:sldId id="527"/>
            <p14:sldId id="553"/>
            <p14:sldId id="554"/>
            <p14:sldId id="555"/>
            <p14:sldId id="538"/>
            <p14:sldId id="552"/>
            <p14:sldId id="535"/>
            <p14:sldId id="519"/>
            <p14:sldId id="339"/>
            <p14:sldId id="55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D227A-4EAA-46FC-BB9D-7BB6DA4727E7}" v="6" dt="2024-12-21T19:03:40.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77" autoAdjust="0"/>
    <p:restoredTop sz="93919" autoAdjust="0"/>
  </p:normalViewPr>
  <p:slideViewPr>
    <p:cSldViewPr>
      <p:cViewPr varScale="1">
        <p:scale>
          <a:sx n="74" d="100"/>
          <a:sy n="74" d="100"/>
        </p:scale>
        <p:origin x="894"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F8D227A-4EAA-46FC-BB9D-7BB6DA4727E7}"/>
    <pc:docChg chg="undo custSel addSld delSld modSld modMainMaster modSection">
      <pc:chgData name="Jon Rosdahl" userId="2820f357-2dd4-4127-8713-e0bfde0fd756" providerId="ADAL" clId="{7F8D227A-4EAA-46FC-BB9D-7BB6DA4727E7}" dt="2024-12-21T19:30:37.343" v="413" actId="20577"/>
      <pc:docMkLst>
        <pc:docMk/>
      </pc:docMkLst>
      <pc:sldChg chg="modSp mod">
        <pc:chgData name="Jon Rosdahl" userId="2820f357-2dd4-4127-8713-e0bfde0fd756" providerId="ADAL" clId="{7F8D227A-4EAA-46FC-BB9D-7BB6DA4727E7}" dt="2024-12-18T19:51:17.500" v="3" actId="6549"/>
        <pc:sldMkLst>
          <pc:docMk/>
          <pc:sldMk cId="0" sldId="256"/>
        </pc:sldMkLst>
        <pc:spChg chg="mod">
          <ac:chgData name="Jon Rosdahl" userId="2820f357-2dd4-4127-8713-e0bfde0fd756" providerId="ADAL" clId="{7F8D227A-4EAA-46FC-BB9D-7BB6DA4727E7}" dt="2024-12-18T19:51:17.500" v="3" actId="6549"/>
          <ac:spMkLst>
            <pc:docMk/>
            <pc:sldMk cId="0" sldId="256"/>
            <ac:spMk id="3074" creationId="{00000000-0000-0000-0000-000000000000}"/>
          </ac:spMkLst>
        </pc:spChg>
      </pc:sldChg>
      <pc:sldChg chg="modSp mod">
        <pc:chgData name="Jon Rosdahl" userId="2820f357-2dd4-4127-8713-e0bfde0fd756" providerId="ADAL" clId="{7F8D227A-4EAA-46FC-BB9D-7BB6DA4727E7}" dt="2024-12-18T19:53:13.387" v="82" actId="20577"/>
        <pc:sldMkLst>
          <pc:docMk/>
          <pc:sldMk cId="0" sldId="257"/>
        </pc:sldMkLst>
        <pc:spChg chg="mod">
          <ac:chgData name="Jon Rosdahl" userId="2820f357-2dd4-4127-8713-e0bfde0fd756" providerId="ADAL" clId="{7F8D227A-4EAA-46FC-BB9D-7BB6DA4727E7}" dt="2024-12-18T19:53:13.387" v="82" actId="20577"/>
          <ac:spMkLst>
            <pc:docMk/>
            <pc:sldMk cId="0" sldId="257"/>
            <ac:spMk id="4098" creationId="{00000000-0000-0000-0000-000000000000}"/>
          </ac:spMkLst>
        </pc:spChg>
      </pc:sldChg>
      <pc:sldChg chg="addSp delSp modSp mod">
        <pc:chgData name="Jon Rosdahl" userId="2820f357-2dd4-4127-8713-e0bfde0fd756" providerId="ADAL" clId="{7F8D227A-4EAA-46FC-BB9D-7BB6DA4727E7}" dt="2024-12-18T20:04:37.149" v="106" actId="20577"/>
        <pc:sldMkLst>
          <pc:docMk/>
          <pc:sldMk cId="4047295227" sldId="348"/>
        </pc:sldMkLst>
        <pc:spChg chg="mod">
          <ac:chgData name="Jon Rosdahl" userId="2820f357-2dd4-4127-8713-e0bfde0fd756" providerId="ADAL" clId="{7F8D227A-4EAA-46FC-BB9D-7BB6DA4727E7}" dt="2024-12-18T20:04:37.149" v="106" actId="20577"/>
          <ac:spMkLst>
            <pc:docMk/>
            <pc:sldMk cId="4047295227" sldId="348"/>
            <ac:spMk id="18" creationId="{C6C43CA6-452B-FED2-C5D1-883372BAB706}"/>
          </ac:spMkLst>
        </pc:spChg>
        <pc:picChg chg="add mod">
          <ac:chgData name="Jon Rosdahl" userId="2820f357-2dd4-4127-8713-e0bfde0fd756" providerId="ADAL" clId="{7F8D227A-4EAA-46FC-BB9D-7BB6DA4727E7}" dt="2024-12-18T19:57:58.993" v="87" actId="1076"/>
          <ac:picMkLst>
            <pc:docMk/>
            <pc:sldMk cId="4047295227" sldId="348"/>
            <ac:picMk id="7" creationId="{A465CB66-F535-4F1D-33F0-700889FCF8D6}"/>
          </ac:picMkLst>
        </pc:picChg>
        <pc:picChg chg="del">
          <ac:chgData name="Jon Rosdahl" userId="2820f357-2dd4-4127-8713-e0bfde0fd756" providerId="ADAL" clId="{7F8D227A-4EAA-46FC-BB9D-7BB6DA4727E7}" dt="2024-12-18T19:57:39.897" v="83" actId="478"/>
          <ac:picMkLst>
            <pc:docMk/>
            <pc:sldMk cId="4047295227" sldId="348"/>
            <ac:picMk id="8" creationId="{C3549B5E-CC59-14E6-840B-41A5AC83AE04}"/>
          </ac:picMkLst>
        </pc:picChg>
      </pc:sldChg>
      <pc:sldChg chg="del">
        <pc:chgData name="Jon Rosdahl" userId="2820f357-2dd4-4127-8713-e0bfde0fd756" providerId="ADAL" clId="{7F8D227A-4EAA-46FC-BB9D-7BB6DA4727E7}" dt="2024-12-21T19:15:28.708" v="320" actId="2696"/>
        <pc:sldMkLst>
          <pc:docMk/>
          <pc:sldMk cId="0" sldId="366"/>
        </pc:sldMkLst>
      </pc:sldChg>
      <pc:sldChg chg="modSp mod">
        <pc:chgData name="Jon Rosdahl" userId="2820f357-2dd4-4127-8713-e0bfde0fd756" providerId="ADAL" clId="{7F8D227A-4EAA-46FC-BB9D-7BB6DA4727E7}" dt="2024-12-21T19:30:37.343" v="413" actId="20577"/>
        <pc:sldMkLst>
          <pc:docMk/>
          <pc:sldMk cId="1790584663" sldId="507"/>
        </pc:sldMkLst>
        <pc:spChg chg="mod">
          <ac:chgData name="Jon Rosdahl" userId="2820f357-2dd4-4127-8713-e0bfde0fd756" providerId="ADAL" clId="{7F8D227A-4EAA-46FC-BB9D-7BB6DA4727E7}" dt="2024-12-21T19:30:37.343" v="413" actId="20577"/>
          <ac:spMkLst>
            <pc:docMk/>
            <pc:sldMk cId="1790584663" sldId="507"/>
            <ac:spMk id="8200" creationId="{00000000-0000-0000-0000-000000000000}"/>
          </ac:spMkLst>
        </pc:spChg>
      </pc:sldChg>
      <pc:sldChg chg="addSp delSp modSp mod">
        <pc:chgData name="Jon Rosdahl" userId="2820f357-2dd4-4127-8713-e0bfde0fd756" providerId="ADAL" clId="{7F8D227A-4EAA-46FC-BB9D-7BB6DA4727E7}" dt="2024-12-18T21:39:37.649" v="130" actId="20577"/>
        <pc:sldMkLst>
          <pc:docMk/>
          <pc:sldMk cId="4028864305" sldId="509"/>
        </pc:sldMkLst>
        <pc:spChg chg="mod">
          <ac:chgData name="Jon Rosdahl" userId="2820f357-2dd4-4127-8713-e0bfde0fd756" providerId="ADAL" clId="{7F8D227A-4EAA-46FC-BB9D-7BB6DA4727E7}" dt="2024-12-18T21:39:37.649" v="130" actId="20577"/>
          <ac:spMkLst>
            <pc:docMk/>
            <pc:sldMk cId="4028864305" sldId="509"/>
            <ac:spMk id="2" creationId="{B4C32EAE-4A58-4BD4-9B68-0F30EC667B80}"/>
          </ac:spMkLst>
        </pc:spChg>
        <pc:graphicFrameChg chg="add mod modGraphic">
          <ac:chgData name="Jon Rosdahl" userId="2820f357-2dd4-4127-8713-e0bfde0fd756" providerId="ADAL" clId="{7F8D227A-4EAA-46FC-BB9D-7BB6DA4727E7}" dt="2024-12-18T21:39:26.533" v="119" actId="1076"/>
          <ac:graphicFrameMkLst>
            <pc:docMk/>
            <pc:sldMk cId="4028864305" sldId="509"/>
            <ac:graphicFrameMk id="3" creationId="{D97E7192-46FF-CEC3-93EA-01C09B1B131D}"/>
          </ac:graphicFrameMkLst>
        </pc:graphicFrameChg>
        <pc:picChg chg="del">
          <ac:chgData name="Jon Rosdahl" userId="2820f357-2dd4-4127-8713-e0bfde0fd756" providerId="ADAL" clId="{7F8D227A-4EAA-46FC-BB9D-7BB6DA4727E7}" dt="2024-12-18T21:38:33.612" v="108" actId="478"/>
          <ac:picMkLst>
            <pc:docMk/>
            <pc:sldMk cId="4028864305" sldId="509"/>
            <ac:picMk id="7" creationId="{043ECC50-7148-6993-6EE8-153C3496C6FF}"/>
          </ac:picMkLst>
        </pc:picChg>
      </pc:sldChg>
      <pc:sldChg chg="modSp mod">
        <pc:chgData name="Jon Rosdahl" userId="2820f357-2dd4-4127-8713-e0bfde0fd756" providerId="ADAL" clId="{7F8D227A-4EAA-46FC-BB9D-7BB6DA4727E7}" dt="2024-12-18T21:54:04.035" v="238" actId="6549"/>
        <pc:sldMkLst>
          <pc:docMk/>
          <pc:sldMk cId="663873340" sldId="520"/>
        </pc:sldMkLst>
        <pc:spChg chg="mod">
          <ac:chgData name="Jon Rosdahl" userId="2820f357-2dd4-4127-8713-e0bfde0fd756" providerId="ADAL" clId="{7F8D227A-4EAA-46FC-BB9D-7BB6DA4727E7}" dt="2024-12-18T21:54:04.035" v="238" actId="6549"/>
          <ac:spMkLst>
            <pc:docMk/>
            <pc:sldMk cId="663873340" sldId="520"/>
            <ac:spMk id="3" creationId="{BA570E2E-9D8E-8FC3-F53A-1D4B73DF86CB}"/>
          </ac:spMkLst>
        </pc:spChg>
      </pc:sldChg>
      <pc:sldChg chg="addSp delSp modSp mod">
        <pc:chgData name="Jon Rosdahl" userId="2820f357-2dd4-4127-8713-e0bfde0fd756" providerId="ADAL" clId="{7F8D227A-4EAA-46FC-BB9D-7BB6DA4727E7}" dt="2024-12-18T21:46:23.018" v="142" actId="14100"/>
        <pc:sldMkLst>
          <pc:docMk/>
          <pc:sldMk cId="939634510" sldId="525"/>
        </pc:sldMkLst>
        <pc:graphicFrameChg chg="add mod modGraphic">
          <ac:chgData name="Jon Rosdahl" userId="2820f357-2dd4-4127-8713-e0bfde0fd756" providerId="ADAL" clId="{7F8D227A-4EAA-46FC-BB9D-7BB6DA4727E7}" dt="2024-12-18T21:46:23.018" v="142" actId="14100"/>
          <ac:graphicFrameMkLst>
            <pc:docMk/>
            <pc:sldMk cId="939634510" sldId="525"/>
            <ac:graphicFrameMk id="2" creationId="{3993FC98-34E7-861E-BBB8-C30E8E89F0DB}"/>
          </ac:graphicFrameMkLst>
        </pc:graphicFrameChg>
        <pc:picChg chg="del">
          <ac:chgData name="Jon Rosdahl" userId="2820f357-2dd4-4127-8713-e0bfde0fd756" providerId="ADAL" clId="{7F8D227A-4EAA-46FC-BB9D-7BB6DA4727E7}" dt="2024-12-18T21:45:32.765" v="131" actId="478"/>
          <ac:picMkLst>
            <pc:docMk/>
            <pc:sldMk cId="939634510" sldId="525"/>
            <ac:picMk id="8" creationId="{503347DF-8026-6E7E-1CC8-1543B589EB69}"/>
          </ac:picMkLst>
        </pc:picChg>
      </pc:sldChg>
      <pc:sldChg chg="del">
        <pc:chgData name="Jon Rosdahl" userId="2820f357-2dd4-4127-8713-e0bfde0fd756" providerId="ADAL" clId="{7F8D227A-4EAA-46FC-BB9D-7BB6DA4727E7}" dt="2024-12-21T19:05:11.913" v="298" actId="47"/>
        <pc:sldMkLst>
          <pc:docMk/>
          <pc:sldMk cId="2174083887" sldId="531"/>
        </pc:sldMkLst>
      </pc:sldChg>
      <pc:sldChg chg="modSp mod">
        <pc:chgData name="Jon Rosdahl" userId="2820f357-2dd4-4127-8713-e0bfde0fd756" providerId="ADAL" clId="{7F8D227A-4EAA-46FC-BB9D-7BB6DA4727E7}" dt="2024-12-19T02:04:33.090" v="294" actId="20577"/>
        <pc:sldMkLst>
          <pc:docMk/>
          <pc:sldMk cId="4062150788" sldId="535"/>
        </pc:sldMkLst>
        <pc:spChg chg="mod">
          <ac:chgData name="Jon Rosdahl" userId="2820f357-2dd4-4127-8713-e0bfde0fd756" providerId="ADAL" clId="{7F8D227A-4EAA-46FC-BB9D-7BB6DA4727E7}" dt="2024-12-19T02:04:33.090" v="294" actId="20577"/>
          <ac:spMkLst>
            <pc:docMk/>
            <pc:sldMk cId="4062150788" sldId="535"/>
            <ac:spMk id="3" creationId="{D307F5F2-0697-8407-C93D-BB7C4763FF24}"/>
          </ac:spMkLst>
        </pc:spChg>
      </pc:sldChg>
      <pc:sldChg chg="add del">
        <pc:chgData name="Jon Rosdahl" userId="2820f357-2dd4-4127-8713-e0bfde0fd756" providerId="ADAL" clId="{7F8D227A-4EAA-46FC-BB9D-7BB6DA4727E7}" dt="2024-12-21T19:04:57.369" v="297" actId="47"/>
        <pc:sldMkLst>
          <pc:docMk/>
          <pc:sldMk cId="2589691817" sldId="548"/>
        </pc:sldMkLst>
      </pc:sldChg>
      <pc:sldChg chg="del">
        <pc:chgData name="Jon Rosdahl" userId="2820f357-2dd4-4127-8713-e0bfde0fd756" providerId="ADAL" clId="{7F8D227A-4EAA-46FC-BB9D-7BB6DA4727E7}" dt="2024-12-21T19:04:57.369" v="297" actId="47"/>
        <pc:sldMkLst>
          <pc:docMk/>
          <pc:sldMk cId="1135284077" sldId="550"/>
        </pc:sldMkLst>
      </pc:sldChg>
      <pc:sldChg chg="del">
        <pc:chgData name="Jon Rosdahl" userId="2820f357-2dd4-4127-8713-e0bfde0fd756" providerId="ADAL" clId="{7F8D227A-4EAA-46FC-BB9D-7BB6DA4727E7}" dt="2024-12-21T19:04:57.369" v="297" actId="47"/>
        <pc:sldMkLst>
          <pc:docMk/>
          <pc:sldMk cId="1554926397" sldId="551"/>
        </pc:sldMkLst>
      </pc:sldChg>
      <pc:sldChg chg="modSp mod">
        <pc:chgData name="Jon Rosdahl" userId="2820f357-2dd4-4127-8713-e0bfde0fd756" providerId="ADAL" clId="{7F8D227A-4EAA-46FC-BB9D-7BB6DA4727E7}" dt="2024-12-21T19:27:16.529" v="393" actId="313"/>
        <pc:sldMkLst>
          <pc:docMk/>
          <pc:sldMk cId="2993132966" sldId="552"/>
        </pc:sldMkLst>
        <pc:spChg chg="mod">
          <ac:chgData name="Jon Rosdahl" userId="2820f357-2dd4-4127-8713-e0bfde0fd756" providerId="ADAL" clId="{7F8D227A-4EAA-46FC-BB9D-7BB6DA4727E7}" dt="2024-12-21T19:27:16.529" v="393" actId="313"/>
          <ac:spMkLst>
            <pc:docMk/>
            <pc:sldMk cId="2993132966" sldId="552"/>
            <ac:spMk id="2" creationId="{54089648-6307-EC34-2846-7EFFA5B16DB6}"/>
          </ac:spMkLst>
        </pc:spChg>
        <pc:spChg chg="mod">
          <ac:chgData name="Jon Rosdahl" userId="2820f357-2dd4-4127-8713-e0bfde0fd756" providerId="ADAL" clId="{7F8D227A-4EAA-46FC-BB9D-7BB6DA4727E7}" dt="2024-12-21T19:08:33.078" v="308" actId="115"/>
          <ac:spMkLst>
            <pc:docMk/>
            <pc:sldMk cId="2993132966" sldId="552"/>
            <ac:spMk id="7" creationId="{73F994F3-5EBD-7C3A-3155-2EFC028F3D62}"/>
          </ac:spMkLst>
        </pc:spChg>
      </pc:sldChg>
      <pc:sldChg chg="addSp delSp modSp new mod">
        <pc:chgData name="Jon Rosdahl" userId="2820f357-2dd4-4127-8713-e0bfde0fd756" providerId="ADAL" clId="{7F8D227A-4EAA-46FC-BB9D-7BB6DA4727E7}" dt="2024-12-21T19:10:54.338" v="319" actId="20577"/>
        <pc:sldMkLst>
          <pc:docMk/>
          <pc:sldMk cId="1837923166" sldId="556"/>
        </pc:sldMkLst>
        <pc:spChg chg="del">
          <ac:chgData name="Jon Rosdahl" userId="2820f357-2dd4-4127-8713-e0bfde0fd756" providerId="ADAL" clId="{7F8D227A-4EAA-46FC-BB9D-7BB6DA4727E7}" dt="2024-12-21T19:10:30.325" v="317" actId="26606"/>
          <ac:spMkLst>
            <pc:docMk/>
            <pc:sldMk cId="1837923166" sldId="556"/>
            <ac:spMk id="2" creationId="{6E159A38-0D9F-2779-91A4-1C182EA780BE}"/>
          </ac:spMkLst>
        </pc:spChg>
        <pc:spChg chg="del mod">
          <ac:chgData name="Jon Rosdahl" userId="2820f357-2dd4-4127-8713-e0bfde0fd756" providerId="ADAL" clId="{7F8D227A-4EAA-46FC-BB9D-7BB6DA4727E7}" dt="2024-12-21T19:10:16.643" v="314" actId="478"/>
          <ac:spMkLst>
            <pc:docMk/>
            <pc:sldMk cId="1837923166" sldId="556"/>
            <ac:spMk id="3" creationId="{4F37AA25-EB4A-9F73-39DA-A4DB925A81D0}"/>
          </ac:spMkLst>
        </pc:spChg>
        <pc:spChg chg="mod">
          <ac:chgData name="Jon Rosdahl" userId="2820f357-2dd4-4127-8713-e0bfde0fd756" providerId="ADAL" clId="{7F8D227A-4EAA-46FC-BB9D-7BB6DA4727E7}" dt="2024-12-21T19:10:30.325" v="317" actId="26606"/>
          <ac:spMkLst>
            <pc:docMk/>
            <pc:sldMk cId="1837923166" sldId="556"/>
            <ac:spMk id="4" creationId="{04A14C42-8411-B725-03E8-7E02651E2658}"/>
          </ac:spMkLst>
        </pc:spChg>
        <pc:spChg chg="mod">
          <ac:chgData name="Jon Rosdahl" userId="2820f357-2dd4-4127-8713-e0bfde0fd756" providerId="ADAL" clId="{7F8D227A-4EAA-46FC-BB9D-7BB6DA4727E7}" dt="2024-12-21T19:10:30.325" v="317" actId="26606"/>
          <ac:spMkLst>
            <pc:docMk/>
            <pc:sldMk cId="1837923166" sldId="556"/>
            <ac:spMk id="5" creationId="{512604BF-3046-281C-022B-98BE24004FF7}"/>
          </ac:spMkLst>
        </pc:spChg>
        <pc:spChg chg="mod">
          <ac:chgData name="Jon Rosdahl" userId="2820f357-2dd4-4127-8713-e0bfde0fd756" providerId="ADAL" clId="{7F8D227A-4EAA-46FC-BB9D-7BB6DA4727E7}" dt="2024-12-21T19:10:30.325" v="317" actId="26606"/>
          <ac:spMkLst>
            <pc:docMk/>
            <pc:sldMk cId="1837923166" sldId="556"/>
            <ac:spMk id="6" creationId="{FDC8F049-296A-6ACD-9086-52F52C1FF1E6}"/>
          </ac:spMkLst>
        </pc:spChg>
        <pc:spChg chg="add mod">
          <ac:chgData name="Jon Rosdahl" userId="2820f357-2dd4-4127-8713-e0bfde0fd756" providerId="ADAL" clId="{7F8D227A-4EAA-46FC-BB9D-7BB6DA4727E7}" dt="2024-12-21T19:10:54.338" v="319" actId="20577"/>
          <ac:spMkLst>
            <pc:docMk/>
            <pc:sldMk cId="1837923166" sldId="556"/>
            <ac:spMk id="13" creationId="{9BB5178C-27B9-8136-D581-DF8EEF759CA1}"/>
          </ac:spMkLst>
        </pc:spChg>
        <pc:picChg chg="add mod ord">
          <ac:chgData name="Jon Rosdahl" userId="2820f357-2dd4-4127-8713-e0bfde0fd756" providerId="ADAL" clId="{7F8D227A-4EAA-46FC-BB9D-7BB6DA4727E7}" dt="2024-12-21T19:10:30.325" v="317" actId="26606"/>
          <ac:picMkLst>
            <pc:docMk/>
            <pc:sldMk cId="1837923166" sldId="556"/>
            <ac:picMk id="8" creationId="{4EA7238C-B83B-5A69-DE60-31B4E77D4203}"/>
          </ac:picMkLst>
        </pc:picChg>
      </pc:sldChg>
      <pc:sldMasterChg chg="modSp mod">
        <pc:chgData name="Jon Rosdahl" userId="2820f357-2dd4-4127-8713-e0bfde0fd756" providerId="ADAL" clId="{7F8D227A-4EAA-46FC-BB9D-7BB6DA4727E7}" dt="2024-12-18T21:00:30.556" v="107" actId="6549"/>
        <pc:sldMasterMkLst>
          <pc:docMk/>
          <pc:sldMasterMk cId="0" sldId="2147483648"/>
        </pc:sldMasterMkLst>
        <pc:spChg chg="mod">
          <ac:chgData name="Jon Rosdahl" userId="2820f357-2dd4-4127-8713-e0bfde0fd756" providerId="ADAL" clId="{7F8D227A-4EAA-46FC-BB9D-7BB6DA4727E7}" dt="2024-12-18T21:00:30.556" v="107"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EC-24/0007r10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December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EC-24/0007r10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December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EC-24/0007r10</a:t>
            </a:r>
          </a:p>
        </p:txBody>
      </p:sp>
      <p:sp>
        <p:nvSpPr>
          <p:cNvPr id="5" name="Rectangle 3"/>
          <p:cNvSpPr>
            <a:spLocks noGrp="1" noChangeArrowheads="1"/>
          </p:cNvSpPr>
          <p:nvPr>
            <p:ph type="dt"/>
          </p:nvPr>
        </p:nvSpPr>
        <p:spPr>
          <a:ln/>
        </p:spPr>
        <p:txBody>
          <a:bodyPr/>
          <a:lstStyle/>
          <a:p>
            <a:r>
              <a:rPr lang="en-US"/>
              <a:t>December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48190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person is up about $300.</a:t>
            </a:r>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24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DECEMBER UPDATE: there A LOT more in person registrations than anticipated.  The main plenary room may be tight, other rooms are spacious</a:t>
            </a:r>
          </a:p>
        </p:txBody>
      </p:sp>
      <p:sp>
        <p:nvSpPr>
          <p:cNvPr id="4" name="Slide Number Placeholder 3"/>
          <p:cNvSpPr>
            <a:spLocks noGrp="1"/>
          </p:cNvSpPr>
          <p:nvPr>
            <p:ph type="sldNum" sz="quarter" idx="5"/>
          </p:nvPr>
        </p:nvSpPr>
        <p:spPr/>
        <p:txBody>
          <a:bodyPr/>
          <a:lstStyle/>
          <a:p>
            <a:fld id="{94ABF407-7CD6-4D51-81D1-5D2A584CC42D}" type="slidenum">
              <a:rPr lang="en-AU" smtClean="0"/>
              <a:t>15</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r>
              <a:rPr lang="en-US" dirty="0"/>
              <a:t>DECEMBER UPDATE: there A LOT more in person registrations than anticipated.  The main plenary room may be tight, other rooms are spacious</a:t>
            </a:r>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16</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a:t>We </a:t>
            </a:r>
            <a:r>
              <a:rPr lang="en-US" dirty="0"/>
              <a:t>have some contingencies factored into the expenses for this budget as there is quite a bit unknown, so anticipate the bottom line improving</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DECEMBER Note: contract is finalized!!</a:t>
            </a:r>
          </a:p>
          <a:p>
            <a:endParaRPr lang="en-US" dirty="0"/>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EC-24/0007r10</a:t>
            </a:r>
          </a:p>
        </p:txBody>
      </p:sp>
      <p:sp>
        <p:nvSpPr>
          <p:cNvPr id="5" name="Rectangle 3"/>
          <p:cNvSpPr>
            <a:spLocks noGrp="1" noChangeArrowheads="1"/>
          </p:cNvSpPr>
          <p:nvPr>
            <p:ph type="dt"/>
          </p:nvPr>
        </p:nvSpPr>
        <p:spPr>
          <a:ln/>
        </p:spPr>
        <p:txBody>
          <a:bodyPr/>
          <a:lstStyle/>
          <a:p>
            <a:r>
              <a:rPr lang="en-US"/>
              <a:t>December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EC-24/0007r10</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EC-24/0007r10</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EC-24/0007r10</a:t>
            </a:r>
            <a:endParaRPr lang="en-US" dirty="0"/>
          </a:p>
        </p:txBody>
      </p:sp>
      <p:sp>
        <p:nvSpPr>
          <p:cNvPr id="5" name="Date Placeholder 4"/>
          <p:cNvSpPr>
            <a:spLocks noGrp="1"/>
          </p:cNvSpPr>
          <p:nvPr>
            <p:ph type="dt" idx="11"/>
          </p:nvPr>
        </p:nvSpPr>
        <p:spPr/>
        <p:txBody>
          <a:bodyPr/>
          <a:lstStyle/>
          <a:p>
            <a:pPr>
              <a:defRPr/>
            </a:pPr>
            <a:r>
              <a:rPr lang="en-US"/>
              <a:t>December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EC-24/0007r10</a:t>
            </a:r>
            <a:endParaRPr lang="en-US" dirty="0"/>
          </a:p>
        </p:txBody>
      </p:sp>
      <p:sp>
        <p:nvSpPr>
          <p:cNvPr id="5" name="Date Placeholder 4"/>
          <p:cNvSpPr>
            <a:spLocks noGrp="1"/>
          </p:cNvSpPr>
          <p:nvPr>
            <p:ph type="dt" idx="11"/>
          </p:nvPr>
        </p:nvSpPr>
        <p:spPr/>
        <p:txBody>
          <a:bodyPr/>
          <a:lstStyle/>
          <a:p>
            <a:pPr>
              <a:defRPr/>
            </a:pPr>
            <a:r>
              <a:rPr lang="en-US"/>
              <a:t>December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EC-24/0007r10</a:t>
            </a:r>
            <a:endParaRPr lang="en-US" dirty="0"/>
          </a:p>
        </p:txBody>
      </p:sp>
      <p:sp>
        <p:nvSpPr>
          <p:cNvPr id="5" name="Date Placeholder 4"/>
          <p:cNvSpPr>
            <a:spLocks noGrp="1"/>
          </p:cNvSpPr>
          <p:nvPr>
            <p:ph type="dt" idx="11"/>
          </p:nvPr>
        </p:nvSpPr>
        <p:spPr/>
        <p:txBody>
          <a:bodyPr/>
          <a:lstStyle/>
          <a:p>
            <a:pPr>
              <a:defRPr/>
            </a:pPr>
            <a:r>
              <a:rPr lang="en-US"/>
              <a:t>December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EC-24/0007r10</a:t>
            </a:r>
            <a:endParaRPr lang="en-US" dirty="0"/>
          </a:p>
        </p:txBody>
      </p:sp>
      <p:sp>
        <p:nvSpPr>
          <p:cNvPr id="5" name="Date Placeholder 4"/>
          <p:cNvSpPr>
            <a:spLocks noGrp="1"/>
          </p:cNvSpPr>
          <p:nvPr>
            <p:ph type="dt" idx="11"/>
          </p:nvPr>
        </p:nvSpPr>
        <p:spPr/>
        <p:txBody>
          <a:bodyPr/>
          <a:lstStyle/>
          <a:p>
            <a:pPr>
              <a:defRPr/>
            </a:pPr>
            <a:r>
              <a:rPr lang="en-US"/>
              <a:t>December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EC-24/0007r10</a:t>
            </a:r>
            <a:endParaRPr lang="en-US" dirty="0"/>
          </a:p>
        </p:txBody>
      </p:sp>
      <p:sp>
        <p:nvSpPr>
          <p:cNvPr id="5" name="Date Placeholder 4"/>
          <p:cNvSpPr>
            <a:spLocks noGrp="1"/>
          </p:cNvSpPr>
          <p:nvPr>
            <p:ph type="dt" idx="11"/>
          </p:nvPr>
        </p:nvSpPr>
        <p:spPr/>
        <p:txBody>
          <a:bodyPr/>
          <a:lstStyle/>
          <a:p>
            <a:pPr>
              <a:defRPr/>
            </a:pPr>
            <a:r>
              <a:rPr lang="en-US"/>
              <a:t>December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EC-24/0007r10</a:t>
            </a:r>
          </a:p>
        </p:txBody>
      </p:sp>
      <p:sp>
        <p:nvSpPr>
          <p:cNvPr id="5" name="Date Placeholder 4"/>
          <p:cNvSpPr>
            <a:spLocks noGrp="1"/>
          </p:cNvSpPr>
          <p:nvPr>
            <p:ph type="dt"/>
          </p:nvPr>
        </p:nvSpPr>
        <p:spPr/>
        <p:txBody>
          <a:bodyPr/>
          <a:lstStyle/>
          <a:p>
            <a:r>
              <a:rPr lang="en-US"/>
              <a:t>December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EC-24/0007r10</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10</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EC-24/0007r10</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December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241738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December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December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December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December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December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December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December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December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December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December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EC-24/0007r10</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aind3@gmail.com" TargetMode="External"/><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December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2024-12-18</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August 12,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Deadbeats:</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Hangbin</a:t>
            </a:r>
            <a:r>
              <a:rPr lang="en-AU" sz="1600" b="1" i="0" u="none" strike="noStrike" dirty="0">
                <a:solidFill>
                  <a:srgbClr val="002060"/>
                </a:solidFill>
                <a:effectLst/>
                <a:latin typeface="Arial" panose="020B0604020202020204" pitchFamily="34" charset="0"/>
                <a:cs typeface="Arial" panose="020B0604020202020204" pitchFamily="34" charset="0"/>
              </a:rPr>
              <a:t>, Zhao, </a:t>
            </a:r>
            <a:r>
              <a:rPr lang="en-AU" sz="16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AU" sz="1600" b="1" i="0" u="none" strike="noStrike" dirty="0">
                <a:solidFill>
                  <a:srgbClr val="002060"/>
                </a:solidFill>
                <a:effectLst/>
                <a:latin typeface="Arial" panose="020B0604020202020204" pitchFamily="34" charset="0"/>
                <a:cs typeface="Arial" panose="020B0604020202020204" pitchFamily="34" charset="0"/>
              </a:rPr>
              <a:t>Liu, Wenchao</a:t>
            </a:r>
            <a:r>
              <a:rPr lang="en-AU" sz="1600" b="0" dirty="0">
                <a:solidFill>
                  <a:srgbClr val="002060"/>
                </a:solidFill>
                <a:latin typeface="Arial" panose="020B0604020202020204" pitchFamily="34" charset="0"/>
                <a:cs typeface="Arial" panose="020B0604020202020204" pitchFamily="34" charset="0"/>
              </a:rPr>
              <a:t>, Self, wenchaoliu93@gmail.com</a:t>
            </a:r>
            <a:endParaRPr lang="en-US" sz="16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53408" y="663176"/>
            <a:ext cx="4604634" cy="5809874"/>
          </a:xfrm>
          <a:prstGeom prst="rect">
            <a:avLst/>
          </a:prstGeom>
        </p:spPr>
      </p:pic>
      <p:sp>
        <p:nvSpPr>
          <p:cNvPr id="4" name="Footer Placeholder 3">
            <a:extLst>
              <a:ext uri="{FF2B5EF4-FFF2-40B4-BE49-F238E27FC236}">
                <a16:creationId xmlns:a16="http://schemas.microsoft.com/office/drawing/2014/main" id="{677E0F6E-6DB0-70D6-9F29-52CB850BCF87}"/>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0AC9E538-5001-0BEF-C975-133B85FAD1C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849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POLAND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August 12,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9" name="Picture 8">
            <a:extLst>
              <a:ext uri="{FF2B5EF4-FFF2-40B4-BE49-F238E27FC236}">
                <a16:creationId xmlns:a16="http://schemas.microsoft.com/office/drawing/2014/main" id="{226638A2-AA40-1504-165E-CE3C50CE2A7C}"/>
              </a:ext>
            </a:extLst>
          </p:cNvPr>
          <p:cNvPicPr>
            <a:picLocks noChangeAspect="1"/>
          </p:cNvPicPr>
          <p:nvPr/>
        </p:nvPicPr>
        <p:blipFill>
          <a:blip r:embed="rId3"/>
          <a:stretch>
            <a:fillRect/>
          </a:stretch>
        </p:blipFill>
        <p:spPr>
          <a:xfrm>
            <a:off x="172823" y="4796204"/>
            <a:ext cx="4358080" cy="932289"/>
          </a:xfrm>
          <a:prstGeom prst="rect">
            <a:avLst/>
          </a:prstGeom>
        </p:spPr>
      </p:pic>
      <p:pic>
        <p:nvPicPr>
          <p:cNvPr id="10" name="Picture 9">
            <a:extLst>
              <a:ext uri="{FF2B5EF4-FFF2-40B4-BE49-F238E27FC236}">
                <a16:creationId xmlns:a16="http://schemas.microsoft.com/office/drawing/2014/main" id="{F3BD8BF6-9AF1-1DCF-3532-9F143FDFFA55}"/>
              </a:ext>
            </a:extLst>
          </p:cNvPr>
          <p:cNvPicPr>
            <a:picLocks noChangeAspect="1"/>
          </p:cNvPicPr>
          <p:nvPr/>
        </p:nvPicPr>
        <p:blipFill>
          <a:blip r:embed="rId4"/>
          <a:stretch>
            <a:fillRect/>
          </a:stretch>
        </p:blipFill>
        <p:spPr>
          <a:xfrm>
            <a:off x="4643918" y="861243"/>
            <a:ext cx="7066127" cy="5371239"/>
          </a:xfrm>
          <a:prstGeom prst="rect">
            <a:avLst/>
          </a:prstGeom>
        </p:spPr>
      </p:pic>
      <p:sp>
        <p:nvSpPr>
          <p:cNvPr id="3" name="Footer Placeholder 2">
            <a:extLst>
              <a:ext uri="{FF2B5EF4-FFF2-40B4-BE49-F238E27FC236}">
                <a16:creationId xmlns:a16="http://schemas.microsoft.com/office/drawing/2014/main" id="{11D47121-D890-2A2B-9962-8E947EC18602}"/>
              </a:ext>
            </a:extLst>
          </p:cNvPr>
          <p:cNvSpPr>
            <a:spLocks noGrp="1"/>
          </p:cNvSpPr>
          <p:nvPr>
            <p:ph type="ftr" idx="14"/>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27A2AE3-7F01-967E-E9B0-10D4205AD48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33174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A7A1C798-92F0-1EEE-03DF-133AC897E98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45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Nov 9,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$305,900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1806987787"/>
              </p:ext>
            </p:extLst>
          </p:nvPr>
        </p:nvGraphicFramePr>
        <p:xfrm>
          <a:off x="6731000" y="751683"/>
          <a:ext cx="4999038" cy="5672930"/>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731000" y="751683"/>
                        <a:ext cx="4999038" cy="567293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112E2AA-F047-DD9E-5851-211C6ECE2F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48210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2024-Sept 30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277 =&gt; 	$111,450.00</a:t>
            </a:r>
          </a:p>
          <a:p>
            <a:pPr marL="857250" lvl="3">
              <a:spcBef>
                <a:spcPts val="0"/>
              </a:spcBef>
            </a:pPr>
            <a:r>
              <a:rPr lang="en-US" sz="1800" dirty="0"/>
              <a:t>Registrations Virtual + Student			290 =&gt; 	$194,750.00</a:t>
            </a:r>
          </a:p>
          <a:p>
            <a:pPr marL="857250" lvl="3">
              <a:spcBef>
                <a:spcPts val="0"/>
              </a:spcBef>
            </a:pPr>
            <a:r>
              <a:rPr lang="en-US" sz="1800" dirty="0"/>
              <a:t>Hotel Credits/Rebates					             	$  38,289.51		</a:t>
            </a:r>
            <a:r>
              <a:rPr lang="en-US" sz="1800" b="1" dirty="0"/>
              <a:t> Average Registration </a:t>
            </a:r>
            <a:endParaRPr lang="en-US" sz="1800" dirty="0"/>
          </a:p>
          <a:p>
            <a:pPr marL="857250" lvl="3">
              <a:spcBef>
                <a:spcPts val="0"/>
              </a:spcBef>
            </a:pPr>
            <a:r>
              <a:rPr lang="en-US" sz="1800" dirty="0"/>
              <a:t>Total Income:						567  = &gt; </a:t>
            </a:r>
            <a:r>
              <a:rPr lang="en-US" sz="1800" b="1" dirty="0">
                <a:solidFill>
                  <a:schemeClr val="accent1">
                    <a:lumMod val="50000"/>
                  </a:schemeClr>
                </a:solidFill>
              </a:rPr>
              <a:t>$344,489.51</a:t>
            </a:r>
            <a:r>
              <a:rPr lang="en-US" sz="1800" b="1" dirty="0"/>
              <a:t>		  per person: </a:t>
            </a:r>
            <a:r>
              <a:rPr lang="en-US" sz="1800" b="1" dirty="0">
                <a:solidFill>
                  <a:schemeClr val="accent1">
                    <a:lumMod val="50000"/>
                  </a:schemeClr>
                </a:solidFill>
              </a:rPr>
              <a:t>$540.04</a:t>
            </a:r>
          </a:p>
          <a:p>
            <a:pPr marL="400050" lvl="2">
              <a:spcBef>
                <a:spcPts val="0"/>
              </a:spcBef>
            </a:pPr>
            <a:r>
              <a:rPr lang="en-US" dirty="0"/>
              <a:t>Expense:				Budget			   Actual			</a:t>
            </a:r>
          </a:p>
          <a:p>
            <a:pPr marL="0">
              <a:spcBef>
                <a:spcPts val="0"/>
              </a:spcBef>
            </a:pPr>
            <a:r>
              <a:rPr lang="en-US" sz="1800" dirty="0"/>
              <a:t>	</a:t>
            </a:r>
            <a:r>
              <a:rPr lang="en-US" sz="1800" b="0" dirty="0"/>
              <a:t>Financial Fee:		$  10,118,90 			$   11,238.80</a:t>
            </a:r>
          </a:p>
          <a:p>
            <a:pPr marL="0" lvl="1">
              <a:spcBef>
                <a:spcPts val="0"/>
              </a:spcBef>
            </a:pPr>
            <a:r>
              <a:rPr lang="en-US" sz="1800" dirty="0"/>
              <a:t>	Venue:			$  26,640.00			$  16,110.37</a:t>
            </a:r>
          </a:p>
          <a:p>
            <a:pPr marL="0" lvl="1">
              <a:spcBef>
                <a:spcPts val="0"/>
              </a:spcBef>
            </a:pPr>
            <a:r>
              <a:rPr lang="en-US" sz="1800" dirty="0"/>
              <a:t>	AV Services:		$  24,000.00			$  23,850.00</a:t>
            </a:r>
          </a:p>
          <a:p>
            <a:pPr marL="0" lvl="1">
              <a:spcBef>
                <a:spcPts val="0"/>
              </a:spcBef>
            </a:pPr>
            <a:r>
              <a:rPr lang="en-US" sz="1800" dirty="0"/>
              <a:t>	Networking		$  29,650.00			$  40,464.89	</a:t>
            </a:r>
          </a:p>
          <a:p>
            <a:pPr marL="0" lvl="1">
              <a:spcBef>
                <a:spcPts val="0"/>
              </a:spcBef>
            </a:pPr>
            <a:r>
              <a:rPr lang="en-US" sz="1800" dirty="0"/>
              <a:t>	F&amp;B			$232,700.77			$ 198,970.56</a:t>
            </a:r>
          </a:p>
          <a:p>
            <a:pPr marL="0" lvl="1">
              <a:spcBef>
                <a:spcPts val="0"/>
              </a:spcBef>
            </a:pPr>
            <a:r>
              <a:rPr lang="en-US" sz="1800" dirty="0"/>
              <a:t>	Social			$  65,031.41			$  55,255.78</a:t>
            </a:r>
          </a:p>
          <a:p>
            <a:pPr marL="0" lvl="1">
              <a:spcBef>
                <a:spcPts val="0"/>
              </a:spcBef>
            </a:pPr>
            <a:r>
              <a:rPr lang="en-US" sz="1800" dirty="0"/>
              <a:t>	Meeting Planner:	$  67,400.00			$  66,446.39</a:t>
            </a:r>
          </a:p>
          <a:p>
            <a:pPr marL="0" lvl="1">
              <a:spcBef>
                <a:spcPts val="0"/>
              </a:spcBef>
            </a:pPr>
            <a:r>
              <a:rPr lang="en-US" sz="1800" dirty="0"/>
              <a:t>	Shipping			$    7,000.00			$   5,341.00</a:t>
            </a:r>
          </a:p>
          <a:p>
            <a:pPr marL="0" lvl="1">
              <a:spcBef>
                <a:spcPts val="0"/>
              </a:spcBef>
            </a:pPr>
            <a:r>
              <a:rPr lang="en-US" sz="1800" dirty="0"/>
              <a:t>	Misc.			$    8,212.02			$   8,299.95</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$(470,753.10)			$ (425,977.74)</a:t>
            </a:r>
            <a:r>
              <a:rPr lang="en-US" sz="1800" dirty="0">
                <a:solidFill>
                  <a:srgbClr val="C00000"/>
                </a:solidFill>
              </a:rPr>
              <a:t>	</a:t>
            </a:r>
            <a:r>
              <a:rPr lang="en-US" sz="1800" dirty="0"/>
              <a:t>Budget Expense per Person:   </a:t>
            </a:r>
            <a:r>
              <a:rPr lang="en-US" sz="1800" b="1" dirty="0">
                <a:solidFill>
                  <a:srgbClr val="FF0000"/>
                </a:solidFill>
                <a:cs typeface="+mn-cs"/>
              </a:rPr>
              <a:t>$751.28 	</a:t>
            </a:r>
          </a:p>
          <a:p>
            <a:pPr marL="0">
              <a:spcBef>
                <a:spcPts val="0"/>
              </a:spcBef>
            </a:pPr>
            <a:r>
              <a:rPr lang="en-US" sz="1800" dirty="0"/>
              <a:t>                       												Meeting Surplus/</a:t>
            </a:r>
            <a:r>
              <a:rPr lang="en-US" sz="1800" dirty="0">
                <a:solidFill>
                  <a:srgbClr val="FF0000"/>
                </a:solidFill>
              </a:rPr>
              <a:t>(Deficit) (-$81,488.23)</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December 2024</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December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December 15,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ABEA5FE-50F3-A2A7-71E0-392AFC58E511}"/>
              </a:ext>
            </a:extLst>
          </p:cNvPr>
          <p:cNvPicPr>
            <a:picLocks noChangeAspect="1"/>
          </p:cNvPicPr>
          <p:nvPr/>
        </p:nvPicPr>
        <p:blipFill>
          <a:blip r:embed="rId3"/>
          <a:stretch>
            <a:fillRect/>
          </a:stretch>
        </p:blipFill>
        <p:spPr>
          <a:xfrm>
            <a:off x="5148882" y="799982"/>
            <a:ext cx="5708171" cy="5493578"/>
          </a:xfrm>
          <a:prstGeom prst="rect">
            <a:avLst/>
          </a:prstGeom>
        </p:spPr>
      </p:pic>
    </p:spTree>
    <p:extLst>
      <p:ext uri="{BB962C8B-B14F-4D97-AF65-F5344CB8AC3E}">
        <p14:creationId xmlns:p14="http://schemas.microsoft.com/office/powerpoint/2010/main" val="376416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atin typeface="Arial" panose="020B0604020202020204" pitchFamily="34" charset="0"/>
                <a:ea typeface="MS Gothic" charset="-128"/>
                <a:cs typeface="Arial" panose="020B0604020202020204" pitchFamily="34" charset="0"/>
              </a:rPr>
              <a:t>December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a:t>
            </a:r>
            <a:r>
              <a:rPr lang="en-US" b="1" dirty="0">
                <a:latin typeface="Arial" panose="020B0604020202020204" pitchFamily="34" charset="0"/>
                <a:ea typeface="MS Gothic" charset="-128"/>
                <a:cs typeface="Arial" panose="020B0604020202020204" pitchFamily="34" charset="0"/>
              </a:rPr>
              <a:t>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302107" y="570708"/>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OVERVIEW</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December 15,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816DD6-6F5C-F440-4552-64816137FC48}"/>
              </a:ext>
            </a:extLst>
          </p:cNvPr>
          <p:cNvPicPr>
            <a:picLocks noChangeAspect="1"/>
          </p:cNvPicPr>
          <p:nvPr/>
        </p:nvPicPr>
        <p:blipFill>
          <a:blip r:embed="rId3"/>
          <a:stretch>
            <a:fillRect/>
          </a:stretch>
        </p:blipFill>
        <p:spPr>
          <a:xfrm>
            <a:off x="1588430" y="3429000"/>
            <a:ext cx="9683140" cy="296227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C590B65-ECFE-8461-0050-E9C0B4B83F0C}"/>
              </a:ext>
            </a:extLst>
          </p:cNvPr>
          <p:cNvPicPr>
            <a:picLocks noChangeAspect="1"/>
          </p:cNvPicPr>
          <p:nvPr/>
        </p:nvPicPr>
        <p:blipFill>
          <a:blip r:embed="rId4"/>
          <a:stretch>
            <a:fillRect/>
          </a:stretch>
        </p:blipFill>
        <p:spPr>
          <a:xfrm>
            <a:off x="6574420" y="785716"/>
            <a:ext cx="4697150" cy="24812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324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December 15,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0D7D05E0-D554-0CE0-9C9C-68C62D2751EA}"/>
              </a:ext>
            </a:extLst>
          </p:cNvPr>
          <p:cNvPicPr>
            <a:picLocks noChangeAspect="1"/>
          </p:cNvPicPr>
          <p:nvPr/>
        </p:nvPicPr>
        <p:blipFill>
          <a:blip r:embed="rId3"/>
          <a:stretch>
            <a:fillRect/>
          </a:stretch>
        </p:blipFill>
        <p:spPr>
          <a:xfrm>
            <a:off x="5589899" y="656381"/>
            <a:ext cx="4288903" cy="5815462"/>
          </a:xfrm>
          <a:prstGeom prst="rect">
            <a:avLst/>
          </a:prstGeom>
        </p:spPr>
      </p:pic>
      <p:pic>
        <p:nvPicPr>
          <p:cNvPr id="9" name="Picture 8">
            <a:extLst>
              <a:ext uri="{FF2B5EF4-FFF2-40B4-BE49-F238E27FC236}">
                <a16:creationId xmlns:a16="http://schemas.microsoft.com/office/drawing/2014/main" id="{670757A9-222A-051F-2A74-8A0F37CAC2AB}"/>
              </a:ext>
            </a:extLst>
          </p:cNvPr>
          <p:cNvPicPr>
            <a:picLocks noChangeAspect="1"/>
          </p:cNvPicPr>
          <p:nvPr/>
        </p:nvPicPr>
        <p:blipFill>
          <a:blip r:embed="rId4"/>
          <a:stretch>
            <a:fillRect/>
          </a:stretch>
        </p:blipFill>
        <p:spPr>
          <a:xfrm>
            <a:off x="1209218" y="4614602"/>
            <a:ext cx="3657600" cy="1193800"/>
          </a:xfrm>
          <a:prstGeom prst="rect">
            <a:avLst/>
          </a:prstGeom>
        </p:spPr>
      </p:pic>
    </p:spTree>
    <p:extLst>
      <p:ext uri="{BB962C8B-B14F-4D97-AF65-F5344CB8AC3E}">
        <p14:creationId xmlns:p14="http://schemas.microsoft.com/office/powerpoint/2010/main" val="276583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December 15,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December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250644" y="573206"/>
            <a:ext cx="5907349" cy="5907349"/>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Tree>
    <p:extLst>
      <p:ext uri="{BB962C8B-B14F-4D97-AF65-F5344CB8AC3E}">
        <p14:creationId xmlns:p14="http://schemas.microsoft.com/office/powerpoint/2010/main" val="339815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December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2024:</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r>
              <a:rPr lang="en-GB" sz="1800" dirty="0"/>
              <a:t>R6/R7: Presented to the Aug 14</a:t>
            </a:r>
            <a:r>
              <a:rPr lang="en-GB" sz="1800" baseline="30000" dirty="0"/>
              <a:t>th</a:t>
            </a:r>
            <a:r>
              <a:rPr lang="en-GB" sz="1800" dirty="0"/>
              <a:t> 802WCSC Telecon (R7 has corrections made as identified on call).</a:t>
            </a:r>
          </a:p>
          <a:p>
            <a:pPr lvl="1"/>
            <a:r>
              <a:rPr lang="en-GB" sz="1800" dirty="0"/>
              <a:t>No report was created for September 2024.</a:t>
            </a:r>
          </a:p>
          <a:p>
            <a:pPr lvl="1"/>
            <a:r>
              <a:rPr lang="en-GB" sz="1800" dirty="0"/>
              <a:t>R8: Presented to the Nov 10</a:t>
            </a:r>
            <a:r>
              <a:rPr lang="en-GB" sz="1800" baseline="30000" dirty="0"/>
              <a:t>th</a:t>
            </a:r>
            <a:r>
              <a:rPr lang="en-GB" sz="1800" dirty="0"/>
              <a:t> 802WCSC Meeting in Vancouver</a:t>
            </a:r>
          </a:p>
          <a:p>
            <a:pPr lvl="1"/>
            <a:r>
              <a:rPr lang="en-GB" sz="1800" dirty="0"/>
              <a:t>R9: Minor updates noted in closing plenary applied.</a:t>
            </a:r>
          </a:p>
          <a:p>
            <a:pPr lvl="1"/>
            <a:r>
              <a:rPr lang="en-GB" sz="1800" dirty="0"/>
              <a:t>R10: Final Treasurer Report for 2024 – Presented to 802WCSC Dec 18, 2024</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December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 Potential New Dead Beats</a:t>
            </a:r>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December 2024</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952502" y="2012301"/>
            <a:ext cx="9601199"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solidFill>
                <a:effectLst/>
                <a:cs typeface="Tahoma" panose="020B0604030504040204" pitchFamily="34" charset="0"/>
              </a:rPr>
              <a:t>Deadbeat Date for 2024 Sept: (60 Days - Tues 19 Nov)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err="1">
                <a:ln>
                  <a:noFill/>
                </a:ln>
                <a:solidFill>
                  <a:schemeClr val="tx1"/>
                </a:solidFill>
                <a:effectLst/>
                <a:cs typeface="Tahoma" panose="020B0604030504040204" pitchFamily="34" charset="0"/>
              </a:rPr>
              <a:t>Hosseinianfa</a:t>
            </a:r>
            <a:r>
              <a:rPr kumimoji="0" lang="en-US" altLang="en-US" sz="2000" i="0" u="sng" strike="noStrike" cap="none" normalizeH="0" baseline="0" dirty="0">
                <a:ln>
                  <a:noFill/>
                </a:ln>
                <a:solidFill>
                  <a:schemeClr val="tx1"/>
                </a:solidFill>
                <a:effectLst/>
                <a:cs typeface="Tahoma" panose="020B0604030504040204" pitchFamily="34" charset="0"/>
              </a:rPr>
              <a:t>, Hamid </a:t>
            </a:r>
            <a:r>
              <a:rPr kumimoji="0" lang="en-US" altLang="en-US" sz="1800" b="0" i="0" u="none" strike="noStrike" cap="none" normalizeH="0" baseline="0" dirty="0">
                <a:ln>
                  <a:noFill/>
                </a:ln>
                <a:solidFill>
                  <a:schemeClr val="tx1"/>
                </a:solidFill>
                <a:effectLst/>
                <a:cs typeface="Tahoma" panose="020B0604030504040204" pitchFamily="34" charset="0"/>
              </a:rPr>
              <a:t>- ex-</a:t>
            </a:r>
            <a:r>
              <a:rPr kumimoji="0" lang="en-US" altLang="en-US" sz="1800" b="0" i="0" u="none" strike="noStrike" cap="none" normalizeH="0" baseline="0" dirty="0" err="1">
                <a:ln>
                  <a:noFill/>
                </a:ln>
                <a:solidFill>
                  <a:schemeClr val="tx1"/>
                </a:solidFill>
                <a:effectLst/>
                <a:cs typeface="Tahoma" panose="020B0604030504040204" pitchFamily="34" charset="0"/>
              </a:rPr>
              <a:t>Offino</a:t>
            </a:r>
            <a:r>
              <a:rPr kumimoji="0" lang="en-US" altLang="en-US" sz="1800" b="0" i="0" u="none" strike="noStrike" cap="none" normalizeH="0" baseline="0" dirty="0">
                <a:ln>
                  <a:noFill/>
                </a:ln>
                <a:solidFill>
                  <a:schemeClr val="tx1"/>
                </a:solidFill>
                <a:effectLst/>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No longer with </a:t>
            </a:r>
            <a:r>
              <a:rPr kumimoji="0" lang="en-US" altLang="en-US" sz="1800" b="0" i="0" u="none" strike="noStrike" cap="none" normalizeH="0" baseline="0" dirty="0" err="1">
                <a:ln>
                  <a:noFill/>
                </a:ln>
                <a:solidFill>
                  <a:schemeClr val="tx1"/>
                </a:solidFill>
                <a:effectLst/>
                <a:cs typeface="Tahoma" panose="020B0604030504040204" pitchFamily="34" charset="0"/>
              </a:rPr>
              <a:t>Ofinno</a:t>
            </a:r>
            <a:r>
              <a:rPr kumimoji="0" lang="en-US" altLang="en-US" sz="1800" b="0" i="0" u="none" strike="noStrike" cap="none" normalizeH="0" baseline="0" dirty="0">
                <a:ln>
                  <a:noFill/>
                </a:ln>
                <a:solidFill>
                  <a:schemeClr val="tx1"/>
                </a:solidFill>
                <a:effectLst/>
                <a:cs typeface="Tahoma" panose="020B0604030504040204" pitchFamily="34" charset="0"/>
              </a:rPr>
              <a:t> since July 2024 (about a week before the Montreal Session)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sng" strike="noStrike" cap="none" normalizeH="0" baseline="0" dirty="0">
                <a:ln>
                  <a:noFill/>
                </a:ln>
                <a:solidFill>
                  <a:schemeClr val="tx1"/>
                </a:solidFill>
                <a:effectLst/>
                <a:cs typeface="Tahoma" panose="020B0604030504040204" pitchFamily="34" charset="0"/>
              </a:rPr>
              <a:t>Lim, Yeon </a:t>
            </a:r>
            <a:r>
              <a:rPr kumimoji="0" lang="en-US" altLang="en-US" sz="2000" i="0" u="sng" strike="noStrike" cap="none" normalizeH="0" baseline="0" dirty="0" err="1">
                <a:ln>
                  <a:noFill/>
                </a:ln>
                <a:solidFill>
                  <a:schemeClr val="tx1"/>
                </a:solidFill>
                <a:effectLst/>
                <a:cs typeface="Tahoma" panose="020B0604030504040204" pitchFamily="34" charset="0"/>
              </a:rPr>
              <a:t>Geun</a:t>
            </a:r>
            <a:r>
              <a:rPr kumimoji="0" lang="en-US" altLang="en-US" sz="2000" i="0" u="sng" strike="noStrike" cap="none" normalizeH="0" baseline="0" dirty="0">
                <a:ln>
                  <a:noFill/>
                </a:ln>
                <a:solidFill>
                  <a:schemeClr val="tx1"/>
                </a:solidFill>
                <a:effectLst/>
                <a:cs typeface="Tahoma" panose="020B0604030504040204" pitchFamily="34" charset="0"/>
              </a:rPr>
              <a:t> </a:t>
            </a:r>
            <a:r>
              <a:rPr kumimoji="0" lang="en-US" altLang="en-US" sz="2000" i="0" u="sng" strike="noStrike" cap="none" normalizeH="0" baseline="0" dirty="0" err="1">
                <a:ln>
                  <a:noFill/>
                </a:ln>
                <a:solidFill>
                  <a:schemeClr val="tx1"/>
                </a:solidFill>
                <a:effectLst/>
                <a:cs typeface="Tahoma" panose="020B0604030504040204" pitchFamily="34" charset="0"/>
              </a:rPr>
              <a:t>Newracom</a:t>
            </a:r>
            <a:r>
              <a:rPr kumimoji="0" lang="en-US" altLang="en-US" sz="2000" i="0" u="sng" strike="noStrike" cap="none" normalizeH="0" baseline="0" dirty="0">
                <a:ln>
                  <a:noFill/>
                </a:ln>
                <a:solidFill>
                  <a:schemeClr val="tx1"/>
                </a:solidFill>
                <a:effectLst/>
                <a:cs typeface="Tahoma" panose="020B0604030504040204" pitchFamily="34" charset="0"/>
              </a:rPr>
              <a:t>, Inc. </a:t>
            </a:r>
            <a:r>
              <a:rPr kumimoji="0" lang="en-US" altLang="en-US" sz="1800" b="0" i="0" u="none" strike="noStrike" cap="none" normalizeH="0" baseline="0" dirty="0">
                <a:ln>
                  <a:noFill/>
                </a:ln>
                <a:solidFill>
                  <a:schemeClr val="tx1"/>
                </a:solidFill>
                <a:effectLst/>
                <a:cs typeface="Tahoma" panose="020B0604030504040204" pitchFamily="34" charset="0"/>
              </a:rPr>
              <a:t>- SA-PIN:208640 - $1000 due</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Email: </a:t>
            </a:r>
            <a:r>
              <a:rPr kumimoji="0" lang="en-US" altLang="en-US" sz="1800" b="0" i="0" u="none" strike="noStrike" cap="none" normalizeH="0" baseline="0" dirty="0">
                <a:ln>
                  <a:noFill/>
                </a:ln>
                <a:solidFill>
                  <a:schemeClr val="tx1"/>
                </a:solidFill>
                <a:effectLst/>
                <a:cs typeface="Tahoma" panose="020B0604030504040204" pitchFamily="34" charset="0"/>
                <a:hlinkClick r:id="rId3"/>
              </a:rPr>
              <a:t>chaind3@gmail.com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cs typeface="Tahoma" panose="020B0604030504040204" pitchFamily="34" charset="0"/>
              </a:rPr>
              <a:t>Sept 2024 - Attended 24% - NO Registration</a:t>
            </a:r>
            <a:br>
              <a:rPr kumimoji="0" lang="en-US" altLang="en-US" sz="1800" b="0" i="0" u="none" strike="noStrike" cap="none" normalizeH="0" baseline="0" dirty="0">
                <a:ln>
                  <a:noFill/>
                </a:ln>
                <a:solidFill>
                  <a:schemeClr val="tx1"/>
                </a:solidFill>
                <a:effectLst/>
                <a:cs typeface="Tahoma" panose="020B0604030504040204" pitchFamily="34" charset="0"/>
              </a:rPr>
            </a:br>
            <a:r>
              <a:rPr kumimoji="0" lang="en-US" altLang="en-US" sz="1800" b="0" i="0" u="none" strike="noStrike" cap="none" normalizeH="0" baseline="0" dirty="0">
                <a:ln>
                  <a:noFill/>
                </a:ln>
                <a:solidFill>
                  <a:schemeClr val="tx1"/>
                </a:solidFill>
                <a:effectLst/>
                <a:cs typeface="Tahoma" panose="020B0604030504040204" pitchFamily="34" charset="0"/>
              </a:rPr>
              <a:t>Nov 2024 - No Registered</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313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18, 2024) = $405,024.69</a:t>
            </a:r>
          </a:p>
          <a:p>
            <a:endParaRPr lang="en-US" dirty="0"/>
          </a:p>
          <a:p>
            <a:r>
              <a:rPr lang="en-US" dirty="0"/>
              <a:t>Session Fees for 2025 to remain the same as 2024 ($600/$800/$1000)</a:t>
            </a:r>
          </a:p>
          <a:p>
            <a:r>
              <a:rPr lang="en-US" dirty="0"/>
              <a:t>Bank Balance as </a:t>
            </a:r>
            <a:r>
              <a:rPr lang="en-US"/>
              <a:t>of Dec 18, </a:t>
            </a:r>
            <a:r>
              <a:rPr lang="en-US" dirty="0"/>
              <a:t>2024: $990,506.52</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December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December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December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BB5178C-27B9-8136-D581-DF8EEF759CA1}"/>
              </a:ext>
            </a:extLst>
          </p:cNvPr>
          <p:cNvSpPr>
            <a:spLocks noGrp="1"/>
          </p:cNvSpPr>
          <p:nvPr>
            <p:ph type="title"/>
          </p:nvPr>
        </p:nvSpPr>
        <p:spPr>
          <a:xfrm>
            <a:off x="914401" y="685801"/>
            <a:ext cx="10361084" cy="1065213"/>
          </a:xfrm>
        </p:spPr>
        <p:txBody>
          <a:bodyPr/>
          <a:lstStyle/>
          <a:p>
            <a:r>
              <a:rPr lang="en-US" kern="0" dirty="0"/>
              <a:t>These individuals are in arrears on meeting fees</a:t>
            </a:r>
            <a:endParaRPr lang="en-US" dirty="0"/>
          </a:p>
        </p:txBody>
      </p:sp>
      <p:pic>
        <p:nvPicPr>
          <p:cNvPr id="8" name="Picture 7">
            <a:extLst>
              <a:ext uri="{FF2B5EF4-FFF2-40B4-BE49-F238E27FC236}">
                <a16:creationId xmlns:a16="http://schemas.microsoft.com/office/drawing/2014/main" id="{4EA7238C-B83B-5A69-DE60-31B4E77D4203}"/>
              </a:ext>
            </a:extLst>
          </p:cNvPr>
          <p:cNvPicPr>
            <a:picLocks noChangeAspect="1"/>
          </p:cNvPicPr>
          <p:nvPr/>
        </p:nvPicPr>
        <p:blipFill>
          <a:blip r:embed="rId2"/>
          <a:stretch>
            <a:fillRect/>
          </a:stretch>
        </p:blipFill>
        <p:spPr>
          <a:xfrm>
            <a:off x="2022456" y="1981201"/>
            <a:ext cx="8144974" cy="4113213"/>
          </a:xfrm>
          <a:prstGeom prst="rect">
            <a:avLst/>
          </a:prstGeom>
          <a:noFill/>
        </p:spPr>
      </p:pic>
      <p:sp>
        <p:nvSpPr>
          <p:cNvPr id="4" name="Slide Number Placeholder 3">
            <a:extLst>
              <a:ext uri="{FF2B5EF4-FFF2-40B4-BE49-F238E27FC236}">
                <a16:creationId xmlns:a16="http://schemas.microsoft.com/office/drawing/2014/main" id="{04A14C42-8411-B725-03E8-7E02651E2658}"/>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24</a:t>
            </a:fld>
            <a:endParaRPr lang="en-GB"/>
          </a:p>
        </p:txBody>
      </p:sp>
      <p:sp>
        <p:nvSpPr>
          <p:cNvPr id="5" name="Footer Placeholder 4">
            <a:extLst>
              <a:ext uri="{FF2B5EF4-FFF2-40B4-BE49-F238E27FC236}">
                <a16:creationId xmlns:a16="http://schemas.microsoft.com/office/drawing/2014/main" id="{512604BF-3046-281C-022B-98BE24004FF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FDC8F049-296A-6ACD-9086-52F52C1FF1E6}"/>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December 2024</a:t>
            </a:r>
            <a:endParaRPr lang="en-GB"/>
          </a:p>
        </p:txBody>
      </p:sp>
    </p:spTree>
    <p:extLst>
      <p:ext uri="{BB962C8B-B14F-4D97-AF65-F5344CB8AC3E}">
        <p14:creationId xmlns:p14="http://schemas.microsoft.com/office/powerpoint/2010/main" val="183792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a:t>
            </a:r>
            <a:r>
              <a:rPr lang="en-US" sz="1800"/>
              <a:t>Panama       </a:t>
            </a:r>
            <a:r>
              <a:rPr lang="en-US" sz="1800" dirty="0"/>
              <a:t>($15,740,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599 (390/209) – Mixed Kobe </a:t>
            </a:r>
            <a:r>
              <a:rPr lang="en-AU" sz="1800" dirty="0">
                <a:solidFill>
                  <a:srgbClr val="C00000"/>
                </a:solidFill>
              </a:rPr>
              <a:t>(-$1,799</a:t>
            </a:r>
            <a:r>
              <a:rPr lang="en-AU" sz="1800" dirty="0">
                <a:solidFill>
                  <a:schemeClr val="tx1"/>
                </a:solidFill>
              </a:rPr>
              <a:t>,  $21,168.67)</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December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25</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December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26</a:t>
            </a:fld>
            <a:endParaRPr lang="en-GB"/>
          </a:p>
        </p:txBody>
      </p:sp>
    </p:spTree>
    <p:extLst>
      <p:ext uri="{BB962C8B-B14F-4D97-AF65-F5344CB8AC3E}">
        <p14:creationId xmlns:p14="http://schemas.microsoft.com/office/powerpoint/2010/main" val="246845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December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December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December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November 09,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December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$26,896.37</a:t>
            </a:r>
          </a:p>
          <a:p>
            <a:r>
              <a:rPr lang="en-US" sz="2000" dirty="0">
                <a:solidFill>
                  <a:schemeClr val="tx1"/>
                </a:solidFill>
              </a:rPr>
              <a:t>2025 May – Warsaw – Deposit paid = $35,742.15</a:t>
            </a:r>
          </a:p>
        </p:txBody>
      </p:sp>
      <p:pic>
        <p:nvPicPr>
          <p:cNvPr id="7" name="Picture 6">
            <a:extLst>
              <a:ext uri="{FF2B5EF4-FFF2-40B4-BE49-F238E27FC236}">
                <a16:creationId xmlns:a16="http://schemas.microsoft.com/office/drawing/2014/main" id="{A465CB66-F535-4F1D-33F0-700889FCF8D6}"/>
              </a:ext>
            </a:extLst>
          </p:cNvPr>
          <p:cNvPicPr>
            <a:picLocks noChangeAspect="1"/>
          </p:cNvPicPr>
          <p:nvPr/>
        </p:nvPicPr>
        <p:blipFill>
          <a:blip r:embed="rId3"/>
          <a:stretch>
            <a:fillRect/>
          </a:stretch>
        </p:blipFill>
        <p:spPr>
          <a:xfrm>
            <a:off x="1598002" y="2049090"/>
            <a:ext cx="9677564" cy="1065212"/>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December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December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December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December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December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December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December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December 18,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December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graphicFrame>
        <p:nvGraphicFramePr>
          <p:cNvPr id="3" name="Table 2">
            <a:extLst>
              <a:ext uri="{FF2B5EF4-FFF2-40B4-BE49-F238E27FC236}">
                <a16:creationId xmlns:a16="http://schemas.microsoft.com/office/drawing/2014/main" id="{D97E7192-46FF-CEC3-93EA-01C09B1B131D}"/>
              </a:ext>
            </a:extLst>
          </p:cNvPr>
          <p:cNvGraphicFramePr>
            <a:graphicFrameLocks noGrp="1"/>
          </p:cNvGraphicFramePr>
          <p:nvPr>
            <p:extLst>
              <p:ext uri="{D42A27DB-BD31-4B8C-83A1-F6EECF244321}">
                <p14:modId xmlns:p14="http://schemas.microsoft.com/office/powerpoint/2010/main" val="1445526185"/>
              </p:ext>
            </p:extLst>
          </p:nvPr>
        </p:nvGraphicFramePr>
        <p:xfrm>
          <a:off x="6179991" y="685800"/>
          <a:ext cx="5201003" cy="5773320"/>
        </p:xfrm>
        <a:graphic>
          <a:graphicData uri="http://schemas.openxmlformats.org/drawingml/2006/table">
            <a:tbl>
              <a:tblPr/>
              <a:tblGrid>
                <a:gridCol w="3495074">
                  <a:extLst>
                    <a:ext uri="{9D8B030D-6E8A-4147-A177-3AD203B41FA5}">
                      <a16:colId xmlns:a16="http://schemas.microsoft.com/office/drawing/2014/main" val="2144374027"/>
                    </a:ext>
                  </a:extLst>
                </a:gridCol>
                <a:gridCol w="1705929">
                  <a:extLst>
                    <a:ext uri="{9D8B030D-6E8A-4147-A177-3AD203B41FA5}">
                      <a16:colId xmlns:a16="http://schemas.microsoft.com/office/drawing/2014/main" val="1575314223"/>
                    </a:ext>
                  </a:extLst>
                </a:gridCol>
              </a:tblGrid>
              <a:tr h="444010">
                <a:tc gridSpan="2">
                  <a:txBody>
                    <a:bodyPr/>
                    <a:lstStyle/>
                    <a:p>
                      <a:pPr algn="l" fontAlgn="b"/>
                      <a:r>
                        <a:rPr lang="en-US" sz="1800" b="0" i="0" u="none" strike="noStrike">
                          <a:solidFill>
                            <a:srgbClr val="000000"/>
                          </a:solidFill>
                          <a:effectLst/>
                          <a:latin typeface="Aptos Narrow" panose="020B0004020202020204" pitchFamily="34" charset="0"/>
                        </a:rPr>
                        <a:t>2024 Income/Expense Summary through 2024-12-18</a:t>
                      </a:r>
                    </a:p>
                  </a:txBody>
                  <a:tcPr marL="6170" marR="6170" marT="617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2364401050"/>
                  </a:ext>
                </a:extLst>
              </a:tr>
              <a:tr h="273593">
                <a:tc>
                  <a:txBody>
                    <a:bodyPr/>
                    <a:lstStyle/>
                    <a:p>
                      <a:pPr algn="l" fontAlgn="b"/>
                      <a:r>
                        <a:rPr lang="en-US" sz="1800" b="1" i="0" u="none" strike="noStrike">
                          <a:solidFill>
                            <a:srgbClr val="000000"/>
                          </a:solidFill>
                          <a:effectLst/>
                          <a:latin typeface="Aptos Narrow" panose="020B0004020202020204" pitchFamily="34" charset="0"/>
                        </a:rPr>
                        <a:t>Row Labels</a:t>
                      </a:r>
                    </a:p>
                  </a:txBody>
                  <a:tcPr marL="6170" marR="6170" marT="6170"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l" fontAlgn="b"/>
                      <a:r>
                        <a:rPr lang="en-US" sz="1800" b="1" i="0" u="none" strike="noStrike">
                          <a:solidFill>
                            <a:srgbClr val="000000"/>
                          </a:solidFill>
                          <a:effectLst/>
                          <a:latin typeface="Aptos Narrow" panose="020B0004020202020204" pitchFamily="34" charset="0"/>
                        </a:rPr>
                        <a:t>Sum of Amount</a:t>
                      </a:r>
                    </a:p>
                  </a:txBody>
                  <a:tcPr marL="6170" marR="6170" marT="6170"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3813850550"/>
                  </a:ext>
                </a:extLst>
              </a:tr>
              <a:tr h="273593">
                <a:tc>
                  <a:txBody>
                    <a:bodyPr/>
                    <a:lstStyle/>
                    <a:p>
                      <a:pPr algn="l" fontAlgn="b"/>
                      <a:r>
                        <a:rPr lang="en-US" sz="1800" b="0" i="0" u="none" strike="noStrike">
                          <a:solidFill>
                            <a:srgbClr val="000000"/>
                          </a:solidFill>
                          <a:effectLst/>
                          <a:latin typeface="Aptos Narrow" panose="020B0004020202020204" pitchFamily="34" charset="0"/>
                        </a:rPr>
                        <a:t>1.10.0|Individual Registration</a:t>
                      </a:r>
                    </a:p>
                  </a:txBody>
                  <a:tcPr marL="6170" marR="6170" marT="6170"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$920,200.00</a:t>
                      </a:r>
                    </a:p>
                  </a:txBody>
                  <a:tcPr marL="6170" marR="6170" marT="6170" marB="0" anchor="b">
                    <a:lnL>
                      <a:noFill/>
                    </a:lnL>
                    <a:lnR>
                      <a:noFill/>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val="343968302"/>
                  </a:ext>
                </a:extLst>
              </a:tr>
              <a:tr h="273593">
                <a:tc>
                  <a:txBody>
                    <a:bodyPr/>
                    <a:lstStyle/>
                    <a:p>
                      <a:pPr algn="l" fontAlgn="b"/>
                      <a:r>
                        <a:rPr lang="en-US" sz="1800" b="0" i="0" u="none" strike="noStrike">
                          <a:solidFill>
                            <a:srgbClr val="000000"/>
                          </a:solidFill>
                          <a:effectLst/>
                          <a:latin typeface="Aptos Narrow" panose="020B0004020202020204" pitchFamily="34" charset="0"/>
                        </a:rPr>
                        <a:t>1.20.0|Corporation Contribution</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$23,400.00</a:t>
                      </a:r>
                    </a:p>
                  </a:txBody>
                  <a:tcPr marL="6170" marR="6170" marT="6170" marB="0" anchor="b">
                    <a:lnL>
                      <a:noFill/>
                    </a:lnL>
                    <a:lnR>
                      <a:noFill/>
                    </a:lnR>
                    <a:lnT>
                      <a:noFill/>
                    </a:lnT>
                    <a:lnB>
                      <a:noFill/>
                    </a:lnB>
                    <a:noFill/>
                  </a:tcPr>
                </a:tc>
                <a:extLst>
                  <a:ext uri="{0D108BD9-81ED-4DB2-BD59-A6C34878D82A}">
                    <a16:rowId xmlns:a16="http://schemas.microsoft.com/office/drawing/2014/main" val="2291290100"/>
                  </a:ext>
                </a:extLst>
              </a:tr>
              <a:tr h="273593">
                <a:tc>
                  <a:txBody>
                    <a:bodyPr/>
                    <a:lstStyle/>
                    <a:p>
                      <a:pPr algn="l" fontAlgn="b"/>
                      <a:r>
                        <a:rPr lang="en-US" sz="1800" b="0" i="0" u="none" strike="noStrike">
                          <a:solidFill>
                            <a:srgbClr val="000000"/>
                          </a:solidFill>
                          <a:effectLst/>
                          <a:latin typeface="Aptos Narrow" panose="020B0004020202020204" pitchFamily="34" charset="0"/>
                        </a:rPr>
                        <a:t>3.40.0|IEEE CB Account Interest</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$38,566.61</a:t>
                      </a:r>
                    </a:p>
                  </a:txBody>
                  <a:tcPr marL="6170" marR="6170" marT="6170" marB="0" anchor="b">
                    <a:lnL>
                      <a:noFill/>
                    </a:lnL>
                    <a:lnR>
                      <a:noFill/>
                    </a:lnR>
                    <a:lnT>
                      <a:noFill/>
                    </a:lnT>
                    <a:lnB>
                      <a:noFill/>
                    </a:lnB>
                    <a:noFill/>
                  </a:tcPr>
                </a:tc>
                <a:extLst>
                  <a:ext uri="{0D108BD9-81ED-4DB2-BD59-A6C34878D82A}">
                    <a16:rowId xmlns:a16="http://schemas.microsoft.com/office/drawing/2014/main" val="2848258182"/>
                  </a:ext>
                </a:extLst>
              </a:tr>
              <a:tr h="273593">
                <a:tc>
                  <a:txBody>
                    <a:bodyPr/>
                    <a:lstStyle/>
                    <a:p>
                      <a:pPr algn="l" fontAlgn="b"/>
                      <a:r>
                        <a:rPr lang="en-US" sz="1800" b="0" i="0" u="none" strike="noStrike">
                          <a:solidFill>
                            <a:srgbClr val="000000"/>
                          </a:solidFill>
                          <a:effectLst/>
                          <a:latin typeface="Aptos Narrow" panose="020B0004020202020204" pitchFamily="34" charset="0"/>
                        </a:rPr>
                        <a:t>3.70.1|Hotel Credits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$18,335.05</a:t>
                      </a:r>
                    </a:p>
                  </a:txBody>
                  <a:tcPr marL="6170" marR="6170" marT="6170" marB="0" anchor="b">
                    <a:lnL>
                      <a:noFill/>
                    </a:lnL>
                    <a:lnR>
                      <a:noFill/>
                    </a:lnR>
                    <a:lnT>
                      <a:noFill/>
                    </a:lnT>
                    <a:lnB>
                      <a:noFill/>
                    </a:lnB>
                    <a:noFill/>
                  </a:tcPr>
                </a:tc>
                <a:extLst>
                  <a:ext uri="{0D108BD9-81ED-4DB2-BD59-A6C34878D82A}">
                    <a16:rowId xmlns:a16="http://schemas.microsoft.com/office/drawing/2014/main" val="2263263069"/>
                  </a:ext>
                </a:extLst>
              </a:tr>
              <a:tr h="273593">
                <a:tc>
                  <a:txBody>
                    <a:bodyPr/>
                    <a:lstStyle/>
                    <a:p>
                      <a:pPr algn="l" fontAlgn="b"/>
                      <a:r>
                        <a:rPr lang="en-US" sz="1800" b="0" i="0" u="none" strike="noStrike" dirty="0">
                          <a:solidFill>
                            <a:srgbClr val="000000"/>
                          </a:solidFill>
                          <a:effectLst/>
                          <a:latin typeface="Aptos Narrow" panose="020B0004020202020204" pitchFamily="34" charset="0"/>
                        </a:rPr>
                        <a:t>3.70.2|Hotel Commission</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$51,592.62</a:t>
                      </a:r>
                    </a:p>
                  </a:txBody>
                  <a:tcPr marL="6170" marR="6170" marT="6170" marB="0" anchor="b">
                    <a:lnL>
                      <a:noFill/>
                    </a:lnL>
                    <a:lnR>
                      <a:noFill/>
                    </a:lnR>
                    <a:lnT>
                      <a:noFill/>
                    </a:lnT>
                    <a:lnB>
                      <a:noFill/>
                    </a:lnB>
                    <a:noFill/>
                  </a:tcPr>
                </a:tc>
                <a:extLst>
                  <a:ext uri="{0D108BD9-81ED-4DB2-BD59-A6C34878D82A}">
                    <a16:rowId xmlns:a16="http://schemas.microsoft.com/office/drawing/2014/main" val="3522252383"/>
                  </a:ext>
                </a:extLst>
              </a:tr>
              <a:tr h="273593">
                <a:tc>
                  <a:txBody>
                    <a:bodyPr/>
                    <a:lstStyle/>
                    <a:p>
                      <a:pPr algn="l" fontAlgn="b"/>
                      <a:r>
                        <a:rPr lang="en-US" sz="1800" b="0" i="0" u="none" strike="noStrike">
                          <a:solidFill>
                            <a:srgbClr val="000000"/>
                          </a:solidFill>
                          <a:effectLst/>
                          <a:latin typeface="Aptos Narrow" panose="020B0004020202020204" pitchFamily="34" charset="0"/>
                        </a:rPr>
                        <a:t>4.10.1|Social Events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-$137,925.41</a:t>
                      </a:r>
                    </a:p>
                  </a:txBody>
                  <a:tcPr marL="6170" marR="6170" marT="6170" marB="0" anchor="b">
                    <a:lnL>
                      <a:noFill/>
                    </a:lnL>
                    <a:lnR>
                      <a:noFill/>
                    </a:lnR>
                    <a:lnT>
                      <a:noFill/>
                    </a:lnT>
                    <a:lnB>
                      <a:noFill/>
                    </a:lnB>
                    <a:noFill/>
                  </a:tcPr>
                </a:tc>
                <a:extLst>
                  <a:ext uri="{0D108BD9-81ED-4DB2-BD59-A6C34878D82A}">
                    <a16:rowId xmlns:a16="http://schemas.microsoft.com/office/drawing/2014/main" val="123095982"/>
                  </a:ext>
                </a:extLst>
              </a:tr>
              <a:tr h="273593">
                <a:tc>
                  <a:txBody>
                    <a:bodyPr/>
                    <a:lstStyle/>
                    <a:p>
                      <a:pPr algn="l" fontAlgn="b"/>
                      <a:r>
                        <a:rPr lang="en-US" sz="1800" b="0" i="0" u="none" strike="noStrike">
                          <a:solidFill>
                            <a:srgbClr val="000000"/>
                          </a:solidFill>
                          <a:effectLst/>
                          <a:latin typeface="Aptos Narrow" panose="020B0004020202020204" pitchFamily="34" charset="0"/>
                        </a:rPr>
                        <a:t>4.10.10|Shipping</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-$28,453.65</a:t>
                      </a:r>
                    </a:p>
                  </a:txBody>
                  <a:tcPr marL="6170" marR="6170" marT="6170" marB="0" anchor="b">
                    <a:lnL>
                      <a:noFill/>
                    </a:lnL>
                    <a:lnR>
                      <a:noFill/>
                    </a:lnR>
                    <a:lnT>
                      <a:noFill/>
                    </a:lnT>
                    <a:lnB>
                      <a:noFill/>
                    </a:lnB>
                    <a:noFill/>
                  </a:tcPr>
                </a:tc>
                <a:extLst>
                  <a:ext uri="{0D108BD9-81ED-4DB2-BD59-A6C34878D82A}">
                    <a16:rowId xmlns:a16="http://schemas.microsoft.com/office/drawing/2014/main" val="1051180872"/>
                  </a:ext>
                </a:extLst>
              </a:tr>
              <a:tr h="273593">
                <a:tc>
                  <a:txBody>
                    <a:bodyPr/>
                    <a:lstStyle/>
                    <a:p>
                      <a:pPr algn="l" fontAlgn="b"/>
                      <a:r>
                        <a:rPr lang="en-US" sz="1800" b="0" i="0" u="none" strike="noStrike">
                          <a:solidFill>
                            <a:srgbClr val="000000"/>
                          </a:solidFill>
                          <a:effectLst/>
                          <a:latin typeface="Aptos Narrow" panose="020B0004020202020204" pitchFamily="34" charset="0"/>
                        </a:rPr>
                        <a:t>4.10.11|Miscellaneous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-$16,381.41</a:t>
                      </a:r>
                    </a:p>
                  </a:txBody>
                  <a:tcPr marL="6170" marR="6170" marT="6170" marB="0" anchor="b">
                    <a:lnL>
                      <a:noFill/>
                    </a:lnL>
                    <a:lnR>
                      <a:noFill/>
                    </a:lnR>
                    <a:lnT>
                      <a:noFill/>
                    </a:lnT>
                    <a:lnB>
                      <a:noFill/>
                    </a:lnB>
                    <a:noFill/>
                  </a:tcPr>
                </a:tc>
                <a:extLst>
                  <a:ext uri="{0D108BD9-81ED-4DB2-BD59-A6C34878D82A}">
                    <a16:rowId xmlns:a16="http://schemas.microsoft.com/office/drawing/2014/main" val="2800684227"/>
                  </a:ext>
                </a:extLst>
              </a:tr>
              <a:tr h="273593">
                <a:tc>
                  <a:txBody>
                    <a:bodyPr/>
                    <a:lstStyle/>
                    <a:p>
                      <a:pPr algn="l" fontAlgn="b"/>
                      <a:r>
                        <a:rPr lang="en-US" sz="1800" b="0" i="0" u="none" strike="noStrike">
                          <a:solidFill>
                            <a:srgbClr val="000000"/>
                          </a:solidFill>
                          <a:effectLst/>
                          <a:latin typeface="Aptos Narrow" panose="020B0004020202020204" pitchFamily="34" charset="0"/>
                        </a:rPr>
                        <a:t>4.10.12|AV Services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-$55,068.10</a:t>
                      </a:r>
                    </a:p>
                  </a:txBody>
                  <a:tcPr marL="6170" marR="6170" marT="6170" marB="0" anchor="b">
                    <a:lnL>
                      <a:noFill/>
                    </a:lnL>
                    <a:lnR>
                      <a:noFill/>
                    </a:lnR>
                    <a:lnT>
                      <a:noFill/>
                    </a:lnT>
                    <a:lnB>
                      <a:noFill/>
                    </a:lnB>
                    <a:noFill/>
                  </a:tcPr>
                </a:tc>
                <a:extLst>
                  <a:ext uri="{0D108BD9-81ED-4DB2-BD59-A6C34878D82A}">
                    <a16:rowId xmlns:a16="http://schemas.microsoft.com/office/drawing/2014/main" val="529319958"/>
                  </a:ext>
                </a:extLst>
              </a:tr>
              <a:tr h="273593">
                <a:tc>
                  <a:txBody>
                    <a:bodyPr/>
                    <a:lstStyle/>
                    <a:p>
                      <a:pPr algn="l" fontAlgn="b"/>
                      <a:r>
                        <a:rPr lang="en-US" sz="1800" b="0" i="0" u="none" strike="noStrike">
                          <a:solidFill>
                            <a:srgbClr val="000000"/>
                          </a:solidFill>
                          <a:effectLst/>
                          <a:latin typeface="Aptos Narrow" panose="020B0004020202020204" pitchFamily="34" charset="0"/>
                        </a:rPr>
                        <a:t>4.10.2|Site Survey</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-$13,561.98</a:t>
                      </a:r>
                    </a:p>
                  </a:txBody>
                  <a:tcPr marL="6170" marR="6170" marT="6170" marB="0" anchor="b">
                    <a:lnL>
                      <a:noFill/>
                    </a:lnL>
                    <a:lnR>
                      <a:noFill/>
                    </a:lnR>
                    <a:lnT>
                      <a:noFill/>
                    </a:lnT>
                    <a:lnB>
                      <a:noFill/>
                    </a:lnB>
                    <a:noFill/>
                  </a:tcPr>
                </a:tc>
                <a:extLst>
                  <a:ext uri="{0D108BD9-81ED-4DB2-BD59-A6C34878D82A}">
                    <a16:rowId xmlns:a16="http://schemas.microsoft.com/office/drawing/2014/main" val="709762644"/>
                  </a:ext>
                </a:extLst>
              </a:tr>
              <a:tr h="273593">
                <a:tc>
                  <a:txBody>
                    <a:bodyPr/>
                    <a:lstStyle/>
                    <a:p>
                      <a:pPr algn="l" fontAlgn="b"/>
                      <a:r>
                        <a:rPr lang="en-US" sz="1800" b="0" i="0" u="none" strike="noStrike">
                          <a:solidFill>
                            <a:srgbClr val="000000"/>
                          </a:solidFill>
                          <a:effectLst/>
                          <a:latin typeface="Aptos Narrow" panose="020B0004020202020204" pitchFamily="34" charset="0"/>
                        </a:rPr>
                        <a:t>4.10.3|Hotel Deposit</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000000"/>
                          </a:solidFill>
                          <a:effectLst/>
                          <a:latin typeface="Aptos Narrow" panose="020B0004020202020204" pitchFamily="34" charset="0"/>
                        </a:rPr>
                        <a:t>$84,026.58</a:t>
                      </a:r>
                    </a:p>
                  </a:txBody>
                  <a:tcPr marL="6170" marR="6170" marT="6170" marB="0" anchor="b">
                    <a:lnL>
                      <a:noFill/>
                    </a:lnL>
                    <a:lnR>
                      <a:noFill/>
                    </a:lnR>
                    <a:lnT>
                      <a:noFill/>
                    </a:lnT>
                    <a:lnB>
                      <a:noFill/>
                    </a:lnB>
                    <a:noFill/>
                  </a:tcPr>
                </a:tc>
                <a:extLst>
                  <a:ext uri="{0D108BD9-81ED-4DB2-BD59-A6C34878D82A}">
                    <a16:rowId xmlns:a16="http://schemas.microsoft.com/office/drawing/2014/main" val="2968298560"/>
                  </a:ext>
                </a:extLst>
              </a:tr>
              <a:tr h="273593">
                <a:tc>
                  <a:txBody>
                    <a:bodyPr/>
                    <a:lstStyle/>
                    <a:p>
                      <a:pPr algn="l" fontAlgn="b"/>
                      <a:r>
                        <a:rPr lang="en-US" sz="1800" b="0" i="0" u="none" strike="noStrike">
                          <a:solidFill>
                            <a:srgbClr val="000000"/>
                          </a:solidFill>
                          <a:effectLst/>
                          <a:latin typeface="Aptos Narrow" panose="020B0004020202020204" pitchFamily="34" charset="0"/>
                        </a:rPr>
                        <a:t>4.10.5|Venue</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-$88,902.69</a:t>
                      </a:r>
                    </a:p>
                  </a:txBody>
                  <a:tcPr marL="6170" marR="6170" marT="6170" marB="0" anchor="b">
                    <a:lnL>
                      <a:noFill/>
                    </a:lnL>
                    <a:lnR>
                      <a:noFill/>
                    </a:lnR>
                    <a:lnT>
                      <a:noFill/>
                    </a:lnT>
                    <a:lnB>
                      <a:noFill/>
                    </a:lnB>
                    <a:noFill/>
                  </a:tcPr>
                </a:tc>
                <a:extLst>
                  <a:ext uri="{0D108BD9-81ED-4DB2-BD59-A6C34878D82A}">
                    <a16:rowId xmlns:a16="http://schemas.microsoft.com/office/drawing/2014/main" val="1413009289"/>
                  </a:ext>
                </a:extLst>
              </a:tr>
              <a:tr h="273593">
                <a:tc>
                  <a:txBody>
                    <a:bodyPr/>
                    <a:lstStyle/>
                    <a:p>
                      <a:pPr algn="l" fontAlgn="b"/>
                      <a:r>
                        <a:rPr lang="en-US" sz="1800" b="0" i="0" u="none" strike="noStrike">
                          <a:solidFill>
                            <a:srgbClr val="000000"/>
                          </a:solidFill>
                          <a:effectLst/>
                          <a:latin typeface="Aptos Narrow" panose="020B0004020202020204" pitchFamily="34" charset="0"/>
                        </a:rPr>
                        <a:t>4.10.6|Financial Fees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-$38,355.45</a:t>
                      </a:r>
                    </a:p>
                  </a:txBody>
                  <a:tcPr marL="6170" marR="6170" marT="6170" marB="0" anchor="b">
                    <a:lnL>
                      <a:noFill/>
                    </a:lnL>
                    <a:lnR>
                      <a:noFill/>
                    </a:lnR>
                    <a:lnT>
                      <a:noFill/>
                    </a:lnT>
                    <a:lnB>
                      <a:noFill/>
                    </a:lnB>
                    <a:noFill/>
                  </a:tcPr>
                </a:tc>
                <a:extLst>
                  <a:ext uri="{0D108BD9-81ED-4DB2-BD59-A6C34878D82A}">
                    <a16:rowId xmlns:a16="http://schemas.microsoft.com/office/drawing/2014/main" val="4158537044"/>
                  </a:ext>
                </a:extLst>
              </a:tr>
              <a:tr h="273593">
                <a:tc>
                  <a:txBody>
                    <a:bodyPr/>
                    <a:lstStyle/>
                    <a:p>
                      <a:pPr algn="l" fontAlgn="b"/>
                      <a:r>
                        <a:rPr lang="en-US" sz="1800" b="0" i="0" u="none" strike="noStrike">
                          <a:solidFill>
                            <a:srgbClr val="000000"/>
                          </a:solidFill>
                          <a:effectLst/>
                          <a:latin typeface="Aptos Narrow" panose="020B0004020202020204" pitchFamily="34" charset="0"/>
                        </a:rPr>
                        <a:t>4.10.7|Meeting Planner</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-$205,385.86</a:t>
                      </a:r>
                    </a:p>
                  </a:txBody>
                  <a:tcPr marL="6170" marR="6170" marT="6170" marB="0" anchor="b">
                    <a:lnL>
                      <a:noFill/>
                    </a:lnL>
                    <a:lnR>
                      <a:noFill/>
                    </a:lnR>
                    <a:lnT>
                      <a:noFill/>
                    </a:lnT>
                    <a:lnB>
                      <a:noFill/>
                    </a:lnB>
                    <a:noFill/>
                  </a:tcPr>
                </a:tc>
                <a:extLst>
                  <a:ext uri="{0D108BD9-81ED-4DB2-BD59-A6C34878D82A}">
                    <a16:rowId xmlns:a16="http://schemas.microsoft.com/office/drawing/2014/main" val="326325881"/>
                  </a:ext>
                </a:extLst>
              </a:tr>
              <a:tr h="273593">
                <a:tc>
                  <a:txBody>
                    <a:bodyPr/>
                    <a:lstStyle/>
                    <a:p>
                      <a:pPr algn="l" fontAlgn="b"/>
                      <a:r>
                        <a:rPr lang="en-US" sz="1800" b="0" i="0" u="none" strike="noStrike">
                          <a:solidFill>
                            <a:srgbClr val="000000"/>
                          </a:solidFill>
                          <a:effectLst/>
                          <a:latin typeface="Aptos Narrow" panose="020B0004020202020204" pitchFamily="34" charset="0"/>
                        </a:rPr>
                        <a:t>4.10.8|Food &amp; Beverage</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-$376,796.32</a:t>
                      </a:r>
                    </a:p>
                  </a:txBody>
                  <a:tcPr marL="6170" marR="6170" marT="6170" marB="0" anchor="b">
                    <a:lnL>
                      <a:noFill/>
                    </a:lnL>
                    <a:lnR>
                      <a:noFill/>
                    </a:lnR>
                    <a:lnT>
                      <a:noFill/>
                    </a:lnT>
                    <a:lnB>
                      <a:noFill/>
                    </a:lnB>
                    <a:noFill/>
                  </a:tcPr>
                </a:tc>
                <a:extLst>
                  <a:ext uri="{0D108BD9-81ED-4DB2-BD59-A6C34878D82A}">
                    <a16:rowId xmlns:a16="http://schemas.microsoft.com/office/drawing/2014/main" val="2025652114"/>
                  </a:ext>
                </a:extLst>
              </a:tr>
              <a:tr h="273593">
                <a:tc>
                  <a:txBody>
                    <a:bodyPr/>
                    <a:lstStyle/>
                    <a:p>
                      <a:pPr algn="l" fontAlgn="b"/>
                      <a:r>
                        <a:rPr lang="en-US" sz="1800" b="0" i="0" u="none" strike="noStrike">
                          <a:solidFill>
                            <a:srgbClr val="000000"/>
                          </a:solidFill>
                          <a:effectLst/>
                          <a:latin typeface="Aptos Narrow" panose="020B0004020202020204" pitchFamily="34" charset="0"/>
                        </a:rPr>
                        <a:t>4.10.9|Network Services</a:t>
                      </a:r>
                    </a:p>
                  </a:txBody>
                  <a:tcPr marL="6170" marR="6170" marT="6170" marB="0" anchor="b">
                    <a:lnL>
                      <a:noFill/>
                    </a:lnL>
                    <a:lnR>
                      <a:noFill/>
                    </a:lnR>
                    <a:lnT>
                      <a:noFill/>
                    </a:lnT>
                    <a:lnB>
                      <a:noFill/>
                    </a:lnB>
                    <a:noFill/>
                  </a:tcPr>
                </a:tc>
                <a:tc>
                  <a:txBody>
                    <a:bodyPr/>
                    <a:lstStyle/>
                    <a:p>
                      <a:pPr algn="r" fontAlgn="b"/>
                      <a:r>
                        <a:rPr lang="en-US" sz="1800" b="0" i="0" u="none" strike="noStrike">
                          <a:solidFill>
                            <a:srgbClr val="C00000"/>
                          </a:solidFill>
                          <a:effectLst/>
                          <a:latin typeface="Aptos Narrow" panose="020B0004020202020204" pitchFamily="34" charset="0"/>
                        </a:rPr>
                        <a:t>-$156,583.86</a:t>
                      </a:r>
                    </a:p>
                  </a:txBody>
                  <a:tcPr marL="6170" marR="6170" marT="6170" marB="0" anchor="b">
                    <a:lnL>
                      <a:noFill/>
                    </a:lnL>
                    <a:lnR>
                      <a:noFill/>
                    </a:lnR>
                    <a:lnT>
                      <a:noFill/>
                    </a:lnT>
                    <a:lnB>
                      <a:noFill/>
                    </a:lnB>
                    <a:noFill/>
                  </a:tcPr>
                </a:tc>
                <a:extLst>
                  <a:ext uri="{0D108BD9-81ED-4DB2-BD59-A6C34878D82A}">
                    <a16:rowId xmlns:a16="http://schemas.microsoft.com/office/drawing/2014/main" val="1336014791"/>
                  </a:ext>
                </a:extLst>
              </a:tr>
              <a:tr h="273593">
                <a:tc>
                  <a:txBody>
                    <a:bodyPr/>
                    <a:lstStyle/>
                    <a:p>
                      <a:pPr algn="l" fontAlgn="b"/>
                      <a:r>
                        <a:rPr lang="en-US" sz="1800" b="0" i="0" u="none" strike="noStrike">
                          <a:solidFill>
                            <a:srgbClr val="000000"/>
                          </a:solidFill>
                          <a:effectLst/>
                          <a:latin typeface="Aptos Narrow" panose="020B0004020202020204" pitchFamily="34" charset="0"/>
                        </a:rPr>
                        <a:t>5.30.0|Independent Contractor</a:t>
                      </a:r>
                    </a:p>
                  </a:txBody>
                  <a:tcPr marL="6170" marR="6170" marT="6170"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800" b="0" i="0" u="none" strike="noStrike">
                          <a:solidFill>
                            <a:srgbClr val="C00000"/>
                          </a:solidFill>
                          <a:effectLst/>
                          <a:latin typeface="Aptos Narrow" panose="020B0004020202020204" pitchFamily="34" charset="0"/>
                        </a:rPr>
                        <a:t>-$2,000.00</a:t>
                      </a:r>
                    </a:p>
                  </a:txBody>
                  <a:tcPr marL="6170" marR="6170" marT="6170" marB="0" anchor="b">
                    <a:lnL>
                      <a:noFill/>
                    </a:lnL>
                    <a:lnR>
                      <a:noFill/>
                    </a:lnR>
                    <a:lnT>
                      <a:noFill/>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009184803"/>
                  </a:ext>
                </a:extLst>
              </a:tr>
              <a:tr h="273593">
                <a:tc>
                  <a:txBody>
                    <a:bodyPr/>
                    <a:lstStyle/>
                    <a:p>
                      <a:pPr algn="l" fontAlgn="b"/>
                      <a:r>
                        <a:rPr lang="en-US" sz="1800" b="1" i="0" u="none" strike="noStrike">
                          <a:solidFill>
                            <a:srgbClr val="000000"/>
                          </a:solidFill>
                          <a:effectLst/>
                          <a:latin typeface="Aptos Narrow" panose="020B0004020202020204" pitchFamily="34" charset="0"/>
                        </a:rPr>
                        <a:t>Grand Total</a:t>
                      </a:r>
                    </a:p>
                  </a:txBody>
                  <a:tcPr marL="6170" marR="6170" marT="6170"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800" b="1" i="0" u="none" strike="noStrike" dirty="0">
                          <a:solidFill>
                            <a:srgbClr val="000000"/>
                          </a:solidFill>
                          <a:effectLst/>
                          <a:latin typeface="Aptos Narrow" panose="020B0004020202020204" pitchFamily="34" charset="0"/>
                        </a:rPr>
                        <a:t>$16,706.13</a:t>
                      </a:r>
                    </a:p>
                  </a:txBody>
                  <a:tcPr marL="6170" marR="6170" marT="6170"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125364730"/>
                  </a:ext>
                </a:extLst>
              </a:tr>
            </a:tbl>
          </a:graphicData>
        </a:graphic>
      </p:graphicFrame>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December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December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December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42</a:t>
            </a:fld>
            <a:endParaRPr lang="en-GB"/>
          </a:p>
        </p:txBody>
      </p:sp>
    </p:spTree>
    <p:extLst>
      <p:ext uri="{BB962C8B-B14F-4D97-AF65-F5344CB8AC3E}">
        <p14:creationId xmlns:p14="http://schemas.microsoft.com/office/powerpoint/2010/main" val="10880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December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December 2024</a:t>
            </a:r>
            <a:endParaRPr lang="en-GB"/>
          </a:p>
        </p:txBody>
      </p:sp>
      <p:graphicFrame>
        <p:nvGraphicFramePr>
          <p:cNvPr id="2" name="Table 1">
            <a:extLst>
              <a:ext uri="{FF2B5EF4-FFF2-40B4-BE49-F238E27FC236}">
                <a16:creationId xmlns:a16="http://schemas.microsoft.com/office/drawing/2014/main" id="{3993FC98-34E7-861E-BBB8-C30E8E89F0DB}"/>
              </a:ext>
            </a:extLst>
          </p:cNvPr>
          <p:cNvGraphicFramePr>
            <a:graphicFrameLocks noGrp="1"/>
          </p:cNvGraphicFramePr>
          <p:nvPr>
            <p:extLst>
              <p:ext uri="{D42A27DB-BD31-4B8C-83A1-F6EECF244321}">
                <p14:modId xmlns:p14="http://schemas.microsoft.com/office/powerpoint/2010/main" val="3416056589"/>
              </p:ext>
            </p:extLst>
          </p:nvPr>
        </p:nvGraphicFramePr>
        <p:xfrm>
          <a:off x="381000" y="1600200"/>
          <a:ext cx="11353802" cy="4724403"/>
        </p:xfrm>
        <a:graphic>
          <a:graphicData uri="http://schemas.openxmlformats.org/drawingml/2006/table">
            <a:tbl>
              <a:tblPr/>
              <a:tblGrid>
                <a:gridCol w="2039152">
                  <a:extLst>
                    <a:ext uri="{9D8B030D-6E8A-4147-A177-3AD203B41FA5}">
                      <a16:colId xmlns:a16="http://schemas.microsoft.com/office/drawing/2014/main" val="486543702"/>
                    </a:ext>
                  </a:extLst>
                </a:gridCol>
                <a:gridCol w="931465">
                  <a:extLst>
                    <a:ext uri="{9D8B030D-6E8A-4147-A177-3AD203B41FA5}">
                      <a16:colId xmlns:a16="http://schemas.microsoft.com/office/drawing/2014/main" val="2698160796"/>
                    </a:ext>
                  </a:extLst>
                </a:gridCol>
                <a:gridCol w="931465">
                  <a:extLst>
                    <a:ext uri="{9D8B030D-6E8A-4147-A177-3AD203B41FA5}">
                      <a16:colId xmlns:a16="http://schemas.microsoft.com/office/drawing/2014/main" val="3469038957"/>
                    </a:ext>
                  </a:extLst>
                </a:gridCol>
                <a:gridCol w="931465">
                  <a:extLst>
                    <a:ext uri="{9D8B030D-6E8A-4147-A177-3AD203B41FA5}">
                      <a16:colId xmlns:a16="http://schemas.microsoft.com/office/drawing/2014/main" val="918259669"/>
                    </a:ext>
                  </a:extLst>
                </a:gridCol>
                <a:gridCol w="931465">
                  <a:extLst>
                    <a:ext uri="{9D8B030D-6E8A-4147-A177-3AD203B41FA5}">
                      <a16:colId xmlns:a16="http://schemas.microsoft.com/office/drawing/2014/main" val="1480909481"/>
                    </a:ext>
                  </a:extLst>
                </a:gridCol>
                <a:gridCol w="931465">
                  <a:extLst>
                    <a:ext uri="{9D8B030D-6E8A-4147-A177-3AD203B41FA5}">
                      <a16:colId xmlns:a16="http://schemas.microsoft.com/office/drawing/2014/main" val="3280085382"/>
                    </a:ext>
                  </a:extLst>
                </a:gridCol>
                <a:gridCol w="931465">
                  <a:extLst>
                    <a:ext uri="{9D8B030D-6E8A-4147-A177-3AD203B41FA5}">
                      <a16:colId xmlns:a16="http://schemas.microsoft.com/office/drawing/2014/main" val="3742775796"/>
                    </a:ext>
                  </a:extLst>
                </a:gridCol>
                <a:gridCol w="931465">
                  <a:extLst>
                    <a:ext uri="{9D8B030D-6E8A-4147-A177-3AD203B41FA5}">
                      <a16:colId xmlns:a16="http://schemas.microsoft.com/office/drawing/2014/main" val="1287625113"/>
                    </a:ext>
                  </a:extLst>
                </a:gridCol>
                <a:gridCol w="931465">
                  <a:extLst>
                    <a:ext uri="{9D8B030D-6E8A-4147-A177-3AD203B41FA5}">
                      <a16:colId xmlns:a16="http://schemas.microsoft.com/office/drawing/2014/main" val="907371232"/>
                    </a:ext>
                  </a:extLst>
                </a:gridCol>
                <a:gridCol w="931465">
                  <a:extLst>
                    <a:ext uri="{9D8B030D-6E8A-4147-A177-3AD203B41FA5}">
                      <a16:colId xmlns:a16="http://schemas.microsoft.com/office/drawing/2014/main" val="3690304227"/>
                    </a:ext>
                  </a:extLst>
                </a:gridCol>
                <a:gridCol w="931465">
                  <a:extLst>
                    <a:ext uri="{9D8B030D-6E8A-4147-A177-3AD203B41FA5}">
                      <a16:colId xmlns:a16="http://schemas.microsoft.com/office/drawing/2014/main" val="587583197"/>
                    </a:ext>
                  </a:extLst>
                </a:gridCol>
              </a:tblGrid>
              <a:tr h="255598">
                <a:tc gridSpan="11">
                  <a:txBody>
                    <a:bodyPr/>
                    <a:lstStyle/>
                    <a:p>
                      <a:pPr algn="ctr" fontAlgn="b"/>
                      <a:r>
                        <a:rPr lang="en-US" sz="1600" b="0" i="0" u="none" strike="noStrike" dirty="0">
                          <a:solidFill>
                            <a:srgbClr val="000000"/>
                          </a:solidFill>
                          <a:effectLst/>
                          <a:latin typeface="Aptos Narrow" panose="020B0004020202020204" pitchFamily="34" charset="0"/>
                        </a:rPr>
                        <a:t>2024 Income/Expense Report per Session - Jan 1 - Dec 18,2024</a:t>
                      </a:r>
                    </a:p>
                  </a:txBody>
                  <a:tcPr marL="5744" marR="5744" marT="5744"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8519901"/>
                  </a:ext>
                </a:extLst>
              </a:tr>
              <a:tr h="213376">
                <a:tc>
                  <a:txBody>
                    <a:bodyPr/>
                    <a:lstStyle/>
                    <a:p>
                      <a:pPr algn="l" fontAlgn="b"/>
                      <a:endParaRPr lang="en-US" sz="8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Panama</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Warsaw</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Waikoloa</a:t>
                      </a:r>
                    </a:p>
                  </a:txBody>
                  <a:tcPr marL="5744" marR="5744" marT="5744" marB="0" anchor="ctr">
                    <a:lnL>
                      <a:noFill/>
                    </a:lnL>
                    <a:lnR>
                      <a:noFill/>
                    </a:lnR>
                    <a:lnT>
                      <a:noFill/>
                    </a:lnT>
                    <a:lnB>
                      <a:noFill/>
                    </a:lnB>
                    <a:noFill/>
                  </a:tcPr>
                </a:tc>
                <a:tc>
                  <a:txBody>
                    <a:bodyPr/>
                    <a:lstStyle/>
                    <a:p>
                      <a:pPr algn="ctr" fontAlgn="ctr"/>
                      <a:endParaRPr lang="en-US" sz="1200" b="0" i="0" u="none" strike="noStrike">
                        <a:solidFill>
                          <a:srgbClr val="000000"/>
                        </a:solidFill>
                        <a:effectLst/>
                        <a:latin typeface="Aptos Narrow" panose="020B0004020202020204" pitchFamily="34" charset="0"/>
                      </a:endParaRP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Kobe</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Warsaw</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Victoria</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Antwerp</a:t>
                      </a:r>
                    </a:p>
                  </a:txBody>
                  <a:tcPr marL="5744" marR="5744" marT="5744" marB="0" anchor="ctr">
                    <a:lnL>
                      <a:noFill/>
                    </a:lnL>
                    <a:lnR>
                      <a:noFill/>
                    </a:lnR>
                    <a:lnT>
                      <a:noFill/>
                    </a:lnT>
                    <a:lnB>
                      <a:noFill/>
                    </a:lnB>
                    <a:noFill/>
                  </a:tcPr>
                </a:tc>
                <a:tc>
                  <a:txBody>
                    <a:bodyPr/>
                    <a:lstStyle/>
                    <a:p>
                      <a:pPr algn="ctr" fontAlgn="ctr"/>
                      <a:r>
                        <a:rPr lang="en-US" sz="1200" b="0" i="0" u="none" strike="noStrike">
                          <a:solidFill>
                            <a:srgbClr val="000000"/>
                          </a:solidFill>
                          <a:effectLst/>
                          <a:latin typeface="Aptos Narrow" panose="020B0004020202020204" pitchFamily="34" charset="0"/>
                        </a:rPr>
                        <a:t>Irvine</a:t>
                      </a:r>
                    </a:p>
                  </a:txBody>
                  <a:tcPr marL="5744" marR="5744" marT="5744" marB="0" anchor="ctr">
                    <a:lnL>
                      <a:noFill/>
                    </a:lnL>
                    <a:lnR>
                      <a:noFill/>
                    </a:lnR>
                    <a:lnT>
                      <a:noFill/>
                    </a:lnT>
                    <a:lnB>
                      <a:noFill/>
                    </a:lnB>
                    <a:noFill/>
                  </a:tcPr>
                </a:tc>
                <a:tc>
                  <a:txBody>
                    <a:bodyPr/>
                    <a:lstStyle/>
                    <a:p>
                      <a:pPr algn="l" fontAlgn="b"/>
                      <a:endParaRPr lang="en-US" sz="8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extLst>
                  <a:ext uri="{0D108BD9-81ED-4DB2-BD59-A6C34878D82A}">
                    <a16:rowId xmlns:a16="http://schemas.microsoft.com/office/drawing/2014/main" val="400919761"/>
                  </a:ext>
                </a:extLst>
              </a:tr>
              <a:tr h="201285">
                <a:tc>
                  <a:txBody>
                    <a:bodyPr/>
                    <a:lstStyle/>
                    <a:p>
                      <a:pPr algn="l" fontAlgn="b"/>
                      <a:r>
                        <a:rPr lang="en-US" sz="1200" b="1" i="0" u="none" strike="noStrike">
                          <a:solidFill>
                            <a:srgbClr val="000000"/>
                          </a:solidFill>
                          <a:effectLst/>
                          <a:latin typeface="Aptos Narrow" panose="020B0004020202020204" pitchFamily="34" charset="0"/>
                        </a:rPr>
                        <a:t> </a:t>
                      </a: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tc>
                  <a:txBody>
                    <a:bodyPr/>
                    <a:lstStyle/>
                    <a:p>
                      <a:pPr algn="l" fontAlgn="b"/>
                      <a:endParaRPr lang="en-US" sz="1200" b="1"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solidFill>
                      <a:srgbClr val="C0E6F5"/>
                    </a:solidFill>
                  </a:tcPr>
                </a:tc>
                <a:extLst>
                  <a:ext uri="{0D108BD9-81ED-4DB2-BD59-A6C34878D82A}">
                    <a16:rowId xmlns:a16="http://schemas.microsoft.com/office/drawing/2014/main" val="247693372"/>
                  </a:ext>
                </a:extLst>
              </a:tr>
              <a:tr h="213376">
                <a:tc>
                  <a:txBody>
                    <a:bodyPr/>
                    <a:lstStyle/>
                    <a:p>
                      <a:pPr algn="ctr" fontAlgn="ctr"/>
                      <a:r>
                        <a:rPr lang="en-US" sz="1200" b="1" i="0" u="none" strike="noStrike">
                          <a:solidFill>
                            <a:srgbClr val="000000"/>
                          </a:solidFill>
                          <a:effectLst/>
                          <a:latin typeface="Aptos Narrow" panose="020B0004020202020204" pitchFamily="34" charset="0"/>
                        </a:rPr>
                        <a:t>Category</a:t>
                      </a:r>
                    </a:p>
                  </a:txBody>
                  <a:tcPr marL="5744" marR="5744" marT="5744" marB="0" anchor="ctr">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2024-01</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2024-05</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2024-09</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2024-Misc</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2025-01</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2025-05</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2026-01</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2026-05</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2027-01</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tc>
                  <a:txBody>
                    <a:bodyPr/>
                    <a:lstStyle/>
                    <a:p>
                      <a:pPr algn="ctr" fontAlgn="b"/>
                      <a:r>
                        <a:rPr lang="en-US" sz="1200" b="1" i="0" u="none" strike="noStrike">
                          <a:solidFill>
                            <a:srgbClr val="000000"/>
                          </a:solidFill>
                          <a:effectLst/>
                          <a:latin typeface="Aptos Narrow" panose="020B0004020202020204" pitchFamily="34" charset="0"/>
                        </a:rPr>
                        <a:t>Grand Total</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solidFill>
                      <a:srgbClr val="C0E6F5"/>
                    </a:solidFill>
                  </a:tcPr>
                </a:tc>
                <a:extLst>
                  <a:ext uri="{0D108BD9-81ED-4DB2-BD59-A6C34878D82A}">
                    <a16:rowId xmlns:a16="http://schemas.microsoft.com/office/drawing/2014/main" val="2689030411"/>
                  </a:ext>
                </a:extLst>
              </a:tr>
              <a:tr h="213376">
                <a:tc>
                  <a:txBody>
                    <a:bodyPr/>
                    <a:lstStyle/>
                    <a:p>
                      <a:pPr algn="l" fontAlgn="b"/>
                      <a:r>
                        <a:rPr lang="en-US" sz="1200" b="0" i="0" u="none" strike="noStrike">
                          <a:solidFill>
                            <a:srgbClr val="000000"/>
                          </a:solidFill>
                          <a:effectLst/>
                          <a:latin typeface="Aptos Narrow" panose="020B0004020202020204" pitchFamily="34" charset="0"/>
                        </a:rPr>
                        <a:t>1.10.0|Individual Registration</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$304,100.00</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$312,200.00</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$303,900.00</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$920,200.00</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val="692276148"/>
                  </a:ext>
                </a:extLst>
              </a:tr>
              <a:tr h="213376">
                <a:tc>
                  <a:txBody>
                    <a:bodyPr/>
                    <a:lstStyle/>
                    <a:p>
                      <a:pPr algn="l" fontAlgn="b"/>
                      <a:r>
                        <a:rPr lang="en-US" sz="1200" b="0" i="0" u="none" strike="noStrike">
                          <a:solidFill>
                            <a:srgbClr val="000000"/>
                          </a:solidFill>
                          <a:effectLst/>
                          <a:latin typeface="Aptos Narrow" panose="020B0004020202020204" pitchFamily="34" charset="0"/>
                        </a:rPr>
                        <a:t>1.20.0|Corporation Contribution</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$23,400.00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$23,400.00</a:t>
                      </a:r>
                    </a:p>
                  </a:txBody>
                  <a:tcPr marL="5744" marR="5744" marT="5744" marB="0" anchor="b">
                    <a:lnL>
                      <a:noFill/>
                    </a:lnL>
                    <a:lnR>
                      <a:noFill/>
                    </a:lnR>
                    <a:lnT>
                      <a:noFill/>
                    </a:lnT>
                    <a:lnB>
                      <a:noFill/>
                    </a:lnB>
                    <a:noFill/>
                  </a:tcPr>
                </a:tc>
                <a:extLst>
                  <a:ext uri="{0D108BD9-81ED-4DB2-BD59-A6C34878D82A}">
                    <a16:rowId xmlns:a16="http://schemas.microsoft.com/office/drawing/2014/main" val="1272676916"/>
                  </a:ext>
                </a:extLst>
              </a:tr>
              <a:tr h="213376">
                <a:tc>
                  <a:txBody>
                    <a:bodyPr/>
                    <a:lstStyle/>
                    <a:p>
                      <a:pPr algn="l" fontAlgn="b"/>
                      <a:r>
                        <a:rPr lang="en-US" sz="1200" b="0" i="0" u="none" strike="noStrike">
                          <a:solidFill>
                            <a:srgbClr val="000000"/>
                          </a:solidFill>
                          <a:effectLst/>
                          <a:latin typeface="Aptos Narrow" panose="020B0004020202020204" pitchFamily="34" charset="0"/>
                        </a:rPr>
                        <a:t>3.40.0|IEEE CB Account Interest</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$38,566.61</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$38,566.61</a:t>
                      </a:r>
                    </a:p>
                  </a:txBody>
                  <a:tcPr marL="5744" marR="5744" marT="5744" marB="0" anchor="b">
                    <a:lnL>
                      <a:noFill/>
                    </a:lnL>
                    <a:lnR>
                      <a:noFill/>
                    </a:lnR>
                    <a:lnT>
                      <a:noFill/>
                    </a:lnT>
                    <a:lnB>
                      <a:noFill/>
                    </a:lnB>
                    <a:noFill/>
                  </a:tcPr>
                </a:tc>
                <a:extLst>
                  <a:ext uri="{0D108BD9-81ED-4DB2-BD59-A6C34878D82A}">
                    <a16:rowId xmlns:a16="http://schemas.microsoft.com/office/drawing/2014/main" val="2065434939"/>
                  </a:ext>
                </a:extLst>
              </a:tr>
              <a:tr h="213376">
                <a:tc>
                  <a:txBody>
                    <a:bodyPr/>
                    <a:lstStyle/>
                    <a:p>
                      <a:pPr algn="l" fontAlgn="b"/>
                      <a:r>
                        <a:rPr lang="en-US" sz="1200" b="0" i="0" u="none" strike="noStrike">
                          <a:solidFill>
                            <a:srgbClr val="000000"/>
                          </a:solidFill>
                          <a:effectLst/>
                          <a:latin typeface="Aptos Narrow" panose="020B0004020202020204" pitchFamily="34" charset="0"/>
                        </a:rPr>
                        <a:t>3.70.1|Hotel Credits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$9,706.13</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$8,628.92</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$18,335.05</a:t>
                      </a:r>
                    </a:p>
                  </a:txBody>
                  <a:tcPr marL="5744" marR="5744" marT="5744" marB="0" anchor="b">
                    <a:lnL>
                      <a:noFill/>
                    </a:lnL>
                    <a:lnR>
                      <a:noFill/>
                    </a:lnR>
                    <a:lnT>
                      <a:noFill/>
                    </a:lnT>
                    <a:lnB>
                      <a:noFill/>
                    </a:lnB>
                    <a:noFill/>
                  </a:tcPr>
                </a:tc>
                <a:extLst>
                  <a:ext uri="{0D108BD9-81ED-4DB2-BD59-A6C34878D82A}">
                    <a16:rowId xmlns:a16="http://schemas.microsoft.com/office/drawing/2014/main" val="3266796426"/>
                  </a:ext>
                </a:extLst>
              </a:tr>
              <a:tr h="213376">
                <a:tc>
                  <a:txBody>
                    <a:bodyPr/>
                    <a:lstStyle/>
                    <a:p>
                      <a:pPr algn="l" fontAlgn="b"/>
                      <a:r>
                        <a:rPr lang="en-US" sz="1200" b="0" i="0" u="none" strike="noStrike">
                          <a:solidFill>
                            <a:srgbClr val="000000"/>
                          </a:solidFill>
                          <a:effectLst/>
                          <a:latin typeface="Aptos Narrow" panose="020B0004020202020204" pitchFamily="34" charset="0"/>
                        </a:rPr>
                        <a:t>3.70.2|Hotel Commission</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$21,932.03</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$29,660.59</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$51,592.62</a:t>
                      </a:r>
                    </a:p>
                  </a:txBody>
                  <a:tcPr marL="5744" marR="5744" marT="5744" marB="0" anchor="b">
                    <a:lnL>
                      <a:noFill/>
                    </a:lnL>
                    <a:lnR>
                      <a:noFill/>
                    </a:lnR>
                    <a:lnT>
                      <a:noFill/>
                    </a:lnT>
                    <a:lnB>
                      <a:noFill/>
                    </a:lnB>
                    <a:noFill/>
                  </a:tcPr>
                </a:tc>
                <a:extLst>
                  <a:ext uri="{0D108BD9-81ED-4DB2-BD59-A6C34878D82A}">
                    <a16:rowId xmlns:a16="http://schemas.microsoft.com/office/drawing/2014/main" val="1039109003"/>
                  </a:ext>
                </a:extLst>
              </a:tr>
              <a:tr h="213376">
                <a:tc>
                  <a:txBody>
                    <a:bodyPr/>
                    <a:lstStyle/>
                    <a:p>
                      <a:pPr algn="l" fontAlgn="b"/>
                      <a:r>
                        <a:rPr lang="en-US" sz="1200" b="0" i="0" u="none" strike="noStrike">
                          <a:solidFill>
                            <a:srgbClr val="000000"/>
                          </a:solidFill>
                          <a:effectLst/>
                          <a:latin typeface="Aptos Narrow" panose="020B0004020202020204" pitchFamily="34" charset="0"/>
                        </a:rPr>
                        <a:t>4.10.1|Social Events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-$32,550.00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-$48,336.00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-$57,039.41</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-$137,925.41</a:t>
                      </a:r>
                    </a:p>
                  </a:txBody>
                  <a:tcPr marL="5744" marR="5744" marT="5744" marB="0" anchor="b">
                    <a:lnL>
                      <a:noFill/>
                    </a:lnL>
                    <a:lnR>
                      <a:noFill/>
                    </a:lnR>
                    <a:lnT>
                      <a:noFill/>
                    </a:lnT>
                    <a:lnB>
                      <a:noFill/>
                    </a:lnB>
                    <a:noFill/>
                  </a:tcPr>
                </a:tc>
                <a:extLst>
                  <a:ext uri="{0D108BD9-81ED-4DB2-BD59-A6C34878D82A}">
                    <a16:rowId xmlns:a16="http://schemas.microsoft.com/office/drawing/2014/main" val="3375563000"/>
                  </a:ext>
                </a:extLst>
              </a:tr>
              <a:tr h="213376">
                <a:tc>
                  <a:txBody>
                    <a:bodyPr/>
                    <a:lstStyle/>
                    <a:p>
                      <a:pPr algn="l" fontAlgn="b"/>
                      <a:r>
                        <a:rPr lang="en-US" sz="1200" b="0" i="0" u="none" strike="noStrike">
                          <a:solidFill>
                            <a:srgbClr val="000000"/>
                          </a:solidFill>
                          <a:effectLst/>
                          <a:latin typeface="Aptos Narrow" panose="020B0004020202020204" pitchFamily="34" charset="0"/>
                        </a:rPr>
                        <a:t>4.10.10|Shipping</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-$12,449.92</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-$10,662.23</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-$5,341.50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-$28,453.65</a:t>
                      </a:r>
                    </a:p>
                  </a:txBody>
                  <a:tcPr marL="5744" marR="5744" marT="5744" marB="0" anchor="b">
                    <a:lnL>
                      <a:noFill/>
                    </a:lnL>
                    <a:lnR>
                      <a:noFill/>
                    </a:lnR>
                    <a:lnT>
                      <a:noFill/>
                    </a:lnT>
                    <a:lnB>
                      <a:noFill/>
                    </a:lnB>
                    <a:noFill/>
                  </a:tcPr>
                </a:tc>
                <a:extLst>
                  <a:ext uri="{0D108BD9-81ED-4DB2-BD59-A6C34878D82A}">
                    <a16:rowId xmlns:a16="http://schemas.microsoft.com/office/drawing/2014/main" val="286425606"/>
                  </a:ext>
                </a:extLst>
              </a:tr>
              <a:tr h="213376">
                <a:tc>
                  <a:txBody>
                    <a:bodyPr/>
                    <a:lstStyle/>
                    <a:p>
                      <a:pPr algn="l" fontAlgn="b"/>
                      <a:r>
                        <a:rPr lang="en-US" sz="1200" b="0" i="0" u="none" strike="noStrike">
                          <a:solidFill>
                            <a:srgbClr val="000000"/>
                          </a:solidFill>
                          <a:effectLst/>
                          <a:latin typeface="Aptos Narrow" panose="020B0004020202020204" pitchFamily="34" charset="0"/>
                        </a:rPr>
                        <a:t>4.10.11|Miscellaneous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-$1,924.50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-$2,162.19</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-$8,581.63</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-$3,713.09</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-$16,381.41</a:t>
                      </a:r>
                    </a:p>
                  </a:txBody>
                  <a:tcPr marL="5744" marR="5744" marT="5744" marB="0" anchor="b">
                    <a:lnL>
                      <a:noFill/>
                    </a:lnL>
                    <a:lnR>
                      <a:noFill/>
                    </a:lnR>
                    <a:lnT>
                      <a:noFill/>
                    </a:lnT>
                    <a:lnB>
                      <a:noFill/>
                    </a:lnB>
                    <a:noFill/>
                  </a:tcPr>
                </a:tc>
                <a:extLst>
                  <a:ext uri="{0D108BD9-81ED-4DB2-BD59-A6C34878D82A}">
                    <a16:rowId xmlns:a16="http://schemas.microsoft.com/office/drawing/2014/main" val="400105532"/>
                  </a:ext>
                </a:extLst>
              </a:tr>
              <a:tr h="213376">
                <a:tc>
                  <a:txBody>
                    <a:bodyPr/>
                    <a:lstStyle/>
                    <a:p>
                      <a:pPr algn="l" fontAlgn="b"/>
                      <a:r>
                        <a:rPr lang="en-US" sz="1200" b="0" i="0" u="none" strike="noStrike">
                          <a:solidFill>
                            <a:srgbClr val="000000"/>
                          </a:solidFill>
                          <a:effectLst/>
                          <a:latin typeface="Aptos Narrow" panose="020B0004020202020204" pitchFamily="34" charset="0"/>
                        </a:rPr>
                        <a:t>4.10.12|AV Services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-$31,218.10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-$23,850.00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-$55,068.10</a:t>
                      </a:r>
                    </a:p>
                  </a:txBody>
                  <a:tcPr marL="5744" marR="5744" marT="5744" marB="0" anchor="b">
                    <a:lnL>
                      <a:noFill/>
                    </a:lnL>
                    <a:lnR>
                      <a:noFill/>
                    </a:lnR>
                    <a:lnT>
                      <a:noFill/>
                    </a:lnT>
                    <a:lnB>
                      <a:noFill/>
                    </a:lnB>
                    <a:noFill/>
                  </a:tcPr>
                </a:tc>
                <a:extLst>
                  <a:ext uri="{0D108BD9-81ED-4DB2-BD59-A6C34878D82A}">
                    <a16:rowId xmlns:a16="http://schemas.microsoft.com/office/drawing/2014/main" val="586610614"/>
                  </a:ext>
                </a:extLst>
              </a:tr>
              <a:tr h="213376">
                <a:tc>
                  <a:txBody>
                    <a:bodyPr/>
                    <a:lstStyle/>
                    <a:p>
                      <a:pPr algn="l" fontAlgn="b"/>
                      <a:r>
                        <a:rPr lang="en-US" sz="1200" b="0" i="0" u="none" strike="noStrike">
                          <a:solidFill>
                            <a:srgbClr val="000000"/>
                          </a:solidFill>
                          <a:effectLst/>
                          <a:latin typeface="Aptos Narrow" panose="020B0004020202020204" pitchFamily="34" charset="0"/>
                        </a:rPr>
                        <a:t>4.10.2|Site Survey</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-$3,391.43</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-$187.86</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-$660.05</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-$3,771.77</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-$598.27</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-$4,070.16</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-$882.44</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-$13,561.98</a:t>
                      </a:r>
                    </a:p>
                  </a:txBody>
                  <a:tcPr marL="5744" marR="5744" marT="5744" marB="0" anchor="b">
                    <a:lnL>
                      <a:noFill/>
                    </a:lnL>
                    <a:lnR>
                      <a:noFill/>
                    </a:lnR>
                    <a:lnT>
                      <a:noFill/>
                    </a:lnT>
                    <a:lnB>
                      <a:noFill/>
                    </a:lnB>
                    <a:noFill/>
                  </a:tcPr>
                </a:tc>
                <a:extLst>
                  <a:ext uri="{0D108BD9-81ED-4DB2-BD59-A6C34878D82A}">
                    <a16:rowId xmlns:a16="http://schemas.microsoft.com/office/drawing/2014/main" val="2652827813"/>
                  </a:ext>
                </a:extLst>
              </a:tr>
              <a:tr h="213376">
                <a:tc>
                  <a:txBody>
                    <a:bodyPr/>
                    <a:lstStyle/>
                    <a:p>
                      <a:pPr algn="l" fontAlgn="b"/>
                      <a:r>
                        <a:rPr lang="en-US" sz="1200" b="0" i="0" u="none" strike="noStrike">
                          <a:solidFill>
                            <a:srgbClr val="000000"/>
                          </a:solidFill>
                          <a:effectLst/>
                          <a:latin typeface="Aptos Narrow" panose="020B0004020202020204" pitchFamily="34" charset="0"/>
                        </a:rPr>
                        <a:t>4.10.3|Hotel Deposit</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$80,000.00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$67,324.30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$0.00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-$36,241.18</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-$27,056.54</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000000"/>
                          </a:solidFill>
                          <a:effectLst/>
                          <a:latin typeface="Aptos Narrow" panose="020B0004020202020204" pitchFamily="34" charset="0"/>
                        </a:rPr>
                        <a:t>$84,026.58</a:t>
                      </a:r>
                    </a:p>
                  </a:txBody>
                  <a:tcPr marL="5744" marR="5744" marT="5744" marB="0" anchor="b">
                    <a:lnL>
                      <a:noFill/>
                    </a:lnL>
                    <a:lnR>
                      <a:noFill/>
                    </a:lnR>
                    <a:lnT>
                      <a:noFill/>
                    </a:lnT>
                    <a:lnB>
                      <a:noFill/>
                    </a:lnB>
                    <a:noFill/>
                  </a:tcPr>
                </a:tc>
                <a:extLst>
                  <a:ext uri="{0D108BD9-81ED-4DB2-BD59-A6C34878D82A}">
                    <a16:rowId xmlns:a16="http://schemas.microsoft.com/office/drawing/2014/main" val="1347734829"/>
                  </a:ext>
                </a:extLst>
              </a:tr>
              <a:tr h="213376">
                <a:tc>
                  <a:txBody>
                    <a:bodyPr/>
                    <a:lstStyle/>
                    <a:p>
                      <a:pPr algn="l" fontAlgn="b"/>
                      <a:r>
                        <a:rPr lang="en-US" sz="1200" b="0" i="0" u="none" strike="noStrike">
                          <a:solidFill>
                            <a:srgbClr val="000000"/>
                          </a:solidFill>
                          <a:effectLst/>
                          <a:latin typeface="Aptos Narrow" panose="020B0004020202020204" pitchFamily="34" charset="0"/>
                        </a:rPr>
                        <a:t>4.10.5|Venue</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-$8,000.00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-$64,792.32</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-$16,110.37</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-$88,902.69</a:t>
                      </a:r>
                    </a:p>
                  </a:txBody>
                  <a:tcPr marL="5744" marR="5744" marT="5744" marB="0" anchor="b">
                    <a:lnL>
                      <a:noFill/>
                    </a:lnL>
                    <a:lnR>
                      <a:noFill/>
                    </a:lnR>
                    <a:lnT>
                      <a:noFill/>
                    </a:lnT>
                    <a:lnB>
                      <a:noFill/>
                    </a:lnB>
                    <a:noFill/>
                  </a:tcPr>
                </a:tc>
                <a:extLst>
                  <a:ext uri="{0D108BD9-81ED-4DB2-BD59-A6C34878D82A}">
                    <a16:rowId xmlns:a16="http://schemas.microsoft.com/office/drawing/2014/main" val="2579757226"/>
                  </a:ext>
                </a:extLst>
              </a:tr>
              <a:tr h="213376">
                <a:tc>
                  <a:txBody>
                    <a:bodyPr/>
                    <a:lstStyle/>
                    <a:p>
                      <a:pPr algn="l" fontAlgn="b"/>
                      <a:r>
                        <a:rPr lang="en-US" sz="1200" b="0" i="0" u="none" strike="noStrike">
                          <a:solidFill>
                            <a:srgbClr val="000000"/>
                          </a:solidFill>
                          <a:effectLst/>
                          <a:latin typeface="Aptos Narrow" panose="020B0004020202020204" pitchFamily="34" charset="0"/>
                        </a:rPr>
                        <a:t>4.10.6|Financial Fees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-$14,800.95</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-$14,000.90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-$9,307.20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-$246.40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-$38,355.45</a:t>
                      </a:r>
                    </a:p>
                  </a:txBody>
                  <a:tcPr marL="5744" marR="5744" marT="5744" marB="0" anchor="b">
                    <a:lnL>
                      <a:noFill/>
                    </a:lnL>
                    <a:lnR>
                      <a:noFill/>
                    </a:lnR>
                    <a:lnT>
                      <a:noFill/>
                    </a:lnT>
                    <a:lnB>
                      <a:noFill/>
                    </a:lnB>
                    <a:noFill/>
                  </a:tcPr>
                </a:tc>
                <a:extLst>
                  <a:ext uri="{0D108BD9-81ED-4DB2-BD59-A6C34878D82A}">
                    <a16:rowId xmlns:a16="http://schemas.microsoft.com/office/drawing/2014/main" val="2173343978"/>
                  </a:ext>
                </a:extLst>
              </a:tr>
              <a:tr h="213376">
                <a:tc>
                  <a:txBody>
                    <a:bodyPr/>
                    <a:lstStyle/>
                    <a:p>
                      <a:pPr algn="l" fontAlgn="b"/>
                      <a:r>
                        <a:rPr lang="en-US" sz="1200" b="0" i="0" u="none" strike="noStrike">
                          <a:solidFill>
                            <a:srgbClr val="000000"/>
                          </a:solidFill>
                          <a:effectLst/>
                          <a:latin typeface="Aptos Narrow" panose="020B0004020202020204" pitchFamily="34" charset="0"/>
                        </a:rPr>
                        <a:t>4.10.7|Meeting Planner</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-$58,220.19</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-$77,146.87</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-$64,782.18</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-$2,636.62</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-$2,600.00</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-$205,385.86</a:t>
                      </a:r>
                    </a:p>
                  </a:txBody>
                  <a:tcPr marL="5744" marR="5744" marT="5744" marB="0" anchor="b">
                    <a:lnL>
                      <a:noFill/>
                    </a:lnL>
                    <a:lnR>
                      <a:noFill/>
                    </a:lnR>
                    <a:lnT>
                      <a:noFill/>
                    </a:lnT>
                    <a:lnB>
                      <a:noFill/>
                    </a:lnB>
                    <a:noFill/>
                  </a:tcPr>
                </a:tc>
                <a:extLst>
                  <a:ext uri="{0D108BD9-81ED-4DB2-BD59-A6C34878D82A}">
                    <a16:rowId xmlns:a16="http://schemas.microsoft.com/office/drawing/2014/main" val="2764007408"/>
                  </a:ext>
                </a:extLst>
              </a:tr>
              <a:tr h="213376">
                <a:tc>
                  <a:txBody>
                    <a:bodyPr/>
                    <a:lstStyle/>
                    <a:p>
                      <a:pPr algn="l" fontAlgn="b"/>
                      <a:r>
                        <a:rPr lang="en-US" sz="1200" b="0" i="0" u="none" strike="noStrike">
                          <a:solidFill>
                            <a:srgbClr val="000000"/>
                          </a:solidFill>
                          <a:effectLst/>
                          <a:latin typeface="Aptos Narrow" panose="020B0004020202020204" pitchFamily="34" charset="0"/>
                        </a:rPr>
                        <a:t>4.10.8|Food &amp; Beverage</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-$74,880.00</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-$102,945.76</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-$198,970.56</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-$376,796.32</a:t>
                      </a:r>
                    </a:p>
                  </a:txBody>
                  <a:tcPr marL="5744" marR="5744" marT="5744" marB="0" anchor="b">
                    <a:lnL>
                      <a:noFill/>
                    </a:lnL>
                    <a:lnR>
                      <a:noFill/>
                    </a:lnR>
                    <a:lnT>
                      <a:noFill/>
                    </a:lnT>
                    <a:lnB>
                      <a:noFill/>
                    </a:lnB>
                    <a:noFill/>
                  </a:tcPr>
                </a:tc>
                <a:extLst>
                  <a:ext uri="{0D108BD9-81ED-4DB2-BD59-A6C34878D82A}">
                    <a16:rowId xmlns:a16="http://schemas.microsoft.com/office/drawing/2014/main" val="2479343617"/>
                  </a:ext>
                </a:extLst>
              </a:tr>
              <a:tr h="213376">
                <a:tc>
                  <a:txBody>
                    <a:bodyPr/>
                    <a:lstStyle/>
                    <a:p>
                      <a:pPr algn="l" fontAlgn="b"/>
                      <a:r>
                        <a:rPr lang="en-US" sz="1200" b="0" i="0" u="none" strike="noStrike">
                          <a:solidFill>
                            <a:srgbClr val="000000"/>
                          </a:solidFill>
                          <a:effectLst/>
                          <a:latin typeface="Aptos Narrow" panose="020B0004020202020204" pitchFamily="34" charset="0"/>
                        </a:rPr>
                        <a:t>4.10.9|Network Services</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-$48,985.23</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-$54,547.77</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-$40,464.39</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-$4,373.38</a:t>
                      </a: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-$8,213.09</a:t>
                      </a:r>
                    </a:p>
                  </a:txBody>
                  <a:tcPr marL="5744" marR="5744" marT="5744" marB="0" anchor="b">
                    <a:lnL>
                      <a:noFill/>
                    </a:lnL>
                    <a:lnR>
                      <a:noFill/>
                    </a:lnR>
                    <a:lnT>
                      <a:noFill/>
                    </a:lnT>
                    <a:lnB>
                      <a:noFill/>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a:noFill/>
                    </a:lnB>
                    <a:noFill/>
                  </a:tcPr>
                </a:tc>
                <a:tc>
                  <a:txBody>
                    <a:bodyPr/>
                    <a:lstStyle/>
                    <a:p>
                      <a:pPr algn="r" fontAlgn="b"/>
                      <a:r>
                        <a:rPr lang="en-US" sz="1200" b="0" i="0" u="none" strike="noStrike">
                          <a:solidFill>
                            <a:srgbClr val="C00000"/>
                          </a:solidFill>
                          <a:effectLst/>
                          <a:latin typeface="Aptos Narrow" panose="020B0004020202020204" pitchFamily="34" charset="0"/>
                        </a:rPr>
                        <a:t>-$156,583.86</a:t>
                      </a:r>
                    </a:p>
                  </a:txBody>
                  <a:tcPr marL="5744" marR="5744" marT="5744" marB="0" anchor="b">
                    <a:lnL>
                      <a:noFill/>
                    </a:lnL>
                    <a:lnR>
                      <a:noFill/>
                    </a:lnR>
                    <a:lnT>
                      <a:noFill/>
                    </a:lnT>
                    <a:lnB>
                      <a:noFill/>
                    </a:lnB>
                    <a:noFill/>
                  </a:tcPr>
                </a:tc>
                <a:extLst>
                  <a:ext uri="{0D108BD9-81ED-4DB2-BD59-A6C34878D82A}">
                    <a16:rowId xmlns:a16="http://schemas.microsoft.com/office/drawing/2014/main" val="822078117"/>
                  </a:ext>
                </a:extLst>
              </a:tr>
              <a:tr h="213376">
                <a:tc>
                  <a:txBody>
                    <a:bodyPr/>
                    <a:lstStyle/>
                    <a:p>
                      <a:pPr algn="l" fontAlgn="b"/>
                      <a:r>
                        <a:rPr lang="en-US" sz="1200" b="0" i="0" u="none" strike="noStrike">
                          <a:solidFill>
                            <a:srgbClr val="000000"/>
                          </a:solidFill>
                          <a:effectLst/>
                          <a:latin typeface="Aptos Narrow" panose="020B0004020202020204" pitchFamily="34" charset="0"/>
                        </a:rPr>
                        <a:t>5.30.0|Independent Contractor</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200" b="0" i="0" u="none" strike="noStrike">
                          <a:solidFill>
                            <a:srgbClr val="C00000"/>
                          </a:solidFill>
                          <a:effectLst/>
                          <a:latin typeface="Aptos Narrow" panose="020B0004020202020204" pitchFamily="34" charset="0"/>
                        </a:rPr>
                        <a:t>-$2,000.00</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endParaRPr lang="en-US" sz="1200" b="0" i="0" u="none" strike="noStrike">
                        <a:solidFill>
                          <a:srgbClr val="C00000"/>
                        </a:solidFill>
                        <a:effectLst/>
                        <a:latin typeface="Aptos Narrow" panose="020B0004020202020204" pitchFamily="34" charset="0"/>
                      </a:endParaRP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r" fontAlgn="b"/>
                      <a:r>
                        <a:rPr lang="en-US" sz="1200" b="0" i="0" u="none" strike="noStrike">
                          <a:solidFill>
                            <a:srgbClr val="C00000"/>
                          </a:solidFill>
                          <a:effectLst/>
                          <a:latin typeface="Aptos Narrow" panose="020B0004020202020204" pitchFamily="34" charset="0"/>
                        </a:rPr>
                        <a:t>-$2,000.00</a:t>
                      </a:r>
                    </a:p>
                  </a:txBody>
                  <a:tcPr marL="5744" marR="5744" marT="5744" marB="0" anchor="b">
                    <a:lnL>
                      <a:noFill/>
                    </a:lnL>
                    <a:lnR>
                      <a:noFill/>
                    </a:lnR>
                    <a:lnT>
                      <a:noFill/>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409487167"/>
                  </a:ext>
                </a:extLst>
              </a:tr>
              <a:tr h="213376">
                <a:tc>
                  <a:txBody>
                    <a:bodyPr/>
                    <a:lstStyle/>
                    <a:p>
                      <a:pPr algn="l" fontAlgn="b"/>
                      <a:r>
                        <a:rPr lang="en-US" sz="1200" b="1" i="0" u="none" strike="noStrike">
                          <a:solidFill>
                            <a:srgbClr val="000000"/>
                          </a:solidFill>
                          <a:effectLst/>
                          <a:latin typeface="Aptos Narrow" panose="020B0004020202020204" pitchFamily="34" charset="0"/>
                        </a:rPr>
                        <a:t>Grand Total</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$134,177.24</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$23,470.86</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-$82,257.73</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$32,419.26</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-$660.05</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-$40,012.95</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-$34,664.81</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-$14,883.25</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a:solidFill>
                            <a:srgbClr val="000000"/>
                          </a:solidFill>
                          <a:effectLst/>
                          <a:latin typeface="Aptos Narrow" panose="020B0004020202020204" pitchFamily="34" charset="0"/>
                        </a:rPr>
                        <a:t>-$882.44</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tc>
                  <a:txBody>
                    <a:bodyPr/>
                    <a:lstStyle/>
                    <a:p>
                      <a:pPr algn="r" fontAlgn="b"/>
                      <a:r>
                        <a:rPr lang="en-US" sz="1200" b="1" i="0" u="none" strike="noStrike" dirty="0">
                          <a:solidFill>
                            <a:srgbClr val="000000"/>
                          </a:solidFill>
                          <a:effectLst/>
                          <a:latin typeface="Aptos Narrow" panose="020B0004020202020204" pitchFamily="34" charset="0"/>
                        </a:rPr>
                        <a:t>$16,706.13</a:t>
                      </a:r>
                    </a:p>
                  </a:txBody>
                  <a:tcPr marL="5744" marR="5744" marT="5744" marB="0" anchor="b">
                    <a:lnL>
                      <a:noFill/>
                    </a:lnL>
                    <a:lnR>
                      <a:noFill/>
                    </a:lnR>
                    <a:lnT w="6350" cap="flat" cmpd="sng" algn="ctr">
                      <a:solidFill>
                        <a:srgbClr val="44B3E1"/>
                      </a:solidFill>
                      <a:prstDash val="solid"/>
                      <a:round/>
                      <a:headEnd type="none" w="med" len="med"/>
                      <a:tailEnd type="none" w="med" len="med"/>
                    </a:lnT>
                    <a:lnB>
                      <a:noFill/>
                    </a:lnB>
                    <a:solidFill>
                      <a:srgbClr val="C0E6F5"/>
                    </a:solidFill>
                  </a:tcPr>
                </a:tc>
                <a:extLst>
                  <a:ext uri="{0D108BD9-81ED-4DB2-BD59-A6C34878D82A}">
                    <a16:rowId xmlns:a16="http://schemas.microsoft.com/office/drawing/2014/main" val="342995537"/>
                  </a:ext>
                </a:extLst>
              </a:tr>
            </a:tbl>
          </a:graphicData>
        </a:graphic>
      </p:graphicFrame>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December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December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0052D4-8DC7-D360-C072-B46EA6A74DDE}"/>
              </a:ext>
            </a:extLst>
          </p:cNvPr>
          <p:cNvSpPr>
            <a:spLocks noGrp="1"/>
          </p:cNvSpPr>
          <p:nvPr>
            <p:ph type="title"/>
          </p:nvPr>
        </p:nvSpPr>
        <p:spPr>
          <a:xfrm>
            <a:off x="914401" y="685801"/>
            <a:ext cx="10361084" cy="1065213"/>
          </a:xfrm>
        </p:spPr>
        <p:txBody>
          <a:bodyPr/>
          <a:lstStyle/>
          <a:p>
            <a:r>
              <a:rPr lang="en-US" dirty="0"/>
              <a:t>Summary of Attendees by Region</a:t>
            </a:r>
          </a:p>
        </p:txBody>
      </p:sp>
      <p:pic>
        <p:nvPicPr>
          <p:cNvPr id="5" name="Picture 4">
            <a:extLst>
              <a:ext uri="{FF2B5EF4-FFF2-40B4-BE49-F238E27FC236}">
                <a16:creationId xmlns:a16="http://schemas.microsoft.com/office/drawing/2014/main" id="{75590C10-0F86-E985-071F-F507581B73B1}"/>
              </a:ext>
            </a:extLst>
          </p:cNvPr>
          <p:cNvPicPr>
            <a:picLocks noChangeAspect="1"/>
          </p:cNvPicPr>
          <p:nvPr/>
        </p:nvPicPr>
        <p:blipFill>
          <a:blip r:embed="rId2"/>
          <a:stretch>
            <a:fillRect/>
          </a:stretch>
        </p:blipFill>
        <p:spPr>
          <a:xfrm>
            <a:off x="914401" y="2561353"/>
            <a:ext cx="10361084" cy="2952909"/>
          </a:xfrm>
          <a:prstGeom prst="rect">
            <a:avLst/>
          </a:prstGeom>
          <a:noFill/>
        </p:spPr>
      </p:pic>
      <p:sp>
        <p:nvSpPr>
          <p:cNvPr id="4" name="Slide Number Placeholder 3">
            <a:extLst>
              <a:ext uri="{FF2B5EF4-FFF2-40B4-BE49-F238E27FC236}">
                <a16:creationId xmlns:a16="http://schemas.microsoft.com/office/drawing/2014/main" id="{7D9BA64A-62F1-CFD7-5634-171EDAC7EC9A}"/>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F5D8E26B-7BCF-4D25-9C89-0168A6618F18}" type="slidenum">
              <a:rPr lang="en-GB" smtClean="0"/>
              <a:pPr>
                <a:spcAft>
                  <a:spcPts val="600"/>
                </a:spcAft>
              </a:pPr>
              <a:t>8</a:t>
            </a:fld>
            <a:endParaRPr lang="en-GB"/>
          </a:p>
        </p:txBody>
      </p:sp>
      <p:sp>
        <p:nvSpPr>
          <p:cNvPr id="3" name="Footer Placeholder 2">
            <a:extLst>
              <a:ext uri="{FF2B5EF4-FFF2-40B4-BE49-F238E27FC236}">
                <a16:creationId xmlns:a16="http://schemas.microsoft.com/office/drawing/2014/main" id="{332B89D3-B99F-8FF6-90E4-EC4B7B168FD8}"/>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2" name="Date Placeholder 1">
            <a:extLst>
              <a:ext uri="{FF2B5EF4-FFF2-40B4-BE49-F238E27FC236}">
                <a16:creationId xmlns:a16="http://schemas.microsoft.com/office/drawing/2014/main" id="{EBED9CD4-9D34-BEBA-BF0A-6252C1A837F3}"/>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December 2024</a:t>
            </a:r>
            <a:endParaRPr lang="en-GB"/>
          </a:p>
        </p:txBody>
      </p:sp>
    </p:spTree>
    <p:extLst>
      <p:ext uri="{BB962C8B-B14F-4D97-AF65-F5344CB8AC3E}">
        <p14:creationId xmlns:p14="http://schemas.microsoft.com/office/powerpoint/2010/main" val="361700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December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D784B-096F-4BC0-B00F-03A4BD4D812F}">
  <ds:schemaRefs>
    <ds:schemaRef ds:uri="ba37140e-f4c5-4a6c-a9b4-20a691ce6c8a"/>
    <ds:schemaRef ds:uri="cc9c437c-ae0c-4066-8d90-a0f7de786127"/>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99179</TotalTime>
  <Words>6815</Words>
  <Application>Microsoft Office PowerPoint</Application>
  <PresentationFormat>Widescreen</PresentationFormat>
  <Paragraphs>1731</Paragraphs>
  <Slides>43</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4" baseType="lpstr">
      <vt:lpstr>MS PGothic</vt:lpstr>
      <vt:lpstr>Aptos Narrow</vt:lpstr>
      <vt:lpstr>Arial</vt:lpstr>
      <vt:lpstr>Arial Unicode MS</vt:lpstr>
      <vt:lpstr>Calibri</vt:lpstr>
      <vt:lpstr>Tahoma</vt:lpstr>
      <vt:lpstr>Times New Roman</vt:lpstr>
      <vt:lpstr>Wingdings</vt:lpstr>
      <vt:lpstr>Office Theme</vt:lpstr>
      <vt:lpstr>Document</vt:lpstr>
      <vt:lpstr>Worksheet</vt:lpstr>
      <vt:lpstr>Wireless Treasurer Report 2024</vt:lpstr>
      <vt:lpstr>Abstract</vt:lpstr>
      <vt:lpstr>802.11/.15 Joint Account Balance Overview  November 09, 2024</vt:lpstr>
      <vt:lpstr>Income/ Expense Report  January 1, 2024,  to  December 18, 2024</vt:lpstr>
      <vt:lpstr>2024 Income/Expense Report</vt:lpstr>
      <vt:lpstr>PowerPoint Presentation</vt:lpstr>
      <vt:lpstr>PowerPoint Presentation</vt:lpstr>
      <vt:lpstr>Summary of Attendees by Region</vt:lpstr>
      <vt:lpstr>PowerPoint Presentation</vt:lpstr>
      <vt:lpstr>PowerPoint Presentation</vt:lpstr>
      <vt:lpstr>2024 May  IEEE 802W Mixed-Mode Interim  FINAL Budget  May 12-17, 2024 Marriott Warsaw, POLAND   Update Date: August 12, 2024 </vt:lpstr>
      <vt:lpstr>PowerPoint Presentation</vt:lpstr>
      <vt:lpstr>PowerPoint Presentation</vt:lpstr>
      <vt:lpstr>2024 Sept IEEE 802W Mixed-mode Interim Budget report</vt:lpstr>
      <vt:lpstr>PowerPoint Presentation</vt:lpstr>
      <vt:lpstr>PowerPoint Presentation</vt:lpstr>
      <vt:lpstr>2025 January  IEEE 802W Mixed-Mode Interim  BUDGET UPDATE  Jan 12-17, 2025 Kobe Convention Centre, Japan   Update: December 15, 2024 </vt:lpstr>
      <vt:lpstr>2025 May  IEEE 802W Mixed-Mode Interim  DRAFT BUDGET  May 11 - 16, 2025 Warsaw Presidential Hotel, Poland  Update: December 15, 2024 </vt:lpstr>
      <vt:lpstr>2024 May Interim Possible Deadbeats (after 16 July)</vt:lpstr>
      <vt:lpstr>2024 Sept Potential New Dead Beats</vt:lpstr>
      <vt:lpstr>2020 to 2024 Net Session Value </vt:lpstr>
      <vt:lpstr>Future Interim Meeting Fees –2025</vt:lpstr>
      <vt:lpstr>Deadbeat Consequences</vt:lpstr>
      <vt:lpstr>These individuals are in arrears on meeting fees</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December 2024</cp:keywords>
  <dc:description>Jon Rosdahl (Qualcomm)</dc:description>
  <cp:lastModifiedBy>Jon Rosdahl</cp:lastModifiedBy>
  <cp:revision>82</cp:revision>
  <cp:lastPrinted>1601-01-01T00:00:00Z</cp:lastPrinted>
  <dcterms:created xsi:type="dcterms:W3CDTF">2019-08-01T19:20:26Z</dcterms:created>
  <dcterms:modified xsi:type="dcterms:W3CDTF">2024-12-21T19:30:38Z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