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4"/>
  </p:notesMasterIdLst>
  <p:handoutMasterIdLst>
    <p:handoutMasterId r:id="rId35"/>
  </p:handoutMasterIdLst>
  <p:sldIdLst>
    <p:sldId id="256" r:id="rId5"/>
    <p:sldId id="257" r:id="rId6"/>
    <p:sldId id="550" r:id="rId7"/>
    <p:sldId id="513" r:id="rId8"/>
    <p:sldId id="566" r:id="rId9"/>
    <p:sldId id="569" r:id="rId10"/>
    <p:sldId id="565" r:id="rId11"/>
    <p:sldId id="264" r:id="rId12"/>
    <p:sldId id="571" r:id="rId13"/>
    <p:sldId id="539" r:id="rId14"/>
    <p:sldId id="556" r:id="rId15"/>
    <p:sldId id="560" r:id="rId16"/>
    <p:sldId id="561" r:id="rId17"/>
    <p:sldId id="551" r:id="rId18"/>
    <p:sldId id="528" r:id="rId19"/>
    <p:sldId id="543" r:id="rId20"/>
    <p:sldId id="544" r:id="rId21"/>
    <p:sldId id="531" r:id="rId22"/>
    <p:sldId id="547" r:id="rId23"/>
    <p:sldId id="548" r:id="rId24"/>
    <p:sldId id="542" r:id="rId25"/>
    <p:sldId id="520" r:id="rId26"/>
    <p:sldId id="521" r:id="rId27"/>
    <p:sldId id="516" r:id="rId28"/>
    <p:sldId id="514" r:id="rId29"/>
    <p:sldId id="515" r:id="rId30"/>
    <p:sldId id="510" r:id="rId31"/>
    <p:sldId id="511" r:id="rId32"/>
    <p:sldId id="509" r:id="rId33"/>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9"/>
            <p14:sldId id="565"/>
          </p14:sldIdLst>
        </p14:section>
        <p14:section name="Refernces" id="{550E22C8-CE70-4B88-9573-377DFC475CD0}">
          <p14:sldIdLst>
            <p14:sldId id="264"/>
          </p14:sldIdLst>
        </p14:section>
        <p14:section name="Previous Motions" id="{0A2BA85A-4E76-4CC0-B8A5-234F28EFFC7E}">
          <p14:sldIdLst>
            <p14:sldId id="571"/>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AFA0D-0F38-4617-A5AB-C79B5AB67BD4}" v="5" dt="2024-11-05T13:58:53.727"/>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83265" autoAdjust="0"/>
  </p:normalViewPr>
  <p:slideViewPr>
    <p:cSldViewPr>
      <p:cViewPr>
        <p:scale>
          <a:sx n="70" d="100"/>
          <a:sy n="70" d="100"/>
        </p:scale>
        <p:origin x="81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B0AFA0D-0F38-4617-A5AB-C79B5AB67BD4}"/>
    <pc:docChg chg="undo custSel delSld modSld sldOrd modMainMaster modSection">
      <pc:chgData name="Jon Rosdahl" userId="2820f357-2dd4-4127-8713-e0bfde0fd756" providerId="ADAL" clId="{9B0AFA0D-0F38-4617-A5AB-C79B5AB67BD4}" dt="2024-11-11T00:08:28.022" v="1120" actId="20577"/>
      <pc:docMkLst>
        <pc:docMk/>
      </pc:docMkLst>
      <pc:sldChg chg="modSp mod modNotesTx">
        <pc:chgData name="Jon Rosdahl" userId="2820f357-2dd4-4127-8713-e0bfde0fd756" providerId="ADAL" clId="{9B0AFA0D-0F38-4617-A5AB-C79B5AB67BD4}" dt="2024-11-11T00:08:28.022" v="1120" actId="20577"/>
        <pc:sldMkLst>
          <pc:docMk/>
          <pc:sldMk cId="0" sldId="256"/>
        </pc:sldMkLst>
        <pc:spChg chg="mod">
          <ac:chgData name="Jon Rosdahl" userId="2820f357-2dd4-4127-8713-e0bfde0fd756" providerId="ADAL" clId="{9B0AFA0D-0F38-4617-A5AB-C79B5AB67BD4}" dt="2024-11-11T00:08:28.022" v="1120" actId="20577"/>
          <ac:spMkLst>
            <pc:docMk/>
            <pc:sldMk cId="0" sldId="256"/>
            <ac:spMk id="3074" creationId="{00000000-0000-0000-0000-000000000000}"/>
          </ac:spMkLst>
        </pc:spChg>
      </pc:sldChg>
      <pc:sldChg chg="modSp mod">
        <pc:chgData name="Jon Rosdahl" userId="2820f357-2dd4-4127-8713-e0bfde0fd756" providerId="ADAL" clId="{9B0AFA0D-0F38-4617-A5AB-C79B5AB67BD4}" dt="2024-10-19T16:12:56.175" v="116" actId="20577"/>
        <pc:sldMkLst>
          <pc:docMk/>
          <pc:sldMk cId="0" sldId="257"/>
        </pc:sldMkLst>
        <pc:spChg chg="mod">
          <ac:chgData name="Jon Rosdahl" userId="2820f357-2dd4-4127-8713-e0bfde0fd756" providerId="ADAL" clId="{9B0AFA0D-0F38-4617-A5AB-C79B5AB67BD4}" dt="2024-10-19T16:12:56.175" v="116" actId="20577"/>
          <ac:spMkLst>
            <pc:docMk/>
            <pc:sldMk cId="0" sldId="257"/>
            <ac:spMk id="4098" creationId="{00000000-0000-0000-0000-000000000000}"/>
          </ac:spMkLst>
        </pc:spChg>
      </pc:sldChg>
      <pc:sldChg chg="modSp mod modNotesTx">
        <pc:chgData name="Jon Rosdahl" userId="2820f357-2dd4-4127-8713-e0bfde0fd756" providerId="ADAL" clId="{9B0AFA0D-0F38-4617-A5AB-C79B5AB67BD4}" dt="2024-11-10T21:08:21.713" v="922"/>
        <pc:sldMkLst>
          <pc:docMk/>
          <pc:sldMk cId="813526153" sldId="513"/>
        </pc:sldMkLst>
        <pc:spChg chg="mod">
          <ac:chgData name="Jon Rosdahl" userId="2820f357-2dd4-4127-8713-e0bfde0fd756" providerId="ADAL" clId="{9B0AFA0D-0F38-4617-A5AB-C79B5AB67BD4}" dt="2024-10-22T16:24:48.148" v="585" actId="14100"/>
          <ac:spMkLst>
            <pc:docMk/>
            <pc:sldMk cId="813526153" sldId="513"/>
            <ac:spMk id="8" creationId="{BABB8EDA-4C9B-BACF-CD7D-805D4554F0BE}"/>
          </ac:spMkLst>
        </pc:spChg>
        <pc:spChg chg="mod">
          <ac:chgData name="Jon Rosdahl" userId="2820f357-2dd4-4127-8713-e0bfde0fd756" providerId="ADAL" clId="{9B0AFA0D-0F38-4617-A5AB-C79B5AB67BD4}" dt="2024-10-24T17:44:25.079" v="698" actId="20577"/>
          <ac:spMkLst>
            <pc:docMk/>
            <pc:sldMk cId="813526153" sldId="513"/>
            <ac:spMk id="10" creationId="{672EC3BA-EA3E-E8B2-9CF0-B5E4A684CF60}"/>
          </ac:spMkLst>
        </pc:spChg>
      </pc:sldChg>
      <pc:sldChg chg="modSp mod">
        <pc:chgData name="Jon Rosdahl" userId="2820f357-2dd4-4127-8713-e0bfde0fd756" providerId="ADAL" clId="{9B0AFA0D-0F38-4617-A5AB-C79B5AB67BD4}" dt="2024-11-10T21:07:54.417" v="919" actId="20577"/>
        <pc:sldMkLst>
          <pc:docMk/>
          <pc:sldMk cId="2093339686" sldId="550"/>
        </pc:sldMkLst>
        <pc:spChg chg="mod">
          <ac:chgData name="Jon Rosdahl" userId="2820f357-2dd4-4127-8713-e0bfde0fd756" providerId="ADAL" clId="{9B0AFA0D-0F38-4617-A5AB-C79B5AB67BD4}" dt="2024-11-10T21:07:54.417" v="919" actId="20577"/>
          <ac:spMkLst>
            <pc:docMk/>
            <pc:sldMk cId="2093339686" sldId="550"/>
            <ac:spMk id="3" creationId="{489EC464-F42C-E35B-F33B-4BD828E458DF}"/>
          </ac:spMkLst>
        </pc:spChg>
      </pc:sldChg>
      <pc:sldChg chg="del">
        <pc:chgData name="Jon Rosdahl" userId="2820f357-2dd4-4127-8713-e0bfde0fd756" providerId="ADAL" clId="{9B0AFA0D-0F38-4617-A5AB-C79B5AB67BD4}" dt="2024-11-11T00:00:39.196" v="925" actId="47"/>
        <pc:sldMkLst>
          <pc:docMk/>
          <pc:sldMk cId="3675088142" sldId="562"/>
        </pc:sldMkLst>
      </pc:sldChg>
      <pc:sldChg chg="del">
        <pc:chgData name="Jon Rosdahl" userId="2820f357-2dd4-4127-8713-e0bfde0fd756" providerId="ADAL" clId="{9B0AFA0D-0F38-4617-A5AB-C79B5AB67BD4}" dt="2024-11-11T00:00:49.754" v="927" actId="47"/>
        <pc:sldMkLst>
          <pc:docMk/>
          <pc:sldMk cId="64111279" sldId="563"/>
        </pc:sldMkLst>
      </pc:sldChg>
      <pc:sldChg chg="modSp mod modNotesTx">
        <pc:chgData name="Jon Rosdahl" userId="2820f357-2dd4-4127-8713-e0bfde0fd756" providerId="ADAL" clId="{9B0AFA0D-0F38-4617-A5AB-C79B5AB67BD4}" dt="2024-11-08T22:42:11.153" v="827" actId="20577"/>
        <pc:sldMkLst>
          <pc:docMk/>
          <pc:sldMk cId="2819273575" sldId="565"/>
        </pc:sldMkLst>
        <pc:spChg chg="mod">
          <ac:chgData name="Jon Rosdahl" userId="2820f357-2dd4-4127-8713-e0bfde0fd756" providerId="ADAL" clId="{9B0AFA0D-0F38-4617-A5AB-C79B5AB67BD4}" dt="2024-10-22T16:27:16.086" v="591" actId="20577"/>
          <ac:spMkLst>
            <pc:docMk/>
            <pc:sldMk cId="2819273575" sldId="565"/>
            <ac:spMk id="2" creationId="{ADC1044F-B3FF-6E81-78E0-A5941766109D}"/>
          </ac:spMkLst>
        </pc:spChg>
        <pc:spChg chg="mod">
          <ac:chgData name="Jon Rosdahl" userId="2820f357-2dd4-4127-8713-e0bfde0fd756" providerId="ADAL" clId="{9B0AFA0D-0F38-4617-A5AB-C79B5AB67BD4}" dt="2024-10-22T16:28:36.022" v="694" actId="6549"/>
          <ac:spMkLst>
            <pc:docMk/>
            <pc:sldMk cId="2819273575" sldId="565"/>
            <ac:spMk id="9218" creationId="{00000000-0000-0000-0000-000000000000}"/>
          </ac:spMkLst>
        </pc:spChg>
      </pc:sldChg>
      <pc:sldChg chg="modSp mod">
        <pc:chgData name="Jon Rosdahl" userId="2820f357-2dd4-4127-8713-e0bfde0fd756" providerId="ADAL" clId="{9B0AFA0D-0F38-4617-A5AB-C79B5AB67BD4}" dt="2024-11-11T00:06:32.848" v="1094" actId="20577"/>
        <pc:sldMkLst>
          <pc:docMk/>
          <pc:sldMk cId="16113899" sldId="566"/>
        </pc:sldMkLst>
        <pc:spChg chg="mod">
          <ac:chgData name="Jon Rosdahl" userId="2820f357-2dd4-4127-8713-e0bfde0fd756" providerId="ADAL" clId="{9B0AFA0D-0F38-4617-A5AB-C79B5AB67BD4}" dt="2024-11-11T00:06:32.848" v="1094" actId="20577"/>
          <ac:spMkLst>
            <pc:docMk/>
            <pc:sldMk cId="16113899" sldId="566"/>
            <ac:spMk id="3" creationId="{2E519B9E-A82A-24FE-B020-74632D4C1F67}"/>
          </ac:spMkLst>
        </pc:spChg>
      </pc:sldChg>
      <pc:sldChg chg="del">
        <pc:chgData name="Jon Rosdahl" userId="2820f357-2dd4-4127-8713-e0bfde0fd756" providerId="ADAL" clId="{9B0AFA0D-0F38-4617-A5AB-C79B5AB67BD4}" dt="2024-11-11T00:00:44.420" v="926" actId="47"/>
        <pc:sldMkLst>
          <pc:docMk/>
          <pc:sldMk cId="237412343" sldId="567"/>
        </pc:sldMkLst>
      </pc:sldChg>
      <pc:sldChg chg="modSp mod">
        <pc:chgData name="Jon Rosdahl" userId="2820f357-2dd4-4127-8713-e0bfde0fd756" providerId="ADAL" clId="{9B0AFA0D-0F38-4617-A5AB-C79B5AB67BD4}" dt="2024-11-11T00:04:59.638" v="999" actId="20577"/>
        <pc:sldMkLst>
          <pc:docMk/>
          <pc:sldMk cId="2400533927" sldId="569"/>
        </pc:sldMkLst>
        <pc:spChg chg="mod">
          <ac:chgData name="Jon Rosdahl" userId="2820f357-2dd4-4127-8713-e0bfde0fd756" providerId="ADAL" clId="{9B0AFA0D-0F38-4617-A5AB-C79B5AB67BD4}" dt="2024-11-11T00:04:59.638" v="999" actId="20577"/>
          <ac:spMkLst>
            <pc:docMk/>
            <pc:sldMk cId="2400533927" sldId="569"/>
            <ac:spMk id="7" creationId="{9959EFD3-573A-D664-BD5C-CAD83E2F984A}"/>
          </ac:spMkLst>
        </pc:spChg>
      </pc:sldChg>
      <pc:sldChg chg="modSp del mod">
        <pc:chgData name="Jon Rosdahl" userId="2820f357-2dd4-4127-8713-e0bfde0fd756" providerId="ADAL" clId="{9B0AFA0D-0F38-4617-A5AB-C79B5AB67BD4}" dt="2024-11-11T00:08:16.376" v="1119" actId="47"/>
        <pc:sldMkLst>
          <pc:docMk/>
          <pc:sldMk cId="745219198" sldId="570"/>
        </pc:sldMkLst>
        <pc:spChg chg="mod">
          <ac:chgData name="Jon Rosdahl" userId="2820f357-2dd4-4127-8713-e0bfde0fd756" providerId="ADAL" clId="{9B0AFA0D-0F38-4617-A5AB-C79B5AB67BD4}" dt="2024-11-11T00:08:00.043" v="1118" actId="20577"/>
          <ac:spMkLst>
            <pc:docMk/>
            <pc:sldMk cId="745219198" sldId="570"/>
            <ac:spMk id="3" creationId="{DA2AE59C-E996-5575-D4F8-02D5C5EFF3C0}"/>
          </ac:spMkLst>
        </pc:spChg>
      </pc:sldChg>
      <pc:sldChg chg="modSp mod ord">
        <pc:chgData name="Jon Rosdahl" userId="2820f357-2dd4-4127-8713-e0bfde0fd756" providerId="ADAL" clId="{9B0AFA0D-0F38-4617-A5AB-C79B5AB67BD4}" dt="2024-11-11T00:01:35.821" v="942" actId="20577"/>
        <pc:sldMkLst>
          <pc:docMk/>
          <pc:sldMk cId="271842505" sldId="571"/>
        </pc:sldMkLst>
        <pc:spChg chg="mod">
          <ac:chgData name="Jon Rosdahl" userId="2820f357-2dd4-4127-8713-e0bfde0fd756" providerId="ADAL" clId="{9B0AFA0D-0F38-4617-A5AB-C79B5AB67BD4}" dt="2024-11-11T00:01:35.821" v="942" actId="20577"/>
          <ac:spMkLst>
            <pc:docMk/>
            <pc:sldMk cId="271842505" sldId="571"/>
            <ac:spMk id="2" creationId="{151B4C8D-944F-0CD2-1EB2-CB89EF76015C}"/>
          </ac:spMkLst>
        </pc:spChg>
      </pc:sldChg>
      <pc:sldMasterChg chg="modSp mod">
        <pc:chgData name="Jon Rosdahl" userId="2820f357-2dd4-4127-8713-e0bfde0fd756" providerId="ADAL" clId="{9B0AFA0D-0F38-4617-A5AB-C79B5AB67BD4}" dt="2024-11-05T13:59:07.077" v="700" actId="6549"/>
        <pc:sldMasterMkLst>
          <pc:docMk/>
          <pc:sldMasterMk cId="321612819" sldId="2147483672"/>
        </pc:sldMasterMkLst>
        <pc:spChg chg="mod">
          <ac:chgData name="Jon Rosdahl" userId="2820f357-2dd4-4127-8713-e0bfde0fd756" providerId="ADAL" clId="{9B0AFA0D-0F38-4617-A5AB-C79B5AB67BD4}" dt="2024-11-05T13:59:07.077" v="700"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EC-24/0006r13</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November 2024</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EC-24/0006r13</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November 2024</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EC-24/0006r13</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2024 –January 802W Interim.</a:t>
            </a:r>
          </a:p>
          <a:p>
            <a:r>
              <a:rPr lang="en-US" sz="700" dirty="0"/>
              <a:t>R1 – Update presented to 802WCSC Feb 14 Telecon.</a:t>
            </a:r>
            <a:br>
              <a:rPr lang="en-US" sz="700" dirty="0"/>
            </a:br>
            <a:r>
              <a:rPr lang="en-US" sz="700" dirty="0"/>
              <a:t>R2 – Captured discussion/motions from 802WCSC Feb 14 Telecon.</a:t>
            </a:r>
          </a:p>
          <a:p>
            <a:r>
              <a:rPr lang="en-US" sz="700" dirty="0"/>
              <a:t>R3/R4 – Update Presented to 802WCSC March 10.</a:t>
            </a:r>
          </a:p>
          <a:p>
            <a:r>
              <a:rPr lang="en-US" sz="700" dirty="0"/>
              <a:t>R5 – Update Presented to 802WCSC May 12, 2024</a:t>
            </a:r>
          </a:p>
          <a:p>
            <a:r>
              <a:rPr lang="en-US" sz="700" dirty="0"/>
              <a:t>R6 – Update presented to 802WCSC June 12, 2024</a:t>
            </a:r>
          </a:p>
          <a:p>
            <a:pPr defTabSz="456900">
              <a:defRPr/>
            </a:pPr>
            <a:r>
              <a:rPr lang="en-US" sz="700" dirty="0"/>
              <a:t>R7 – Captured Discussion/motions from 802WCSC June 12 Telecon.</a:t>
            </a:r>
          </a:p>
          <a:p>
            <a:r>
              <a:rPr lang="en-US" sz="700" dirty="0"/>
              <a:t>R8 - Update presented to 802WCSC July 14, 2024</a:t>
            </a:r>
          </a:p>
          <a:p>
            <a:r>
              <a:rPr lang="en-US" sz="700" dirty="0"/>
              <a:t>R9/10 – Update presented to 802WCSC Aug 14, 2024</a:t>
            </a:r>
          </a:p>
          <a:p>
            <a:r>
              <a:rPr lang="en-US" sz="700" dirty="0"/>
              <a:t>R11/12 – Update presented to 802WCSC Sept 8, 2024, plus captured straw-poll and discussion.</a:t>
            </a:r>
            <a:br>
              <a:rPr lang="en-US" sz="700" dirty="0"/>
            </a:br>
            <a:r>
              <a:rPr lang="en-US" sz="700" dirty="0"/>
              <a:t>R13 – Update Presented to 802WSC Nov10.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EC-24/0006r13</a:t>
            </a:r>
            <a:endParaRPr lang="en-US" dirty="0"/>
          </a:p>
        </p:txBody>
      </p:sp>
      <p:sp>
        <p:nvSpPr>
          <p:cNvPr id="5" name="Date Placeholder 4"/>
          <p:cNvSpPr>
            <a:spLocks noGrp="1"/>
          </p:cNvSpPr>
          <p:nvPr>
            <p:ph type="dt"/>
          </p:nvPr>
        </p:nvSpPr>
        <p:spPr/>
        <p:txBody>
          <a:bodyPr/>
          <a:lstStyle/>
          <a:p>
            <a:pPr defTabSz="456900">
              <a:defRPr/>
            </a:pPr>
            <a:r>
              <a:rPr lang="en-US"/>
              <a:t>November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22</a:t>
            </a:fld>
            <a:endParaRPr lang="en-US" dirty="0"/>
          </a:p>
        </p:txBody>
      </p:sp>
    </p:spTree>
    <p:extLst>
      <p:ext uri="{BB962C8B-B14F-4D97-AF65-F5344CB8AC3E}">
        <p14:creationId xmlns:p14="http://schemas.microsoft.com/office/powerpoint/2010/main" val="2746652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EC-24/0006r13</a:t>
            </a:r>
            <a:endParaRPr lang="en-US" dirty="0"/>
          </a:p>
        </p:txBody>
      </p:sp>
      <p:sp>
        <p:nvSpPr>
          <p:cNvPr id="5" name="Date Placeholder 4"/>
          <p:cNvSpPr>
            <a:spLocks noGrp="1"/>
          </p:cNvSpPr>
          <p:nvPr>
            <p:ph type="dt"/>
          </p:nvPr>
        </p:nvSpPr>
        <p:spPr/>
        <p:txBody>
          <a:bodyPr/>
          <a:lstStyle/>
          <a:p>
            <a:pPr defTabSz="456900">
              <a:defRPr/>
            </a:pPr>
            <a:r>
              <a:rPr lang="en-US"/>
              <a:t>November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23</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EC-24/0006r13</a:t>
            </a:r>
            <a:endParaRPr lang="en-US" dirty="0"/>
          </a:p>
        </p:txBody>
      </p:sp>
      <p:sp>
        <p:nvSpPr>
          <p:cNvPr id="5" name="Date Placeholder 4"/>
          <p:cNvSpPr>
            <a:spLocks noGrp="1"/>
          </p:cNvSpPr>
          <p:nvPr>
            <p:ph type="dt"/>
          </p:nvPr>
        </p:nvSpPr>
        <p:spPr/>
        <p:txBody>
          <a:bodyPr/>
          <a:lstStyle/>
          <a:p>
            <a:pPr defTabSz="456900">
              <a:defRPr/>
            </a:pPr>
            <a:r>
              <a:rPr lang="en-US"/>
              <a:t>November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25</a:t>
            </a:fld>
            <a:endParaRPr lang="en-US" dirty="0"/>
          </a:p>
        </p:txBody>
      </p:sp>
    </p:spTree>
    <p:extLst>
      <p:ext uri="{BB962C8B-B14F-4D97-AF65-F5344CB8AC3E}">
        <p14:creationId xmlns:p14="http://schemas.microsoft.com/office/powerpoint/2010/main" val="1133577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EC-24/0006r13</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EC-24/0006r13</a:t>
            </a:r>
            <a:endParaRPr lang="en-US" dirty="0"/>
          </a:p>
        </p:txBody>
      </p:sp>
      <p:sp>
        <p:nvSpPr>
          <p:cNvPr id="5" name="Date Placeholder 4"/>
          <p:cNvSpPr>
            <a:spLocks noGrp="1"/>
          </p:cNvSpPr>
          <p:nvPr>
            <p:ph type="dt"/>
          </p:nvPr>
        </p:nvSpPr>
        <p:spPr/>
        <p:txBody>
          <a:bodyPr/>
          <a:lstStyle/>
          <a:p>
            <a:pPr defTabSz="456900">
              <a:defRPr/>
            </a:pPr>
            <a:r>
              <a:rPr lang="en-US"/>
              <a:t>November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26</a:t>
            </a:fld>
            <a:endParaRPr lang="en-US" dirty="0"/>
          </a:p>
        </p:txBody>
      </p:sp>
    </p:spTree>
    <p:extLst>
      <p:ext uri="{BB962C8B-B14F-4D97-AF65-F5344CB8AC3E}">
        <p14:creationId xmlns:p14="http://schemas.microsoft.com/office/powerpoint/2010/main" val="2869330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name for Marriott Warsaw hotel  -- Warsaw Presidential Hotel</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EC-24/0006r13</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Oct 19, 2024</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Jan 12-17 – Kobe, Japan – Hosted by Japan IEEE Committee - </a:t>
            </a:r>
          </a:p>
          <a:p>
            <a:pPr lvl="1"/>
            <a:r>
              <a:rPr lang="en-US" sz="800" dirty="0"/>
              <a:t>2025 May 11-16 - </a:t>
            </a:r>
            <a:r>
              <a:rPr lang="en-US" sz="800" dirty="0">
                <a:highlight>
                  <a:srgbClr val="FFFF00"/>
                </a:highlight>
              </a:rPr>
              <a:t>Warsaw Presidential Hotel Contract (802WFin-24/0067r0)</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 in negotiations</a:t>
            </a:r>
          </a:p>
          <a:p>
            <a:pPr lvl="1"/>
            <a:r>
              <a:rPr lang="en-US" sz="800" dirty="0"/>
              <a:t>2026 Sept 13-18 Hilton Waikoloa Village, Waikoloa, HI – Contract (802WFIN-22-0008r0)</a:t>
            </a:r>
          </a:p>
          <a:p>
            <a:pPr marL="755580" lvl="1" indent="-290608" defTabSz="456900">
              <a:defRPr/>
            </a:pPr>
            <a:r>
              <a:rPr lang="en-US" sz="800" dirty="0"/>
              <a:t>2027 Jan 10-15 – Hyatt Regency Irvine</a:t>
            </a:r>
            <a:r>
              <a:rPr lang="en-US" sz="1100" dirty="0"/>
              <a:t>– Contract (802WFin-24/0060r0)</a:t>
            </a:r>
            <a:endParaRPr lang="en-US" sz="800" dirty="0"/>
          </a:p>
          <a:p>
            <a:pPr marL="755580" lvl="1" indent="-290608" defTabSz="456900">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sent to IEEE</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EC-24/0006r13</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1712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EC-24/0006r13</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a:t>
            </a:r>
            <a:r>
              <a:rPr lang="en-GB"/>
              <a:t>: 2024-11-10</a:t>
            </a:r>
            <a:endParaRPr lang="en-GB" dirty="0"/>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November 10, 2024, as presented to the IEEE 802 Wireless Chairs Standing Committee during the 10 November 802WCSC mixed-mode meeting in Vancouver, BC, Canada and posted link to Mentor to IEEE 802 Wireless Chairs Standing Committee reflector.</a:t>
            </a:r>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2209800" cy="338554"/>
          </a:xfrm>
          <a:prstGeom prst="rect">
            <a:avLst/>
          </a:prstGeom>
          <a:noFill/>
        </p:spPr>
        <p:txBody>
          <a:bodyPr wrap="square" rtlCol="0">
            <a:spAutoFit/>
          </a:bodyPr>
          <a:lstStyle/>
          <a:p>
            <a:r>
              <a:rPr lang="en-US" sz="1600" dirty="0">
                <a:solidFill>
                  <a:schemeClr val="accent1">
                    <a:lumMod val="50000"/>
                  </a:schemeClr>
                </a:solidFill>
              </a:rPr>
              <a:t>As of  October 22,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See other presentation </a:t>
            </a:r>
          </a:p>
          <a:p>
            <a:r>
              <a:rPr lang="en-US" sz="2000" b="0" dirty="0"/>
              <a:t>2025 May 11-16 – </a:t>
            </a:r>
            <a:r>
              <a:rPr lang="en-GB" sz="2000" b="0" dirty="0"/>
              <a:t>Warsaw Marriott, Warsaw, Poland – new venue plan</a:t>
            </a:r>
          </a:p>
          <a:p>
            <a:r>
              <a:rPr lang="en-GB" sz="2000" b="0" dirty="0"/>
              <a:t>	-- </a:t>
            </a:r>
            <a:r>
              <a:rPr lang="en-US" sz="2000" b="0" dirty="0"/>
              <a:t>Executed Oct 28, 2024</a:t>
            </a:r>
            <a:endParaRPr lang="en-GB" sz="2000" b="0" dirty="0">
              <a:highlight>
                <a:srgbClr val="FFFF00"/>
              </a:highlight>
            </a:endParaRPr>
          </a:p>
          <a:p>
            <a:r>
              <a:rPr lang="en-US" sz="2000" b="0" dirty="0"/>
              <a:t>2026 Jan 11-16 –Victoria Conference Centre &amp; Fairmont Empress, Victoria, Canada</a:t>
            </a:r>
          </a:p>
          <a:p>
            <a:r>
              <a:rPr lang="en-US" sz="2000" b="0" dirty="0"/>
              <a:t>	-- Fairmont Empress Hotel Contract executed – Deposit Paid</a:t>
            </a:r>
          </a:p>
          <a:p>
            <a:r>
              <a:rPr lang="en-US" sz="2000" b="0" dirty="0"/>
              <a:t>	-- Victoria Conference Centre contract executed – Deposit Paid</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 Contract Executed</a:t>
            </a:r>
          </a:p>
          <a:p>
            <a:pPr indent="-285750" eaLnBrk="0" hangingPunct="0">
              <a:spcBef>
                <a:spcPct val="30000"/>
              </a:spcBef>
              <a:defRPr/>
            </a:pPr>
            <a:r>
              <a:rPr lang="en-US" sz="2000" b="0" dirty="0"/>
              <a:t>2027 May 9-14 – Auckland, New Zealand – Contract TBC – pending Site Visit 2025</a:t>
            </a:r>
          </a:p>
          <a:p>
            <a:pPr lvl="0">
              <a:buFont typeface="Times New Roman" pitchFamily="16" charset="0"/>
              <a:buNone/>
            </a:pPr>
            <a:r>
              <a:rPr lang="en-US" sz="2000" b="0" dirty="0"/>
              <a:t>2028 Jan 16-21 – Hilton Panama, Panama City, Panama – Contract in IEEE Legal Review– </a:t>
            </a:r>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66DB-3193-3F23-76DA-B1A65788EEF9}"/>
              </a:ext>
            </a:extLst>
          </p:cNvPr>
          <p:cNvSpPr>
            <a:spLocks noGrp="1"/>
          </p:cNvSpPr>
          <p:nvPr>
            <p:ph type="title"/>
          </p:nvPr>
        </p:nvSpPr>
        <p:spPr>
          <a:xfrm>
            <a:off x="955344" y="755650"/>
            <a:ext cx="10361084" cy="685799"/>
          </a:xfrm>
        </p:spPr>
        <p:txBody>
          <a:bodyPr/>
          <a:lstStyle/>
          <a:p>
            <a:r>
              <a:rPr lang="en-US" dirty="0"/>
              <a:t>More Details from MTG Events</a:t>
            </a:r>
          </a:p>
        </p:txBody>
      </p:sp>
      <p:sp>
        <p:nvSpPr>
          <p:cNvPr id="4" name="Date Placeholder 3">
            <a:extLst>
              <a:ext uri="{FF2B5EF4-FFF2-40B4-BE49-F238E27FC236}">
                <a16:creationId xmlns:a16="http://schemas.microsoft.com/office/drawing/2014/main" id="{7BDA2236-D558-449F-4BF1-8F72C5FCC70C}"/>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7483AA07-737B-F0DF-10B6-080D6ABA36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611B62-B190-47B9-0562-99D80F77B6A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Content Placeholder 2">
            <a:extLst>
              <a:ext uri="{FF2B5EF4-FFF2-40B4-BE49-F238E27FC236}">
                <a16:creationId xmlns:a16="http://schemas.microsoft.com/office/drawing/2014/main" id="{9959EFD3-573A-D664-BD5C-CAD83E2F984A}"/>
              </a:ext>
            </a:extLst>
          </p:cNvPr>
          <p:cNvSpPr>
            <a:spLocks noGrp="1"/>
          </p:cNvSpPr>
          <p:nvPr>
            <p:ph idx="1"/>
          </p:nvPr>
        </p:nvSpPr>
        <p:spPr>
          <a:xfrm>
            <a:off x="915458" y="1676400"/>
            <a:ext cx="10361084" cy="4648200"/>
          </a:xfrm>
        </p:spPr>
        <p:txBody>
          <a:bodyPr/>
          <a:lstStyle/>
          <a:p>
            <a:r>
              <a:rPr lang="en-US" sz="1800" dirty="0">
                <a:solidFill>
                  <a:srgbClr val="0070C0"/>
                </a:solidFill>
                <a:effectLst/>
              </a:rPr>
              <a:t>JANUARY 2025 INTERIM – KOBE CONVENTION CENTRE</a:t>
            </a:r>
            <a:endParaRPr lang="en-US" sz="1800" dirty="0"/>
          </a:p>
          <a:p>
            <a:pPr>
              <a:buFont typeface="Arial" panose="020B0604020202020204" pitchFamily="34" charset="0"/>
              <a:buChar char="•"/>
            </a:pPr>
            <a:r>
              <a:rPr lang="en-US" sz="1800" b="0" dirty="0">
                <a:effectLst/>
              </a:rPr>
              <a:t>Accommodation links are live.  Bookings for accommodation will go directly to the nearby Hotels.  </a:t>
            </a:r>
            <a:r>
              <a:rPr lang="en-US" sz="1800" b="0" dirty="0" err="1">
                <a:effectLst/>
              </a:rPr>
              <a:t>Portopia</a:t>
            </a:r>
            <a:r>
              <a:rPr lang="en-US" sz="1800" b="0" dirty="0">
                <a:effectLst/>
              </a:rPr>
              <a:t> is the main hotel.  Bookings are currently set to close December 11 for accommodation.</a:t>
            </a:r>
          </a:p>
          <a:p>
            <a:pPr>
              <a:buFont typeface="Arial" panose="020B0604020202020204" pitchFamily="34" charset="0"/>
              <a:buChar char="•"/>
            </a:pPr>
            <a:r>
              <a:rPr lang="en-US" sz="1800" b="0" dirty="0">
                <a:effectLst/>
              </a:rPr>
              <a:t>Registration is open: </a:t>
            </a:r>
            <a:r>
              <a:rPr lang="en-US" sz="1800" b="0" dirty="0"/>
              <a:t>Information about the Session, registration and accommodation can be found at the </a:t>
            </a:r>
            <a:r>
              <a:rPr lang="en-US" sz="1800" b="0" dirty="0">
                <a:solidFill>
                  <a:schemeClr val="accent6">
                    <a:lumMod val="60000"/>
                    <a:lumOff val="40000"/>
                  </a:schemeClr>
                </a:solidFill>
                <a:hlinkClick r:id="rId2" tooltip="https://mtgevents.com.au/ieee2024/">
                  <a:extLst>
                    <a:ext uri="{A12FA001-AC4F-418D-AE19-62706E023703}">
                      <ahyp:hlinkClr xmlns:ahyp="http://schemas.microsoft.com/office/drawing/2018/hyperlinkcolor" val="tx"/>
                    </a:ext>
                  </a:extLst>
                </a:hlinkClick>
              </a:rPr>
              <a:t>2025 Jan IEEE 802 Wireless Interim Session website</a:t>
            </a:r>
            <a:endParaRPr lang="en-US" sz="1800" b="0" dirty="0">
              <a:solidFill>
                <a:schemeClr val="accent6">
                  <a:lumMod val="60000"/>
                  <a:lumOff val="40000"/>
                </a:schemeClr>
              </a:solidFill>
            </a:endParaRPr>
          </a:p>
          <a:p>
            <a:pPr>
              <a:buFont typeface="Arial" panose="020B0604020202020204" pitchFamily="34" charset="0"/>
              <a:buChar char="•"/>
            </a:pPr>
            <a:endParaRPr lang="en-US" sz="1800" b="0" dirty="0">
              <a:effectLst/>
            </a:endParaRPr>
          </a:p>
          <a:p>
            <a:r>
              <a:rPr lang="en-US" sz="1800" dirty="0"/>
              <a:t> </a:t>
            </a:r>
            <a:r>
              <a:rPr lang="en-US" sz="1800" dirty="0">
                <a:solidFill>
                  <a:srgbClr val="0070C0"/>
                </a:solidFill>
                <a:effectLst/>
              </a:rPr>
              <a:t>MAY 2025 INTERIM – WARSAW PRESIDENTIAL HOTEL, POLAND (previous the Marriott Hotel)</a:t>
            </a:r>
            <a:endParaRPr lang="en-US" sz="1800" dirty="0"/>
          </a:p>
          <a:p>
            <a:pPr>
              <a:buFont typeface="Arial" panose="020B0604020202020204" pitchFamily="34" charset="0"/>
              <a:buChar char="•"/>
            </a:pPr>
            <a:r>
              <a:rPr lang="en-US" sz="1800" b="0" dirty="0">
                <a:effectLst/>
              </a:rPr>
              <a:t>New Hotel name confirmed as Warsaw Presidential Hotel.   TBC if they decide to join a chain or stay independent .</a:t>
            </a:r>
          </a:p>
          <a:p>
            <a:pPr>
              <a:buFont typeface="Arial" panose="020B0604020202020204" pitchFamily="34" charset="0"/>
              <a:buChar char="•"/>
            </a:pPr>
            <a:r>
              <a:rPr lang="en-US" sz="1800" b="0" dirty="0">
                <a:effectLst/>
              </a:rPr>
              <a:t>Contract Executed on Oct 28, 2024</a:t>
            </a:r>
          </a:p>
          <a:p>
            <a:r>
              <a:rPr lang="en-US" sz="1800" b="0" dirty="0"/>
              <a:t> </a:t>
            </a:r>
          </a:p>
          <a:p>
            <a:r>
              <a:rPr lang="en-US" sz="1800" b="0" dirty="0"/>
              <a:t> </a:t>
            </a:r>
          </a:p>
        </p:txBody>
      </p:sp>
    </p:spTree>
    <p:extLst>
      <p:ext uri="{BB962C8B-B14F-4D97-AF65-F5344CB8AC3E}">
        <p14:creationId xmlns:p14="http://schemas.microsoft.com/office/powerpoint/2010/main" val="240053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 Hosted event </a:t>
            </a:r>
            <a:endParaRPr lang="en-GB" sz="1200" b="0" dirty="0">
              <a:highlight>
                <a:srgbClr val="00FF00"/>
              </a:highlight>
            </a:endParaRPr>
          </a:p>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338554"/>
          </a:xfrm>
          <a:prstGeom prst="rect">
            <a:avLst/>
          </a:prstGeom>
          <a:noFill/>
        </p:spPr>
        <p:txBody>
          <a:bodyPr wrap="square" rtlCol="0">
            <a:spAutoFit/>
          </a:bodyPr>
          <a:lstStyle/>
          <a:p>
            <a:r>
              <a:rPr lang="en-US" sz="1600" dirty="0">
                <a:solidFill>
                  <a:schemeClr val="accent1">
                    <a:lumMod val="50000"/>
                  </a:schemeClr>
                </a:solidFill>
              </a:rPr>
              <a:t>As of Oct 22,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November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7184250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ba37140e-f4c5-4a6c-a9b4-20a691ce6c8a"/>
    <ds:schemaRef ds:uri="cc9c437c-ae0c-4066-8d90-a0f7de786127"/>
    <ds:schemaRef ds:uri="http://www.w3.org/XML/1998/namespace"/>
  </ds:schemaRefs>
</ds:datastoreItem>
</file>

<file path=customXml/itemProps3.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146885</TotalTime>
  <Words>4462</Words>
  <Application>Microsoft Office PowerPoint</Application>
  <PresentationFormat>Widescreen</PresentationFormat>
  <Paragraphs>490</Paragraphs>
  <Slides>29</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More Details from MTG Events</vt:lpstr>
      <vt:lpstr>Future 802W Interim Venue Status</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55</cp:revision>
  <cp:lastPrinted>2024-10-07T21:54:56Z</cp:lastPrinted>
  <dcterms:created xsi:type="dcterms:W3CDTF">2021-02-03T19:21:29Z</dcterms:created>
  <dcterms:modified xsi:type="dcterms:W3CDTF">2024-11-11T00:08:30Z</dcterms:modified>
  <cp:category>November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