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702" r:id="rId5"/>
    <p:sldId id="701" r:id="rId6"/>
    <p:sldId id="698" r:id="rId7"/>
    <p:sldId id="35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95488" autoAdjust="0"/>
  </p:normalViewPr>
  <p:slideViewPr>
    <p:cSldViewPr>
      <p:cViewPr varScale="1">
        <p:scale>
          <a:sx n="74" d="100"/>
          <a:sy n="74" d="100"/>
        </p:scale>
        <p:origin x="84" y="96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09 January 2024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ec-24-0005-00-00EC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2000" dirty="0">
              <a:solidFill>
                <a:srgbClr val="000000"/>
              </a:solidFill>
            </a:endParaRPr>
          </a:p>
          <a:p>
            <a:pPr lvl="0"/>
            <a:endParaRPr lang="en-US" sz="2000" dirty="0">
              <a:solidFill>
                <a:srgbClr val="000000"/>
              </a:solidFill>
            </a:endParaRP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IEEE Standards Association Senior Leadership Changes since the November 2023 802 Plenary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/>
              <a:t>James Matthews, 2021/2023 Past SA President appointed to serve as 2023/2024 SA President effective 20 November 2023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/>
              <a:t>Alpesh Shah, Senior Director, Global Business Strategy &amp; Intelligence at IEEE Standards Association appointed to be the SA Managing Director effective 01 January 2024.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/>
              <a:t>Rudy Schubert appointed to Standards Association Acting Senior Director Finance 01 January 2024</a:t>
            </a:r>
            <a:br>
              <a:rPr lang="en-US" sz="2000" dirty="0"/>
            </a:b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3.04 IEEE 802 Milestone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C151C-0C8B-D0C2-F02B-0972CD745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114800"/>
          </a:xfrm>
        </p:spPr>
        <p:txBody>
          <a:bodyPr/>
          <a:lstStyle/>
          <a:p>
            <a:r>
              <a:rPr lang="en-US" dirty="0"/>
              <a:t>IEEE 802 Milestone Plaque ‘preview’ at March 802 Plenary Social</a:t>
            </a:r>
          </a:p>
          <a:p>
            <a:pPr lvl="1"/>
            <a:r>
              <a:rPr lang="en-US" dirty="0"/>
              <a:t>Plans to invite IEEE senior leadership (IEEE President, IEEE SA President and President Elect, IEEE Executive Director, IEEE History Committee representative, etc.) underway</a:t>
            </a:r>
          </a:p>
          <a:p>
            <a:pPr lvl="1"/>
            <a:r>
              <a:rPr lang="en-US" dirty="0"/>
              <a:t>The objective is to give visibility and credit to the hard-working dedicated IEEE 802 volunteers that made the Milestone possible.</a:t>
            </a:r>
          </a:p>
          <a:p>
            <a:r>
              <a:rPr lang="en-US" dirty="0"/>
              <a:t>Dedication ceremony to be held 19 May 2024 at Stanford University Memorial Auditorium</a:t>
            </a:r>
          </a:p>
        </p:txBody>
      </p:sp>
    </p:spTree>
    <p:extLst>
      <p:ext uri="{BB962C8B-B14F-4D97-AF65-F5344CB8AC3E}">
        <p14:creationId xmlns:p14="http://schemas.microsoft.com/office/powerpoint/2010/main" val="368389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6.06 Any Other Business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E4BC44-9D13-6C86-9F5A-6C50C7584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Any Other Business?</a:t>
            </a:r>
          </a:p>
          <a:p>
            <a:pPr lvl="1"/>
            <a:r>
              <a:rPr lang="en-US" dirty="0"/>
              <a:t>TBD</a:t>
            </a:r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261858</TotalTime>
  <Words>327</Words>
  <Application>Microsoft Office PowerPoint</Application>
  <PresentationFormat>Widescreen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IEEE 802 LMSC Executive Committee   09 January 2024 Electronic Meeting 19:00-21:00 UTC 14:00-16:00 ET  </vt:lpstr>
      <vt:lpstr>PowerPoint Presentation</vt:lpstr>
      <vt:lpstr>3.00 Chair’s Announcements</vt:lpstr>
      <vt:lpstr>3.04 IEEE 802 Milestone Update</vt:lpstr>
      <vt:lpstr>6.06 Any Other Business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Nikolich/Addison</cp:lastModifiedBy>
  <cp:revision>4019</cp:revision>
  <cp:lastPrinted>2023-09-05T18:05:44Z</cp:lastPrinted>
  <dcterms:created xsi:type="dcterms:W3CDTF">2002-03-10T15:43:16Z</dcterms:created>
  <dcterms:modified xsi:type="dcterms:W3CDTF">2024-01-08T23:09:01Z</dcterms:modified>
</cp:coreProperties>
</file>