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5"/>
  </p:notesMasterIdLst>
  <p:handoutMasterIdLst>
    <p:handoutMasterId r:id="rId6"/>
  </p:handoutMasterIdLst>
  <p:sldIdLst>
    <p:sldId id="420" r:id="rId2"/>
    <p:sldId id="2003" r:id="rId3"/>
    <p:sldId id="512" r:id="rId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os Farkas" initials="JF"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FFFF00"/>
    <a:srgbClr val="2FB1DF"/>
    <a:srgbClr val="69BE28"/>
    <a:srgbClr val="0066FF"/>
    <a:srgbClr val="99FF99"/>
    <a:srgbClr val="FFCC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265" autoAdjust="0"/>
    <p:restoredTop sz="94980" autoAdjust="0"/>
  </p:normalViewPr>
  <p:slideViewPr>
    <p:cSldViewPr showGuides="1">
      <p:cViewPr varScale="1">
        <p:scale>
          <a:sx n="77" d="100"/>
          <a:sy n="77" d="100"/>
        </p:scale>
        <p:origin x="496" y="72"/>
      </p:cViewPr>
      <p:guideLst>
        <p:guide orient="horz" pos="2160"/>
        <p:guide pos="2880"/>
      </p:guideLst>
    </p:cSldViewPr>
  </p:slideViewPr>
  <p:outlineViewPr>
    <p:cViewPr>
      <p:scale>
        <a:sx n="33" d="100"/>
        <a:sy n="33" d="100"/>
      </p:scale>
      <p:origin x="0" y="-1488"/>
    </p:cViewPr>
  </p:outlineViewPr>
  <p:notesTextViewPr>
    <p:cViewPr>
      <p:scale>
        <a:sx n="1" d="1"/>
        <a:sy n="1" d="1"/>
      </p:scale>
      <p:origin x="0" y="0"/>
    </p:cViewPr>
  </p:notesTextViewPr>
  <p:sorterViewPr>
    <p:cViewPr varScale="1">
      <p:scale>
        <a:sx n="1" d="1"/>
        <a:sy n="1" d="1"/>
      </p:scale>
      <p:origin x="0" y="-2720"/>
    </p:cViewPr>
  </p:sorterViewPr>
  <p:notesViewPr>
    <p:cSldViewPr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lenn Parsons" userId="20cca01c-5870-4cbc-b511-b478c640e951" providerId="ADAL" clId="{113B5799-1FD4-4670-AFA7-861A0B3F6780}"/>
    <pc:docChg chg="modSld">
      <pc:chgData name="Glenn Parsons" userId="20cca01c-5870-4cbc-b511-b478c640e951" providerId="ADAL" clId="{113B5799-1FD4-4670-AFA7-861A0B3F6780}" dt="2021-10-05T20:50:14.241" v="1" actId="20577"/>
      <pc:docMkLst>
        <pc:docMk/>
      </pc:docMkLst>
      <pc:sldChg chg="modSp mod">
        <pc:chgData name="Glenn Parsons" userId="20cca01c-5870-4cbc-b511-b478c640e951" providerId="ADAL" clId="{113B5799-1FD4-4670-AFA7-861A0B3F6780}" dt="2021-10-05T20:50:14.241" v="1" actId="20577"/>
        <pc:sldMkLst>
          <pc:docMk/>
          <pc:sldMk cId="2796779212" sldId="420"/>
        </pc:sldMkLst>
        <pc:spChg chg="mod">
          <ac:chgData name="Glenn Parsons" userId="20cca01c-5870-4cbc-b511-b478c640e951" providerId="ADAL" clId="{113B5799-1FD4-4670-AFA7-861A0B3F6780}" dt="2021-10-05T20:50:14.241" v="1" actId="20577"/>
          <ac:spMkLst>
            <pc:docMk/>
            <pc:sldMk cId="2796779212" sldId="420"/>
            <ac:spMk id="4099"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5959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5959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58DD877-B47C-4308-96C0-F86F851B6BC1}" type="slidenum">
              <a:rPr lang="en-US" altLang="en-US"/>
              <a:pPr/>
              <a:t>‹#›</a:t>
            </a:fld>
            <a:endParaRPr lang="en-US" altLang="en-US"/>
          </a:p>
        </p:txBody>
      </p:sp>
    </p:spTree>
    <p:extLst>
      <p:ext uri="{BB962C8B-B14F-4D97-AF65-F5344CB8AC3E}">
        <p14:creationId xmlns:p14="http://schemas.microsoft.com/office/powerpoint/2010/main" val="3318822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1075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1075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EE959D19-1FE8-493D-A0E2-ED883022503F}" type="slidenum">
              <a:rPr lang="en-US" altLang="en-US"/>
              <a:pPr/>
              <a:t>‹#›</a:t>
            </a:fld>
            <a:endParaRPr lang="en-US" altLang="en-US"/>
          </a:p>
        </p:txBody>
      </p:sp>
    </p:spTree>
    <p:extLst>
      <p:ext uri="{BB962C8B-B14F-4D97-AF65-F5344CB8AC3E}">
        <p14:creationId xmlns:p14="http://schemas.microsoft.com/office/powerpoint/2010/main" val="31042143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
        <p:nvSpPr>
          <p:cNvPr id="51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spcBef>
                <a:spcPct val="30000"/>
              </a:spcBef>
              <a:defRPr sz="1200">
                <a:solidFill>
                  <a:schemeClr val="tx1"/>
                </a:solidFill>
                <a:latin typeface="Times New Roman" panose="02020603050405020304" pitchFamily="18" charset="0"/>
              </a:defRPr>
            </a:lvl1pPr>
            <a:lvl2pPr marL="742950" indent="-285750" defTabSz="990600">
              <a:spcBef>
                <a:spcPct val="30000"/>
              </a:spcBef>
              <a:defRPr sz="1200">
                <a:solidFill>
                  <a:schemeClr val="tx1"/>
                </a:solidFill>
                <a:latin typeface="Times New Roman" panose="02020603050405020304" pitchFamily="18" charset="0"/>
              </a:defRPr>
            </a:lvl2pPr>
            <a:lvl3pPr marL="1143000" indent="-228600" defTabSz="990600">
              <a:spcBef>
                <a:spcPct val="30000"/>
              </a:spcBef>
              <a:defRPr sz="1200">
                <a:solidFill>
                  <a:schemeClr val="tx1"/>
                </a:solidFill>
                <a:latin typeface="Times New Roman" panose="02020603050405020304" pitchFamily="18" charset="0"/>
              </a:defRPr>
            </a:lvl3pPr>
            <a:lvl4pPr marL="1600200" indent="-228600" defTabSz="990600">
              <a:spcBef>
                <a:spcPct val="30000"/>
              </a:spcBef>
              <a:defRPr sz="1200">
                <a:solidFill>
                  <a:schemeClr val="tx1"/>
                </a:solidFill>
                <a:latin typeface="Times New Roman" panose="02020603050405020304" pitchFamily="18" charset="0"/>
              </a:defRPr>
            </a:lvl4pPr>
            <a:lvl5pPr marL="2057400" indent="-228600" defTabSz="990600">
              <a:spcBef>
                <a:spcPct val="30000"/>
              </a:spcBef>
              <a:defRPr sz="1200">
                <a:solidFill>
                  <a:schemeClr val="tx1"/>
                </a:solidFill>
                <a:latin typeface="Times New Roman" panose="02020603050405020304" pitchFamily="18" charset="0"/>
              </a:defRPr>
            </a:lvl5pPr>
            <a:lvl6pPr marL="2514600" indent="-228600" defTabSz="990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90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90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90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FBBBAB7-7DD2-45BB-90EC-EEB5093E3DE1}" type="slidenum">
              <a:rPr lang="en-GB" altLang="en-US" sz="1300" smtClean="0"/>
              <a:pPr>
                <a:spcBef>
                  <a:spcPct val="0"/>
                </a:spcBef>
              </a:pPr>
              <a:t>1</a:t>
            </a:fld>
            <a:endParaRPr lang="en-GB" altLang="en-US" sz="1300"/>
          </a:p>
        </p:txBody>
      </p:sp>
    </p:spTree>
    <p:extLst>
      <p:ext uri="{BB962C8B-B14F-4D97-AF65-F5344CB8AC3E}">
        <p14:creationId xmlns:p14="http://schemas.microsoft.com/office/powerpoint/2010/main" val="2591838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14288" y="6597650"/>
            <a:ext cx="9129712"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5"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6" name="Rectangle 4"/>
          <p:cNvSpPr>
            <a:spLocks noGrp="1" noChangeArrowheads="1"/>
          </p:cNvSpPr>
          <p:nvPr>
            <p:ph type="ctrTitle"/>
          </p:nvPr>
        </p:nvSpPr>
        <p:spPr>
          <a:xfrm>
            <a:off x="685800" y="2130425"/>
            <a:ext cx="7772400" cy="1470025"/>
          </a:xfrm>
        </p:spPr>
        <p:txBody>
          <a:bodyPr/>
          <a:lstStyle>
            <a:lvl1pPr>
              <a:defRPr/>
            </a:lvl1pPr>
          </a:lstStyle>
          <a:p>
            <a:pPr lvl="0"/>
            <a:r>
              <a:rPr lang="en-US" altLang="en-US" noProof="0"/>
              <a:t>Click to edit Master title style</a:t>
            </a:r>
          </a:p>
        </p:txBody>
      </p:sp>
      <p:sp>
        <p:nvSpPr>
          <p:cNvPr id="33075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a:t>Click to edit Master subtitle style</a:t>
            </a:r>
          </a:p>
        </p:txBody>
      </p:sp>
      <p:sp>
        <p:nvSpPr>
          <p:cNvPr id="330758" name="Text Box 6"/>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51AD4080-6D3A-494C-8BF2-E1F8C9265CB5}"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30759" name="Text Box 7"/>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sp>
        <p:nvSpPr>
          <p:cNvPr id="330760" name="Text Box 8"/>
          <p:cNvSpPr txBox="1">
            <a:spLocks noChangeArrowheads="1"/>
          </p:cNvSpPr>
          <p:nvPr/>
        </p:nvSpPr>
        <p:spPr bwMode="auto">
          <a:xfrm>
            <a:off x="0" y="6589713"/>
            <a:ext cx="161454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GB" sz="1200" dirty="0">
                <a:solidFill>
                  <a:schemeClr val="bg1"/>
                </a:solidFill>
              </a:rPr>
              <a:t>ec-23-0225-01-00EC</a:t>
            </a:r>
            <a:endParaRPr lang="en-US" altLang="en-US" sz="1200" dirty="0">
              <a:solidFill>
                <a:schemeClr val="bg1"/>
              </a:solidFill>
            </a:endParaRPr>
          </a:p>
        </p:txBody>
      </p:sp>
      <p:grpSp>
        <p:nvGrpSpPr>
          <p:cNvPr id="330761" name="Group 9"/>
          <p:cNvGrpSpPr>
            <a:grpSpLocks/>
          </p:cNvGrpSpPr>
          <p:nvPr/>
        </p:nvGrpSpPr>
        <p:grpSpPr bwMode="auto">
          <a:xfrm>
            <a:off x="8316913" y="5876925"/>
            <a:ext cx="793750" cy="709613"/>
            <a:chOff x="3288" y="3482"/>
            <a:chExt cx="500" cy="447"/>
          </a:xfrm>
        </p:grpSpPr>
        <p:sp>
          <p:nvSpPr>
            <p:cNvPr id="330762" name="Rectangle 10"/>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63" name="Text Box 11"/>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30764" name="Line 12"/>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0765" name="Text Box 13"/>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1741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404813"/>
            <a:ext cx="2108200"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0825" y="404813"/>
            <a:ext cx="6175375" cy="546258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0992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62015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1629956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0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41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02683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2514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25495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0649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2508326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845287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32973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3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7E0ED744-2AD2-45F1-9385-55C79C00BA3B}"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29736" name="Text Box 8"/>
          <p:cNvSpPr txBox="1">
            <a:spLocks noChangeArrowheads="1"/>
          </p:cNvSpPr>
          <p:nvPr/>
        </p:nvSpPr>
        <p:spPr bwMode="auto">
          <a:xfrm>
            <a:off x="0" y="6586539"/>
            <a:ext cx="19812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GB" sz="1200" dirty="0">
                <a:solidFill>
                  <a:schemeClr val="bg1"/>
                </a:solidFill>
              </a:rPr>
              <a:t>ec-23-0225-01-00EC</a:t>
            </a:r>
            <a:endParaRPr lang="en-US" altLang="en-US" sz="1200" dirty="0">
              <a:solidFill>
                <a:schemeClr val="bg1"/>
              </a:solidFill>
            </a:endParaRPr>
          </a:p>
        </p:txBody>
      </p:sp>
      <p:sp>
        <p:nvSpPr>
          <p:cNvPr id="329737" name="Text Box 9"/>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grpSp>
        <p:nvGrpSpPr>
          <p:cNvPr id="329748" name="Group 20"/>
          <p:cNvGrpSpPr>
            <a:grpSpLocks/>
          </p:cNvGrpSpPr>
          <p:nvPr/>
        </p:nvGrpSpPr>
        <p:grpSpPr bwMode="auto">
          <a:xfrm>
            <a:off x="8316913" y="5876925"/>
            <a:ext cx="793750"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43" name="Text Box 15"/>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47"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Tree>
  </p:cSld>
  <p:clrMap bg1="lt1" tx1="dk1" bg2="lt2" tx2="dk2" accent1="accent1" accent2="accent2" accent3="accent3" accent4="accent4" accent5="accent5" accent6="accent6" hlink="hlink" folHlink="folHlink"/>
  <p:sldLayoutIdLst>
    <p:sldLayoutId id="2147483658"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ieee802.org/1/files/public/docs2023/liaison-IETF-madinas-1123.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4213" y="1341438"/>
            <a:ext cx="8261350" cy="1143000"/>
          </a:xfrm>
        </p:spPr>
        <p:txBody>
          <a:bodyPr/>
          <a:lstStyle/>
          <a:p>
            <a:r>
              <a:rPr lang="en-US" altLang="en-US" sz="4000" dirty="0"/>
              <a:t>802.1 Motions for LMSC agenda, including supporting material</a:t>
            </a:r>
          </a:p>
        </p:txBody>
      </p:sp>
      <p:sp>
        <p:nvSpPr>
          <p:cNvPr id="4099" name="Rectangle 3"/>
          <p:cNvSpPr>
            <a:spLocks noGrp="1" noChangeArrowheads="1"/>
          </p:cNvSpPr>
          <p:nvPr>
            <p:ph type="subTitle" idx="1"/>
          </p:nvPr>
        </p:nvSpPr>
        <p:spPr/>
        <p:txBody>
          <a:bodyPr/>
          <a:lstStyle/>
          <a:p>
            <a:r>
              <a:rPr lang="en-US" altLang="en-US" dirty="0"/>
              <a:t>IEEE 802 LMSC</a:t>
            </a:r>
            <a:br>
              <a:rPr lang="en-US" altLang="en-US" dirty="0"/>
            </a:br>
            <a:r>
              <a:rPr lang="en-US" altLang="en-US" dirty="0"/>
              <a:t>November 2023</a:t>
            </a:r>
          </a:p>
          <a:p>
            <a:endParaRPr lang="en-US" altLang="en-US" dirty="0"/>
          </a:p>
          <a:p>
            <a:r>
              <a:rPr lang="en-GB" sz="2000" dirty="0"/>
              <a:t>V1</a:t>
            </a:r>
            <a:r>
              <a:rPr lang="en-GB" dirty="0"/>
              <a:t> </a:t>
            </a:r>
            <a:r>
              <a:rPr lang="en-GB" sz="1400" dirty="0"/>
              <a:t>(802.1 version #)</a:t>
            </a:r>
          </a:p>
          <a:p>
            <a:endParaRPr lang="en-US" altLang="en-US" dirty="0"/>
          </a:p>
        </p:txBody>
      </p:sp>
      <p:sp>
        <p:nvSpPr>
          <p:cNvPr id="4100"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0000"/>
              <a:buFont typeface="Monotype Sorts" pitchFamily="2" charset="2"/>
              <a:buChar char="n"/>
              <a:defRPr kumimoji="1" sz="3200">
                <a:solidFill>
                  <a:schemeClr val="tx1"/>
                </a:solidFill>
                <a:latin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50000"/>
              </a:spcBef>
              <a:buClrTx/>
              <a:buSzTx/>
              <a:buFontTx/>
              <a:buNone/>
            </a:pPr>
            <a:endParaRPr kumimoji="0" lang="en-US" altLang="en-US" sz="1400" dirty="0">
              <a:solidFill>
                <a:srgbClr val="000000"/>
              </a:solidFill>
            </a:endParaRPr>
          </a:p>
        </p:txBody>
      </p:sp>
    </p:spTree>
    <p:extLst>
      <p:ext uri="{BB962C8B-B14F-4D97-AF65-F5344CB8AC3E}">
        <p14:creationId xmlns:p14="http://schemas.microsoft.com/office/powerpoint/2010/main" val="2796779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958975"/>
            <a:ext cx="7772400" cy="1470025"/>
          </a:xfrm>
        </p:spPr>
        <p:txBody>
          <a:bodyPr/>
          <a:lstStyle/>
          <a:p>
            <a:r>
              <a:rPr lang="en-US" dirty="0"/>
              <a:t>802.1 Motions</a:t>
            </a:r>
            <a:br>
              <a:rPr lang="en-US" dirty="0"/>
            </a:br>
            <a:r>
              <a:rPr lang="en-US" dirty="0"/>
              <a:t>2022-11</a:t>
            </a:r>
            <a:br>
              <a:rPr lang="en-US" dirty="0"/>
            </a:br>
            <a:br>
              <a:rPr lang="en-US" dirty="0"/>
            </a:br>
            <a:br>
              <a:rPr lang="en-US" dirty="0"/>
            </a:br>
            <a:br>
              <a:rPr lang="en-US" dirty="0"/>
            </a:br>
            <a:br>
              <a:rPr lang="en-US" dirty="0"/>
            </a:br>
            <a:r>
              <a:rPr lang="en-US" dirty="0"/>
              <a:t>Liaisons and external communications (II)</a:t>
            </a:r>
            <a:br>
              <a:rPr lang="en-US" dirty="0"/>
            </a:br>
            <a:endParaRPr lang="en-US" dirty="0"/>
          </a:p>
        </p:txBody>
      </p:sp>
    </p:spTree>
    <p:extLst>
      <p:ext uri="{BB962C8B-B14F-4D97-AF65-F5344CB8AC3E}">
        <p14:creationId xmlns:p14="http://schemas.microsoft.com/office/powerpoint/2010/main" val="2109166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50" y="468630"/>
            <a:ext cx="6172200" cy="594122"/>
          </a:xfrm>
        </p:spPr>
        <p:txBody>
          <a:bodyPr/>
          <a:lstStyle/>
          <a:p>
            <a:r>
              <a:rPr lang="en-US" altLang="en-US" dirty="0"/>
              <a:t>Motion</a:t>
            </a:r>
            <a:endParaRPr lang="en-US" dirty="0"/>
          </a:p>
        </p:txBody>
      </p:sp>
      <p:sp>
        <p:nvSpPr>
          <p:cNvPr id="3" name="Content Placeholder 2"/>
          <p:cNvSpPr>
            <a:spLocks noGrp="1"/>
          </p:cNvSpPr>
          <p:nvPr>
            <p:ph idx="1"/>
          </p:nvPr>
        </p:nvSpPr>
        <p:spPr>
          <a:xfrm>
            <a:off x="792208" y="1411095"/>
            <a:ext cx="7445284" cy="3737372"/>
          </a:xfrm>
        </p:spPr>
        <p:txBody>
          <a:bodyPr/>
          <a:lstStyle/>
          <a:p>
            <a:pPr marL="214313" indent="-214313">
              <a:buFont typeface="Arial" panose="020B0604020202020204" pitchFamily="34" charset="0"/>
              <a:buChar char="•"/>
            </a:pPr>
            <a:r>
              <a:rPr lang="en-US" sz="2400" dirty="0"/>
              <a:t>Approve </a:t>
            </a:r>
            <a:r>
              <a:rPr lang="en-US" sz="2400" dirty="0">
                <a:hlinkClick r:id="rId2"/>
              </a:rPr>
              <a:t>https://www.ieee802.org/1/files/public/docs2023/liaison-IETF-madinas-1123.pdf</a:t>
            </a:r>
            <a:r>
              <a:rPr lang="en-US" sz="2400" dirty="0"/>
              <a:t>  as communication to IETF MAC Address Device Identification for Network and Application Services (MADINAS) WG on Randomized and Changing MAC Address, granting the IEEE 802.1 WG chair (or his delegate) editorial license.</a:t>
            </a:r>
          </a:p>
          <a:p>
            <a:pPr marL="300038" lvl="1" indent="0">
              <a:buNone/>
            </a:pPr>
            <a:endParaRPr lang="en-US" sz="1600" dirty="0"/>
          </a:p>
          <a:p>
            <a:pPr fontAlgn="t"/>
            <a:r>
              <a:rPr lang="en-US" sz="2400" dirty="0"/>
              <a:t>In the WG, </a:t>
            </a:r>
            <a:r>
              <a:rPr lang="en-GB" sz="2400" dirty="0"/>
              <a:t>Proposed:  Mick Seaman  </a:t>
            </a:r>
            <a:br>
              <a:rPr lang="en-GB" sz="2400" dirty="0"/>
            </a:br>
            <a:r>
              <a:rPr lang="en-GB" sz="2400" dirty="0"/>
              <a:t>Second:  Karen Randall</a:t>
            </a:r>
            <a:endParaRPr lang="en-US" sz="2400" dirty="0"/>
          </a:p>
          <a:p>
            <a:pPr lvl="1" fontAlgn="t"/>
            <a:r>
              <a:rPr lang="en-US" sz="1800" dirty="0"/>
              <a:t>Sending draft (y/n/a):   33 – 0 – 5 </a:t>
            </a:r>
          </a:p>
          <a:p>
            <a:pPr marL="342900" lvl="1" indent="0">
              <a:buNone/>
            </a:pPr>
            <a:endParaRPr lang="en-GB" sz="1800" dirty="0"/>
          </a:p>
          <a:p>
            <a:r>
              <a:rPr lang="en-US" sz="2400" dirty="0"/>
              <a:t>In EC, for information (or motion to block)</a:t>
            </a:r>
            <a:endParaRPr lang="en-US" sz="1800" dirty="0"/>
          </a:p>
        </p:txBody>
      </p:sp>
    </p:spTree>
    <p:extLst>
      <p:ext uri="{BB962C8B-B14F-4D97-AF65-F5344CB8AC3E}">
        <p14:creationId xmlns:p14="http://schemas.microsoft.com/office/powerpoint/2010/main" val="2599600988"/>
      </p:ext>
    </p:extLst>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IEEE_802_template (1)</Template>
  <TotalTime>4941</TotalTime>
  <Words>135</Words>
  <Application>Microsoft Office PowerPoint</Application>
  <PresentationFormat>On-screen Show (4:3)</PresentationFormat>
  <Paragraphs>13</Paragraphs>
  <Slides>3</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Times New Roman</vt:lpstr>
      <vt:lpstr>Title slide</vt:lpstr>
      <vt:lpstr>802.1 Motions for LMSC agenda, including supporting material</vt:lpstr>
      <vt:lpstr>802.1 Motions 2022-11     Liaisons and external communications (II) </vt:lpstr>
      <vt:lpstr>Motion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 Template</dc:title>
  <dc:subject>IEEE 802 March 2011 workshop</dc:subject>
  <dc:creator>John DAmbrosia</dc:creator>
  <cp:lastModifiedBy>Glenn Parsons</cp:lastModifiedBy>
  <cp:revision>779</cp:revision>
  <dcterms:created xsi:type="dcterms:W3CDTF">2017-02-01T20:21:43Z</dcterms:created>
  <dcterms:modified xsi:type="dcterms:W3CDTF">2023-11-17T03:46:13Z</dcterms:modified>
</cp:coreProperties>
</file>