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70" r:id="rId2"/>
  </p:sldMasterIdLst>
  <p:notesMasterIdLst>
    <p:notesMasterId r:id="rId39"/>
  </p:notesMasterIdLst>
  <p:handoutMasterIdLst>
    <p:handoutMasterId r:id="rId40"/>
  </p:handoutMasterIdLst>
  <p:sldIdLst>
    <p:sldId id="278" r:id="rId3"/>
    <p:sldId id="488" r:id="rId4"/>
    <p:sldId id="489" r:id="rId5"/>
    <p:sldId id="342" r:id="rId6"/>
    <p:sldId id="524" r:id="rId7"/>
    <p:sldId id="256" r:id="rId8"/>
    <p:sldId id="259" r:id="rId9"/>
    <p:sldId id="260" r:id="rId10"/>
    <p:sldId id="257" r:id="rId11"/>
    <p:sldId id="261" r:id="rId12"/>
    <p:sldId id="262" r:id="rId13"/>
    <p:sldId id="263" r:id="rId14"/>
    <p:sldId id="264" r:id="rId15"/>
    <p:sldId id="265" r:id="rId16"/>
    <p:sldId id="266" r:id="rId17"/>
    <p:sldId id="267" r:id="rId18"/>
    <p:sldId id="386" r:id="rId19"/>
    <p:sldId id="385" r:id="rId20"/>
    <p:sldId id="517" r:id="rId21"/>
    <p:sldId id="518" r:id="rId22"/>
    <p:sldId id="519" r:id="rId23"/>
    <p:sldId id="501" r:id="rId24"/>
    <p:sldId id="350" r:id="rId25"/>
    <p:sldId id="576" r:id="rId26"/>
    <p:sldId id="578" r:id="rId27"/>
    <p:sldId id="422" r:id="rId28"/>
    <p:sldId id="579" r:id="rId29"/>
    <p:sldId id="580" r:id="rId30"/>
    <p:sldId id="570" r:id="rId31"/>
    <p:sldId id="520" r:id="rId32"/>
    <p:sldId id="523" r:id="rId33"/>
    <p:sldId id="404" r:id="rId34"/>
    <p:sldId id="405" r:id="rId35"/>
    <p:sldId id="406" r:id="rId36"/>
    <p:sldId id="343" r:id="rId37"/>
    <p:sldId id="377" r:id="rId38"/>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Header and Safety" id="{3B8FA370-D2B0-46B1-AFF6-599C114D0677}">
          <p14:sldIdLst>
            <p14:sldId id="278"/>
            <p14:sldId id="488"/>
            <p14:sldId id="489"/>
          </p14:sldIdLst>
        </p14:section>
        <p14:section name="Opening Plenary" id="{12A12E1B-8C3F-4A33-B548-A011E5170083}">
          <p14:sldIdLst>
            <p14:sldId id="342"/>
            <p14:sldId id="524"/>
            <p14:sldId id="256"/>
            <p14:sldId id="259"/>
            <p14:sldId id="260"/>
            <p14:sldId id="257"/>
            <p14:sldId id="261"/>
            <p14:sldId id="262"/>
            <p14:sldId id="263"/>
            <p14:sldId id="264"/>
            <p14:sldId id="265"/>
            <p14:sldId id="266"/>
            <p14:sldId id="267"/>
            <p14:sldId id="386"/>
            <p14:sldId id="385"/>
            <p14:sldId id="517"/>
            <p14:sldId id="518"/>
            <p14:sldId id="519"/>
            <p14:sldId id="501"/>
            <p14:sldId id="350"/>
            <p14:sldId id="576"/>
            <p14:sldId id="578"/>
          </p14:sldIdLst>
        </p14:section>
        <p14:section name="Future Venue AdHoc" id="{CD88EB33-2EAA-4C76-B33D-3ACD83722819}">
          <p14:sldIdLst>
            <p14:sldId id="422"/>
            <p14:sldId id="579"/>
            <p14:sldId id="580"/>
            <p14:sldId id="570"/>
          </p14:sldIdLst>
        </p14:section>
        <p14:section name="University Outreach" id="{808E33CB-9A4A-4A43-B3FF-BE72D0CEA706}">
          <p14:sldIdLst>
            <p14:sldId id="520"/>
            <p14:sldId id="523"/>
          </p14:sldIdLst>
        </p14:section>
        <p14:section name="ITU-T SG15 Workshop" id="{2C73E750-3EA0-4A32-A9DE-F1B32479CAA0}">
          <p14:sldIdLst>
            <p14:sldId id="404"/>
            <p14:sldId id="405"/>
            <p14:sldId id="406"/>
          </p14:sldIdLst>
        </p14:section>
        <p14:section name="802 Telecons and Tutorial" id="{6E812BF1-84CA-4FAA-B4AA-EB31D8D5EF0D}">
          <p14:sldIdLst>
            <p14:sldId id="343"/>
            <p14:sldId id="3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33CCFF"/>
    <a:srgbClr val="99FF99"/>
    <a:srgbClr val="69BE28"/>
    <a:srgbClr val="FFFF00"/>
    <a:srgbClr val="FFCC00"/>
    <a:srgbClr val="DDDDDD"/>
    <a:srgbClr val="2FB1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6006E3-8545-47A4-8E84-06FE8FA8797F}" v="21" dt="2023-11-13T17:17:49.3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70" autoAdjust="0"/>
    <p:restoredTop sz="83019" autoAdjust="0"/>
  </p:normalViewPr>
  <p:slideViewPr>
    <p:cSldViewPr>
      <p:cViewPr varScale="1">
        <p:scale>
          <a:sx n="78" d="100"/>
          <a:sy n="78" d="100"/>
        </p:scale>
        <p:origin x="114" y="186"/>
      </p:cViewPr>
      <p:guideLst/>
    </p:cSldViewPr>
  </p:slideViewPr>
  <p:outlineViewPr>
    <p:cViewPr>
      <p:scale>
        <a:sx n="33" d="100"/>
        <a:sy n="33" d="100"/>
      </p:scale>
      <p:origin x="0" y="-75930"/>
    </p:cViewPr>
  </p:outlin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776006E3-8545-47A4-8E84-06FE8FA8797F}"/>
    <pc:docChg chg="custSel addSld delSld modSld sldOrd modMainMaster addSection modSection">
      <pc:chgData name="Jon Rosdahl" userId="2820f357-2dd4-4127-8713-e0bfde0fd756" providerId="ADAL" clId="{776006E3-8545-47A4-8E84-06FE8FA8797F}" dt="2023-11-13T17:21:34.716" v="1486" actId="17846"/>
      <pc:docMkLst>
        <pc:docMk/>
      </pc:docMkLst>
      <pc:sldChg chg="add del">
        <pc:chgData name="Jon Rosdahl" userId="2820f357-2dd4-4127-8713-e0bfde0fd756" providerId="ADAL" clId="{776006E3-8545-47A4-8E84-06FE8FA8797F}" dt="2023-11-13T11:20:56.413" v="389" actId="47"/>
        <pc:sldMkLst>
          <pc:docMk/>
          <pc:sldMk cId="0" sldId="256"/>
        </pc:sldMkLst>
      </pc:sldChg>
      <pc:sldChg chg="add del">
        <pc:chgData name="Jon Rosdahl" userId="2820f357-2dd4-4127-8713-e0bfde0fd756" providerId="ADAL" clId="{776006E3-8545-47A4-8E84-06FE8FA8797F}" dt="2023-11-13T11:20:59.193" v="392" actId="47"/>
        <pc:sldMkLst>
          <pc:docMk/>
          <pc:sldMk cId="0" sldId="257"/>
        </pc:sldMkLst>
      </pc:sldChg>
      <pc:sldChg chg="add del">
        <pc:chgData name="Jon Rosdahl" userId="2820f357-2dd4-4127-8713-e0bfde0fd756" providerId="ADAL" clId="{776006E3-8545-47A4-8E84-06FE8FA8797F}" dt="2023-11-13T11:20:58.029" v="390" actId="47"/>
        <pc:sldMkLst>
          <pc:docMk/>
          <pc:sldMk cId="0" sldId="259"/>
        </pc:sldMkLst>
      </pc:sldChg>
      <pc:sldChg chg="add del">
        <pc:chgData name="Jon Rosdahl" userId="2820f357-2dd4-4127-8713-e0bfde0fd756" providerId="ADAL" clId="{776006E3-8545-47A4-8E84-06FE8FA8797F}" dt="2023-11-13T11:20:58.641" v="391" actId="47"/>
        <pc:sldMkLst>
          <pc:docMk/>
          <pc:sldMk cId="0" sldId="260"/>
        </pc:sldMkLst>
      </pc:sldChg>
      <pc:sldChg chg="add del">
        <pc:chgData name="Jon Rosdahl" userId="2820f357-2dd4-4127-8713-e0bfde0fd756" providerId="ADAL" clId="{776006E3-8545-47A4-8E84-06FE8FA8797F}" dt="2023-11-13T11:20:59.729" v="393" actId="47"/>
        <pc:sldMkLst>
          <pc:docMk/>
          <pc:sldMk cId="0" sldId="261"/>
        </pc:sldMkLst>
      </pc:sldChg>
      <pc:sldChg chg="add del">
        <pc:chgData name="Jon Rosdahl" userId="2820f357-2dd4-4127-8713-e0bfde0fd756" providerId="ADAL" clId="{776006E3-8545-47A4-8E84-06FE8FA8797F}" dt="2023-11-13T11:21:00.359" v="394" actId="47"/>
        <pc:sldMkLst>
          <pc:docMk/>
          <pc:sldMk cId="0" sldId="262"/>
        </pc:sldMkLst>
      </pc:sldChg>
      <pc:sldChg chg="add del">
        <pc:chgData name="Jon Rosdahl" userId="2820f357-2dd4-4127-8713-e0bfde0fd756" providerId="ADAL" clId="{776006E3-8545-47A4-8E84-06FE8FA8797F}" dt="2023-11-13T11:21:00.872" v="395" actId="47"/>
        <pc:sldMkLst>
          <pc:docMk/>
          <pc:sldMk cId="0" sldId="263"/>
        </pc:sldMkLst>
      </pc:sldChg>
      <pc:sldChg chg="add del">
        <pc:chgData name="Jon Rosdahl" userId="2820f357-2dd4-4127-8713-e0bfde0fd756" providerId="ADAL" clId="{776006E3-8545-47A4-8E84-06FE8FA8797F}" dt="2023-11-13T11:21:01.417" v="396" actId="47"/>
        <pc:sldMkLst>
          <pc:docMk/>
          <pc:sldMk cId="0" sldId="264"/>
        </pc:sldMkLst>
      </pc:sldChg>
      <pc:sldChg chg="add del">
        <pc:chgData name="Jon Rosdahl" userId="2820f357-2dd4-4127-8713-e0bfde0fd756" providerId="ADAL" clId="{776006E3-8545-47A4-8E84-06FE8FA8797F}" dt="2023-11-13T11:21:02.283" v="397" actId="47"/>
        <pc:sldMkLst>
          <pc:docMk/>
          <pc:sldMk cId="0" sldId="265"/>
        </pc:sldMkLst>
      </pc:sldChg>
      <pc:sldChg chg="add del">
        <pc:chgData name="Jon Rosdahl" userId="2820f357-2dd4-4127-8713-e0bfde0fd756" providerId="ADAL" clId="{776006E3-8545-47A4-8E84-06FE8FA8797F}" dt="2023-11-13T11:21:04.584" v="398" actId="47"/>
        <pc:sldMkLst>
          <pc:docMk/>
          <pc:sldMk cId="0" sldId="266"/>
        </pc:sldMkLst>
      </pc:sldChg>
      <pc:sldChg chg="add del">
        <pc:chgData name="Jon Rosdahl" userId="2820f357-2dd4-4127-8713-e0bfde0fd756" providerId="ADAL" clId="{776006E3-8545-47A4-8E84-06FE8FA8797F}" dt="2023-11-13T11:21:05.651" v="399" actId="47"/>
        <pc:sldMkLst>
          <pc:docMk/>
          <pc:sldMk cId="0" sldId="267"/>
        </pc:sldMkLst>
      </pc:sldChg>
      <pc:sldChg chg="modSp mod">
        <pc:chgData name="Jon Rosdahl" userId="2820f357-2dd4-4127-8713-e0bfde0fd756" providerId="ADAL" clId="{776006E3-8545-47A4-8E84-06FE8FA8797F}" dt="2023-11-13T10:59:22.453" v="236" actId="20577"/>
        <pc:sldMkLst>
          <pc:docMk/>
          <pc:sldMk cId="0" sldId="278"/>
        </pc:sldMkLst>
        <pc:spChg chg="mod">
          <ac:chgData name="Jon Rosdahl" userId="2820f357-2dd4-4127-8713-e0bfde0fd756" providerId="ADAL" clId="{776006E3-8545-47A4-8E84-06FE8FA8797F}" dt="2023-11-13T10:59:22.453" v="236" actId="20577"/>
          <ac:spMkLst>
            <pc:docMk/>
            <pc:sldMk cId="0" sldId="278"/>
            <ac:spMk id="111620" creationId="{53B2155B-CFEF-47E6-921E-45594A6364EC}"/>
          </ac:spMkLst>
        </pc:spChg>
      </pc:sldChg>
      <pc:sldChg chg="modSp mod">
        <pc:chgData name="Jon Rosdahl" userId="2820f357-2dd4-4127-8713-e0bfde0fd756" providerId="ADAL" clId="{776006E3-8545-47A4-8E84-06FE8FA8797F}" dt="2023-11-13T11:23:22.893" v="409" actId="5793"/>
        <pc:sldMkLst>
          <pc:docMk/>
          <pc:sldMk cId="0" sldId="342"/>
        </pc:sldMkLst>
        <pc:spChg chg="mod">
          <ac:chgData name="Jon Rosdahl" userId="2820f357-2dd4-4127-8713-e0bfde0fd756" providerId="ADAL" clId="{776006E3-8545-47A4-8E84-06FE8FA8797F}" dt="2023-11-13T10:59:38.269" v="253" actId="20577"/>
          <ac:spMkLst>
            <pc:docMk/>
            <pc:sldMk cId="0" sldId="342"/>
            <ac:spMk id="273413" creationId="{F9A6CCE4-BC0A-4194-9F6C-63D8359E4152}"/>
          </ac:spMkLst>
        </pc:spChg>
        <pc:spChg chg="mod">
          <ac:chgData name="Jon Rosdahl" userId="2820f357-2dd4-4127-8713-e0bfde0fd756" providerId="ADAL" clId="{776006E3-8545-47A4-8E84-06FE8FA8797F}" dt="2023-11-13T11:23:22.893" v="409" actId="5793"/>
          <ac:spMkLst>
            <pc:docMk/>
            <pc:sldMk cId="0" sldId="342"/>
            <ac:spMk id="273414" creationId="{A8DD74F1-78FD-43C5-92B7-9C87A242921B}"/>
          </ac:spMkLst>
        </pc:spChg>
      </pc:sldChg>
      <pc:sldChg chg="modSp mod modNotesTx">
        <pc:chgData name="Jon Rosdahl" userId="2820f357-2dd4-4127-8713-e0bfde0fd756" providerId="ADAL" clId="{776006E3-8545-47A4-8E84-06FE8FA8797F}" dt="2023-11-07T20:58:37.888" v="211" actId="20577"/>
        <pc:sldMkLst>
          <pc:docMk/>
          <pc:sldMk cId="0" sldId="343"/>
        </pc:sldMkLst>
        <pc:spChg chg="mod">
          <ac:chgData name="Jon Rosdahl" userId="2820f357-2dd4-4127-8713-e0bfde0fd756" providerId="ADAL" clId="{776006E3-8545-47A4-8E84-06FE8FA8797F}" dt="2023-11-07T20:58:00.059" v="160" actId="6549"/>
          <ac:spMkLst>
            <pc:docMk/>
            <pc:sldMk cId="0" sldId="343"/>
            <ac:spMk id="2" creationId="{82277739-66B6-40EB-9580-9458386E0E7F}"/>
          </ac:spMkLst>
        </pc:spChg>
      </pc:sldChg>
      <pc:sldChg chg="modSp mod">
        <pc:chgData name="Jon Rosdahl" userId="2820f357-2dd4-4127-8713-e0bfde0fd756" providerId="ADAL" clId="{776006E3-8545-47A4-8E84-06FE8FA8797F}" dt="2023-11-13T17:14:27.681" v="1357" actId="20577"/>
        <pc:sldMkLst>
          <pc:docMk/>
          <pc:sldMk cId="2843269439" sldId="350"/>
        </pc:sldMkLst>
        <pc:spChg chg="mod">
          <ac:chgData name="Jon Rosdahl" userId="2820f357-2dd4-4127-8713-e0bfde0fd756" providerId="ADAL" clId="{776006E3-8545-47A4-8E84-06FE8FA8797F}" dt="2023-11-13T17:14:27.681" v="1357" actId="20577"/>
          <ac:spMkLst>
            <pc:docMk/>
            <pc:sldMk cId="2843269439" sldId="350"/>
            <ac:spMk id="4" creationId="{DE945E66-97C7-B010-6686-ED5371B6D65F}"/>
          </ac:spMkLst>
        </pc:spChg>
      </pc:sldChg>
      <pc:sldChg chg="modSp mod">
        <pc:chgData name="Jon Rosdahl" userId="2820f357-2dd4-4127-8713-e0bfde0fd756" providerId="ADAL" clId="{776006E3-8545-47A4-8E84-06FE8FA8797F}" dt="2023-11-07T13:37:56.132" v="60" actId="20577"/>
        <pc:sldMkLst>
          <pc:docMk/>
          <pc:sldMk cId="2761304245" sldId="377"/>
        </pc:sldMkLst>
        <pc:spChg chg="mod">
          <ac:chgData name="Jon Rosdahl" userId="2820f357-2dd4-4127-8713-e0bfde0fd756" providerId="ADAL" clId="{776006E3-8545-47A4-8E84-06FE8FA8797F}" dt="2023-11-07T13:33:27.481" v="33" actId="6549"/>
          <ac:spMkLst>
            <pc:docMk/>
            <pc:sldMk cId="2761304245" sldId="377"/>
            <ac:spMk id="2" creationId="{591236A4-908E-4FA0-BD93-01C0DC1C8239}"/>
          </ac:spMkLst>
        </pc:spChg>
        <pc:spChg chg="mod">
          <ac:chgData name="Jon Rosdahl" userId="2820f357-2dd4-4127-8713-e0bfde0fd756" providerId="ADAL" clId="{776006E3-8545-47A4-8E84-06FE8FA8797F}" dt="2023-11-07T13:37:56.132" v="60" actId="20577"/>
          <ac:spMkLst>
            <pc:docMk/>
            <pc:sldMk cId="2761304245" sldId="377"/>
            <ac:spMk id="3" creationId="{2915EE7F-D148-4722-88EB-C5D46D3CB511}"/>
          </ac:spMkLst>
        </pc:spChg>
      </pc:sldChg>
      <pc:sldChg chg="add ord">
        <pc:chgData name="Jon Rosdahl" userId="2820f357-2dd4-4127-8713-e0bfde0fd756" providerId="ADAL" clId="{776006E3-8545-47A4-8E84-06FE8FA8797F}" dt="2023-11-13T17:21:09.734" v="1482"/>
        <pc:sldMkLst>
          <pc:docMk/>
          <pc:sldMk cId="2180411671" sldId="404"/>
        </pc:sldMkLst>
      </pc:sldChg>
      <pc:sldChg chg="add ord">
        <pc:chgData name="Jon Rosdahl" userId="2820f357-2dd4-4127-8713-e0bfde0fd756" providerId="ADAL" clId="{776006E3-8545-47A4-8E84-06FE8FA8797F}" dt="2023-11-13T17:21:09.734" v="1482"/>
        <pc:sldMkLst>
          <pc:docMk/>
          <pc:sldMk cId="2484205519" sldId="405"/>
        </pc:sldMkLst>
      </pc:sldChg>
      <pc:sldChg chg="add ord">
        <pc:chgData name="Jon Rosdahl" userId="2820f357-2dd4-4127-8713-e0bfde0fd756" providerId="ADAL" clId="{776006E3-8545-47A4-8E84-06FE8FA8797F}" dt="2023-11-13T17:21:12.424" v="1484"/>
        <pc:sldMkLst>
          <pc:docMk/>
          <pc:sldMk cId="3255595961" sldId="406"/>
        </pc:sldMkLst>
      </pc:sldChg>
      <pc:sldChg chg="add">
        <pc:chgData name="Jon Rosdahl" userId="2820f357-2dd4-4127-8713-e0bfde0fd756" providerId="ADAL" clId="{776006E3-8545-47A4-8E84-06FE8FA8797F}" dt="2023-11-13T17:17:49.368" v="1385"/>
        <pc:sldMkLst>
          <pc:docMk/>
          <pc:sldMk cId="1347016404" sldId="422"/>
        </pc:sldMkLst>
      </pc:sldChg>
      <pc:sldChg chg="add">
        <pc:chgData name="Jon Rosdahl" userId="2820f357-2dd4-4127-8713-e0bfde0fd756" providerId="ADAL" clId="{776006E3-8545-47A4-8E84-06FE8FA8797F}" dt="2023-11-13T11:18:26.955" v="388"/>
        <pc:sldMkLst>
          <pc:docMk/>
          <pc:sldMk cId="3101734152" sldId="488"/>
        </pc:sldMkLst>
      </pc:sldChg>
      <pc:sldChg chg="add">
        <pc:chgData name="Jon Rosdahl" userId="2820f357-2dd4-4127-8713-e0bfde0fd756" providerId="ADAL" clId="{776006E3-8545-47A4-8E84-06FE8FA8797F}" dt="2023-11-13T11:18:26.955" v="388"/>
        <pc:sldMkLst>
          <pc:docMk/>
          <pc:sldMk cId="3903587978" sldId="489"/>
        </pc:sldMkLst>
      </pc:sldChg>
      <pc:sldChg chg="modSp mod modNotesTx">
        <pc:chgData name="Jon Rosdahl" userId="2820f357-2dd4-4127-8713-e0bfde0fd756" providerId="ADAL" clId="{776006E3-8545-47A4-8E84-06FE8FA8797F}" dt="2023-11-13T17:15:45.716" v="1384" actId="255"/>
        <pc:sldMkLst>
          <pc:docMk/>
          <pc:sldMk cId="4262204718" sldId="501"/>
        </pc:sldMkLst>
        <pc:spChg chg="mod">
          <ac:chgData name="Jon Rosdahl" userId="2820f357-2dd4-4127-8713-e0bfde0fd756" providerId="ADAL" clId="{776006E3-8545-47A4-8E84-06FE8FA8797F}" dt="2023-11-13T17:15:45.716" v="1384" actId="255"/>
          <ac:spMkLst>
            <pc:docMk/>
            <pc:sldMk cId="4262204718" sldId="501"/>
            <ac:spMk id="3" creationId="{06C2C8B8-206C-4A99-8624-93A2C2F3839F}"/>
          </ac:spMkLst>
        </pc:spChg>
      </pc:sldChg>
      <pc:sldChg chg="add del">
        <pc:chgData name="Jon Rosdahl" userId="2820f357-2dd4-4127-8713-e0bfde0fd756" providerId="ADAL" clId="{776006E3-8545-47A4-8E84-06FE8FA8797F}" dt="2023-11-13T17:18:58.670" v="1397" actId="47"/>
        <pc:sldMkLst>
          <pc:docMk/>
          <pc:sldMk cId="518087464" sldId="502"/>
        </pc:sldMkLst>
      </pc:sldChg>
      <pc:sldChg chg="modSp mod">
        <pc:chgData name="Jon Rosdahl" userId="2820f357-2dd4-4127-8713-e0bfde0fd756" providerId="ADAL" clId="{776006E3-8545-47A4-8E84-06FE8FA8797F}" dt="2023-11-13T16:02:21.410" v="998" actId="20577"/>
        <pc:sldMkLst>
          <pc:docMk/>
          <pc:sldMk cId="3368590183" sldId="520"/>
        </pc:sldMkLst>
        <pc:spChg chg="mod">
          <ac:chgData name="Jon Rosdahl" userId="2820f357-2dd4-4127-8713-e0bfde0fd756" providerId="ADAL" clId="{776006E3-8545-47A4-8E84-06FE8FA8797F}" dt="2023-11-13T15:59:32.511" v="926" actId="20577"/>
          <ac:spMkLst>
            <pc:docMk/>
            <pc:sldMk cId="3368590183" sldId="520"/>
            <ac:spMk id="2" creationId="{A8B460C9-3397-6795-4C02-E00289EE5965}"/>
          </ac:spMkLst>
        </pc:spChg>
        <pc:spChg chg="mod">
          <ac:chgData name="Jon Rosdahl" userId="2820f357-2dd4-4127-8713-e0bfde0fd756" providerId="ADAL" clId="{776006E3-8545-47A4-8E84-06FE8FA8797F}" dt="2023-11-13T16:02:21.410" v="998" actId="20577"/>
          <ac:spMkLst>
            <pc:docMk/>
            <pc:sldMk cId="3368590183" sldId="520"/>
            <ac:spMk id="3" creationId="{846810C4-E47D-B21F-C2A1-DD10A0CA19BC}"/>
          </ac:spMkLst>
        </pc:spChg>
      </pc:sldChg>
      <pc:sldChg chg="modSp mod">
        <pc:chgData name="Jon Rosdahl" userId="2820f357-2dd4-4127-8713-e0bfde0fd756" providerId="ADAL" clId="{776006E3-8545-47A4-8E84-06FE8FA8797F}" dt="2023-11-13T16:03:08.311" v="1011" actId="14100"/>
        <pc:sldMkLst>
          <pc:docMk/>
          <pc:sldMk cId="2142990563" sldId="523"/>
        </pc:sldMkLst>
        <pc:spChg chg="mod">
          <ac:chgData name="Jon Rosdahl" userId="2820f357-2dd4-4127-8713-e0bfde0fd756" providerId="ADAL" clId="{776006E3-8545-47A4-8E84-06FE8FA8797F}" dt="2023-11-13T16:03:08.311" v="1011" actId="14100"/>
          <ac:spMkLst>
            <pc:docMk/>
            <pc:sldMk cId="2142990563" sldId="523"/>
            <ac:spMk id="2" creationId="{13F14454-78C5-4553-F5B9-F453EB93BCDC}"/>
          </ac:spMkLst>
        </pc:spChg>
        <pc:spChg chg="mod">
          <ac:chgData name="Jon Rosdahl" userId="2820f357-2dd4-4127-8713-e0bfde0fd756" providerId="ADAL" clId="{776006E3-8545-47A4-8E84-06FE8FA8797F}" dt="2023-11-13T16:01:26.107" v="969" actId="6549"/>
          <ac:spMkLst>
            <pc:docMk/>
            <pc:sldMk cId="2142990563" sldId="523"/>
            <ac:spMk id="3" creationId="{40322537-9945-1BCD-A1DB-8ED4B444BE13}"/>
          </ac:spMkLst>
        </pc:spChg>
      </pc:sldChg>
      <pc:sldChg chg="addSp delSp modSp mod">
        <pc:chgData name="Jon Rosdahl" userId="2820f357-2dd4-4127-8713-e0bfde0fd756" providerId="ADAL" clId="{776006E3-8545-47A4-8E84-06FE8FA8797F}" dt="2023-11-13T11:08:35.620" v="277" actId="20577"/>
        <pc:sldMkLst>
          <pc:docMk/>
          <pc:sldMk cId="3264010107" sldId="524"/>
        </pc:sldMkLst>
        <pc:spChg chg="mod">
          <ac:chgData name="Jon Rosdahl" userId="2820f357-2dd4-4127-8713-e0bfde0fd756" providerId="ADAL" clId="{776006E3-8545-47A4-8E84-06FE8FA8797F}" dt="2023-11-13T11:08:35.620" v="277" actId="20577"/>
          <ac:spMkLst>
            <pc:docMk/>
            <pc:sldMk cId="3264010107" sldId="524"/>
            <ac:spMk id="2" creationId="{AC850CA5-918E-59DC-0183-83E1B35A7D03}"/>
          </ac:spMkLst>
        </pc:spChg>
        <pc:picChg chg="add mod">
          <ac:chgData name="Jon Rosdahl" userId="2820f357-2dd4-4127-8713-e0bfde0fd756" providerId="ADAL" clId="{776006E3-8545-47A4-8E84-06FE8FA8797F}" dt="2023-11-13T11:03:39.596" v="265" actId="1076"/>
          <ac:picMkLst>
            <pc:docMk/>
            <pc:sldMk cId="3264010107" sldId="524"/>
            <ac:picMk id="4" creationId="{4CE6CB9D-8CB3-C1D9-D76B-5FDD753E37D4}"/>
          </ac:picMkLst>
        </pc:picChg>
        <pc:picChg chg="del">
          <ac:chgData name="Jon Rosdahl" userId="2820f357-2dd4-4127-8713-e0bfde0fd756" providerId="ADAL" clId="{776006E3-8545-47A4-8E84-06FE8FA8797F}" dt="2023-11-13T11:03:12.790" v="261" actId="478"/>
          <ac:picMkLst>
            <pc:docMk/>
            <pc:sldMk cId="3264010107" sldId="524"/>
            <ac:picMk id="9" creationId="{BF60ABB4-36CC-4DD7-AE96-FA23D3A8270B}"/>
          </ac:picMkLst>
        </pc:picChg>
      </pc:sldChg>
      <pc:sldChg chg="del">
        <pc:chgData name="Jon Rosdahl" userId="2820f357-2dd4-4127-8713-e0bfde0fd756" providerId="ADAL" clId="{776006E3-8545-47A4-8E84-06FE8FA8797F}" dt="2023-11-13T15:57:16.729" v="896" actId="47"/>
        <pc:sldMkLst>
          <pc:docMk/>
          <pc:sldMk cId="1625403956" sldId="567"/>
        </pc:sldMkLst>
      </pc:sldChg>
      <pc:sldChg chg="del">
        <pc:chgData name="Jon Rosdahl" userId="2820f357-2dd4-4127-8713-e0bfde0fd756" providerId="ADAL" clId="{776006E3-8545-47A4-8E84-06FE8FA8797F}" dt="2023-11-13T15:57:12.934" v="895" actId="47"/>
        <pc:sldMkLst>
          <pc:docMk/>
          <pc:sldMk cId="622895505" sldId="568"/>
        </pc:sldMkLst>
      </pc:sldChg>
      <pc:sldChg chg="del">
        <pc:chgData name="Jon Rosdahl" userId="2820f357-2dd4-4127-8713-e0bfde0fd756" providerId="ADAL" clId="{776006E3-8545-47A4-8E84-06FE8FA8797F}" dt="2023-11-13T15:57:17.926" v="897" actId="47"/>
        <pc:sldMkLst>
          <pc:docMk/>
          <pc:sldMk cId="4225720845" sldId="569"/>
        </pc:sldMkLst>
      </pc:sldChg>
      <pc:sldChg chg="del">
        <pc:chgData name="Jon Rosdahl" userId="2820f357-2dd4-4127-8713-e0bfde0fd756" providerId="ADAL" clId="{776006E3-8545-47A4-8E84-06FE8FA8797F}" dt="2023-11-13T15:56:48.055" v="893" actId="47"/>
        <pc:sldMkLst>
          <pc:docMk/>
          <pc:sldMk cId="2785644432" sldId="571"/>
        </pc:sldMkLst>
      </pc:sldChg>
      <pc:sldChg chg="del">
        <pc:chgData name="Jon Rosdahl" userId="2820f357-2dd4-4127-8713-e0bfde0fd756" providerId="ADAL" clId="{776006E3-8545-47A4-8E84-06FE8FA8797F}" dt="2023-11-13T15:57:18.879" v="898" actId="47"/>
        <pc:sldMkLst>
          <pc:docMk/>
          <pc:sldMk cId="2155288152" sldId="572"/>
        </pc:sldMkLst>
      </pc:sldChg>
      <pc:sldChg chg="del">
        <pc:chgData name="Jon Rosdahl" userId="2820f357-2dd4-4127-8713-e0bfde0fd756" providerId="ADAL" clId="{776006E3-8545-47A4-8E84-06FE8FA8797F}" dt="2023-11-13T15:56:26.308" v="891" actId="47"/>
        <pc:sldMkLst>
          <pc:docMk/>
          <pc:sldMk cId="1634185516" sldId="573"/>
        </pc:sldMkLst>
      </pc:sldChg>
      <pc:sldChg chg="del">
        <pc:chgData name="Jon Rosdahl" userId="2820f357-2dd4-4127-8713-e0bfde0fd756" providerId="ADAL" clId="{776006E3-8545-47A4-8E84-06FE8FA8797F}" dt="2023-11-13T15:56:30.545" v="892" actId="47"/>
        <pc:sldMkLst>
          <pc:docMk/>
          <pc:sldMk cId="3144334288" sldId="574"/>
        </pc:sldMkLst>
      </pc:sldChg>
      <pc:sldChg chg="del">
        <pc:chgData name="Jon Rosdahl" userId="2820f357-2dd4-4127-8713-e0bfde0fd756" providerId="ADAL" clId="{776006E3-8545-47A4-8E84-06FE8FA8797F}" dt="2023-11-13T15:57:09.477" v="894" actId="47"/>
        <pc:sldMkLst>
          <pc:docMk/>
          <pc:sldMk cId="1568043529" sldId="575"/>
        </pc:sldMkLst>
      </pc:sldChg>
      <pc:sldChg chg="modSp new mod">
        <pc:chgData name="Jon Rosdahl" userId="2820f357-2dd4-4127-8713-e0bfde0fd756" providerId="ADAL" clId="{776006E3-8545-47A4-8E84-06FE8FA8797F}" dt="2023-11-07T00:19:04.241" v="26" actId="20577"/>
        <pc:sldMkLst>
          <pc:docMk/>
          <pc:sldMk cId="437669365" sldId="576"/>
        </pc:sldMkLst>
        <pc:spChg chg="mod">
          <ac:chgData name="Jon Rosdahl" userId="2820f357-2dd4-4127-8713-e0bfde0fd756" providerId="ADAL" clId="{776006E3-8545-47A4-8E84-06FE8FA8797F}" dt="2023-11-07T00:19:04.241" v="26" actId="20577"/>
          <ac:spMkLst>
            <pc:docMk/>
            <pc:sldMk cId="437669365" sldId="576"/>
            <ac:spMk id="2" creationId="{71B62497-80E1-684A-5C4C-9BE110B686C5}"/>
          </ac:spMkLst>
        </pc:spChg>
        <pc:spChg chg="mod">
          <ac:chgData name="Jon Rosdahl" userId="2820f357-2dd4-4127-8713-e0bfde0fd756" providerId="ADAL" clId="{776006E3-8545-47A4-8E84-06FE8FA8797F}" dt="2023-11-07T00:18:54.663" v="1"/>
          <ac:spMkLst>
            <pc:docMk/>
            <pc:sldMk cId="437669365" sldId="576"/>
            <ac:spMk id="3" creationId="{3964B847-B17F-86C0-A9FC-251B41010193}"/>
          </ac:spMkLst>
        </pc:spChg>
      </pc:sldChg>
      <pc:sldChg chg="modSp new del mod">
        <pc:chgData name="Jon Rosdahl" userId="2820f357-2dd4-4127-8713-e0bfde0fd756" providerId="ADAL" clId="{776006E3-8545-47A4-8E84-06FE8FA8797F}" dt="2023-11-13T16:23:12.381" v="1320" actId="47"/>
        <pc:sldMkLst>
          <pc:docMk/>
          <pc:sldMk cId="2288404310" sldId="577"/>
        </pc:sldMkLst>
        <pc:spChg chg="mod">
          <ac:chgData name="Jon Rosdahl" userId="2820f357-2dd4-4127-8713-e0bfde0fd756" providerId="ADAL" clId="{776006E3-8545-47A4-8E84-06FE8FA8797F}" dt="2023-11-13T15:55:42.270" v="844" actId="20577"/>
          <ac:spMkLst>
            <pc:docMk/>
            <pc:sldMk cId="2288404310" sldId="577"/>
            <ac:spMk id="2" creationId="{0D21912A-57DB-92E1-CD60-352004FB4FFB}"/>
          </ac:spMkLst>
        </pc:spChg>
        <pc:spChg chg="mod">
          <ac:chgData name="Jon Rosdahl" userId="2820f357-2dd4-4127-8713-e0bfde0fd756" providerId="ADAL" clId="{776006E3-8545-47A4-8E84-06FE8FA8797F}" dt="2023-11-13T16:23:10.284" v="1319" actId="21"/>
          <ac:spMkLst>
            <pc:docMk/>
            <pc:sldMk cId="2288404310" sldId="577"/>
            <ac:spMk id="3" creationId="{08B6C516-D2B0-6981-31A5-E15601308EC4}"/>
          </ac:spMkLst>
        </pc:spChg>
      </pc:sldChg>
      <pc:sldChg chg="new del">
        <pc:chgData name="Jon Rosdahl" userId="2820f357-2dd4-4127-8713-e0bfde0fd756" providerId="ADAL" clId="{776006E3-8545-47A4-8E84-06FE8FA8797F}" dt="2023-11-13T11:08:43.940" v="278" actId="2696"/>
        <pc:sldMkLst>
          <pc:docMk/>
          <pc:sldMk cId="2730484057" sldId="577"/>
        </pc:sldMkLst>
      </pc:sldChg>
      <pc:sldChg chg="modSp new mod">
        <pc:chgData name="Jon Rosdahl" userId="2820f357-2dd4-4127-8713-e0bfde0fd756" providerId="ADAL" clId="{776006E3-8545-47A4-8E84-06FE8FA8797F}" dt="2023-11-13T16:23:34.380" v="1328" actId="20577"/>
        <pc:sldMkLst>
          <pc:docMk/>
          <pc:sldMk cId="1640261041" sldId="578"/>
        </pc:sldMkLst>
        <pc:spChg chg="mod">
          <ac:chgData name="Jon Rosdahl" userId="2820f357-2dd4-4127-8713-e0bfde0fd756" providerId="ADAL" clId="{776006E3-8545-47A4-8E84-06FE8FA8797F}" dt="2023-11-13T16:15:34.163" v="1135" actId="20577"/>
          <ac:spMkLst>
            <pc:docMk/>
            <pc:sldMk cId="1640261041" sldId="578"/>
            <ac:spMk id="2" creationId="{78DF5B60-07B7-9DB2-7567-F41C9F75A8AE}"/>
          </ac:spMkLst>
        </pc:spChg>
        <pc:spChg chg="mod">
          <ac:chgData name="Jon Rosdahl" userId="2820f357-2dd4-4127-8713-e0bfde0fd756" providerId="ADAL" clId="{776006E3-8545-47A4-8E84-06FE8FA8797F}" dt="2023-11-13T16:23:34.380" v="1328" actId="20577"/>
          <ac:spMkLst>
            <pc:docMk/>
            <pc:sldMk cId="1640261041" sldId="578"/>
            <ac:spMk id="3" creationId="{701B0DD0-1E98-52BF-F535-F400E1D75383}"/>
          </ac:spMkLst>
        </pc:spChg>
      </pc:sldChg>
      <pc:sldChg chg="modSp add mod">
        <pc:chgData name="Jon Rosdahl" userId="2820f357-2dd4-4127-8713-e0bfde0fd756" providerId="ADAL" clId="{776006E3-8545-47A4-8E84-06FE8FA8797F}" dt="2023-11-13T17:18:46.363" v="1396" actId="13926"/>
        <pc:sldMkLst>
          <pc:docMk/>
          <pc:sldMk cId="3373978571" sldId="579"/>
        </pc:sldMkLst>
        <pc:spChg chg="mod">
          <ac:chgData name="Jon Rosdahl" userId="2820f357-2dd4-4127-8713-e0bfde0fd756" providerId="ADAL" clId="{776006E3-8545-47A4-8E84-06FE8FA8797F}" dt="2023-11-13T17:18:46.363" v="1396" actId="13926"/>
          <ac:spMkLst>
            <pc:docMk/>
            <pc:sldMk cId="3373978571" sldId="579"/>
            <ac:spMk id="3" creationId="{00000000-0000-0000-0000-000000000000}"/>
          </ac:spMkLst>
        </pc:spChg>
      </pc:sldChg>
      <pc:sldChg chg="modSp add mod">
        <pc:chgData name="Jon Rosdahl" userId="2820f357-2dd4-4127-8713-e0bfde0fd756" providerId="ADAL" clId="{776006E3-8545-47A4-8E84-06FE8FA8797F}" dt="2023-11-13T17:19:47.634" v="1476" actId="20577"/>
        <pc:sldMkLst>
          <pc:docMk/>
          <pc:sldMk cId="1303961553" sldId="580"/>
        </pc:sldMkLst>
        <pc:spChg chg="mod">
          <ac:chgData name="Jon Rosdahl" userId="2820f357-2dd4-4127-8713-e0bfde0fd756" providerId="ADAL" clId="{776006E3-8545-47A4-8E84-06FE8FA8797F}" dt="2023-11-13T17:19:47.634" v="1476" actId="20577"/>
          <ac:spMkLst>
            <pc:docMk/>
            <pc:sldMk cId="1303961553" sldId="580"/>
            <ac:spMk id="3" creationId="{00000000-0000-0000-0000-000000000000}"/>
          </ac:spMkLst>
        </pc:spChg>
      </pc:sldChg>
      <pc:sldMasterChg chg="modSp mod delSldLayout modSldLayout">
        <pc:chgData name="Jon Rosdahl" userId="2820f357-2dd4-4127-8713-e0bfde0fd756" providerId="ADAL" clId="{776006E3-8545-47A4-8E84-06FE8FA8797F}" dt="2023-11-13T11:21:05.651" v="399" actId="47"/>
        <pc:sldMasterMkLst>
          <pc:docMk/>
          <pc:sldMasterMk cId="0" sldId="2147483657"/>
        </pc:sldMasterMkLst>
        <pc:spChg chg="mod">
          <ac:chgData name="Jon Rosdahl" userId="2820f357-2dd4-4127-8713-e0bfde0fd756" providerId="ADAL" clId="{776006E3-8545-47A4-8E84-06FE8FA8797F}" dt="2023-11-13T11:12:41.123" v="384" actId="6549"/>
          <ac:spMkLst>
            <pc:docMk/>
            <pc:sldMasterMk cId="0" sldId="2147483657"/>
            <ac:spMk id="2" creationId="{92B304B0-FF60-41DC-9681-6067E5CBFFEE}"/>
          </ac:spMkLst>
        </pc:spChg>
        <pc:spChg chg="mod">
          <ac:chgData name="Jon Rosdahl" userId="2820f357-2dd4-4127-8713-e0bfde0fd756" providerId="ADAL" clId="{776006E3-8545-47A4-8E84-06FE8FA8797F}" dt="2023-11-13T11:11:44.101" v="342" actId="6549"/>
          <ac:spMkLst>
            <pc:docMk/>
            <pc:sldMasterMk cId="0" sldId="2147483657"/>
            <ac:spMk id="329737" creationId="{B6922251-FEB2-42BE-A274-06E32B974A01}"/>
          </ac:spMkLst>
        </pc:spChg>
        <pc:sldLayoutChg chg="modSp mod">
          <pc:chgData name="Jon Rosdahl" userId="2820f357-2dd4-4127-8713-e0bfde0fd756" providerId="ADAL" clId="{776006E3-8545-47A4-8E84-06FE8FA8797F}" dt="2023-11-13T11:12:32.507" v="382" actId="6549"/>
          <pc:sldLayoutMkLst>
            <pc:docMk/>
            <pc:sldMasterMk cId="0" sldId="2147483657"/>
            <pc:sldLayoutMk cId="0" sldId="2147483658"/>
          </pc:sldLayoutMkLst>
          <pc:spChg chg="mod">
            <ac:chgData name="Jon Rosdahl" userId="2820f357-2dd4-4127-8713-e0bfde0fd756" providerId="ADAL" clId="{776006E3-8545-47A4-8E84-06FE8FA8797F}" dt="2023-11-13T11:12:09.437" v="374" actId="20577"/>
            <ac:spMkLst>
              <pc:docMk/>
              <pc:sldMasterMk cId="0" sldId="2147483657"/>
              <pc:sldLayoutMk cId="0" sldId="2147483658"/>
              <ac:spMk id="2" creationId="{74FF4054-022A-D0F2-B623-A36C797ED32B}"/>
            </ac:spMkLst>
          </pc:spChg>
          <pc:spChg chg="mod">
            <ac:chgData name="Jon Rosdahl" userId="2820f357-2dd4-4127-8713-e0bfde0fd756" providerId="ADAL" clId="{776006E3-8545-47A4-8E84-06FE8FA8797F}" dt="2023-11-13T11:12:32.507" v="382" actId="6549"/>
            <ac:spMkLst>
              <pc:docMk/>
              <pc:sldMasterMk cId="0" sldId="2147483657"/>
              <pc:sldLayoutMk cId="0" sldId="2147483658"/>
              <ac:spMk id="3" creationId="{423ED666-F47B-91BB-92D2-4985B832B87E}"/>
            </ac:spMkLst>
          </pc:spChg>
        </pc:sldLayoutChg>
        <pc:sldLayoutChg chg="del">
          <pc:chgData name="Jon Rosdahl" userId="2820f357-2dd4-4127-8713-e0bfde0fd756" providerId="ADAL" clId="{776006E3-8545-47A4-8E84-06FE8FA8797F}" dt="2023-11-13T11:21:02.283" v="397" actId="47"/>
          <pc:sldLayoutMkLst>
            <pc:docMk/>
            <pc:sldMasterMk cId="0" sldId="2147483657"/>
            <pc:sldLayoutMk cId="10087897" sldId="2147483670"/>
          </pc:sldLayoutMkLst>
        </pc:sldLayoutChg>
        <pc:sldLayoutChg chg="del">
          <pc:chgData name="Jon Rosdahl" userId="2820f357-2dd4-4127-8713-e0bfde0fd756" providerId="ADAL" clId="{776006E3-8545-47A4-8E84-06FE8FA8797F}" dt="2023-11-13T11:21:05.651" v="399" actId="47"/>
          <pc:sldLayoutMkLst>
            <pc:docMk/>
            <pc:sldMasterMk cId="0" sldId="2147483657"/>
            <pc:sldLayoutMk cId="2094243510" sldId="214748367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5970" name="Rectangle 2">
            <a:extLst>
              <a:ext uri="{FF2B5EF4-FFF2-40B4-BE49-F238E27FC236}">
                <a16:creationId xmlns:a16="http://schemas.microsoft.com/office/drawing/2014/main" id="{871DC766-1E8F-4CF2-8AEA-35CDB6CCEAA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595971" name="Rectangle 3">
            <a:extLst>
              <a:ext uri="{FF2B5EF4-FFF2-40B4-BE49-F238E27FC236}">
                <a16:creationId xmlns:a16="http://schemas.microsoft.com/office/drawing/2014/main" id="{654DC43F-F48F-4695-9F1B-40D6BBB94ED3}"/>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r>
              <a:rPr lang="en-US" altLang="en-US"/>
              <a:t>November 2023</a:t>
            </a:r>
          </a:p>
        </p:txBody>
      </p:sp>
      <p:sp>
        <p:nvSpPr>
          <p:cNvPr id="595972" name="Rectangle 4">
            <a:extLst>
              <a:ext uri="{FF2B5EF4-FFF2-40B4-BE49-F238E27FC236}">
                <a16:creationId xmlns:a16="http://schemas.microsoft.com/office/drawing/2014/main" id="{8C305D45-C341-4664-9CC2-BC63D4C1F5B3}"/>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r>
              <a:rPr lang="en-US" altLang="en-US"/>
              <a:t>EC-23-0193-01-00EC</a:t>
            </a:r>
          </a:p>
        </p:txBody>
      </p:sp>
      <p:sp>
        <p:nvSpPr>
          <p:cNvPr id="595973" name="Rectangle 5">
            <a:extLst>
              <a:ext uri="{FF2B5EF4-FFF2-40B4-BE49-F238E27FC236}">
                <a16:creationId xmlns:a16="http://schemas.microsoft.com/office/drawing/2014/main" id="{C39DF945-535E-4C4E-A8ED-A998BC26F4A2}"/>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C1BD8C2E-E69C-4013-AEC1-5AD18F45921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4C2B0497-5142-43AA-BDEB-F2A5749571D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107523" name="Rectangle 3">
            <a:extLst>
              <a:ext uri="{FF2B5EF4-FFF2-40B4-BE49-F238E27FC236}">
                <a16:creationId xmlns:a16="http://schemas.microsoft.com/office/drawing/2014/main" id="{277BB58A-02BE-4825-B96B-857435ECD22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r>
              <a:rPr lang="en-US" altLang="en-US"/>
              <a:t>November 2023</a:t>
            </a:r>
          </a:p>
        </p:txBody>
      </p:sp>
      <p:sp>
        <p:nvSpPr>
          <p:cNvPr id="107524" name="Rectangle 4">
            <a:extLst>
              <a:ext uri="{FF2B5EF4-FFF2-40B4-BE49-F238E27FC236}">
                <a16:creationId xmlns:a16="http://schemas.microsoft.com/office/drawing/2014/main" id="{BBFFEF78-4544-46E5-BDAF-D7E50D50E2E2}"/>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7525" name="Rectangle 5">
            <a:extLst>
              <a:ext uri="{FF2B5EF4-FFF2-40B4-BE49-F238E27FC236}">
                <a16:creationId xmlns:a16="http://schemas.microsoft.com/office/drawing/2014/main" id="{5EB52EF1-F4F9-4740-AFEC-793E18E8D11C}"/>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7526" name="Rectangle 6">
            <a:extLst>
              <a:ext uri="{FF2B5EF4-FFF2-40B4-BE49-F238E27FC236}">
                <a16:creationId xmlns:a16="http://schemas.microsoft.com/office/drawing/2014/main" id="{C511F877-6E72-4291-BE27-2FFB619DED85}"/>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r>
              <a:rPr lang="en-US" altLang="en-US"/>
              <a:t>EC-23-0193-01-00EC</a:t>
            </a:r>
          </a:p>
        </p:txBody>
      </p:sp>
      <p:sp>
        <p:nvSpPr>
          <p:cNvPr id="107527" name="Rectangle 7">
            <a:extLst>
              <a:ext uri="{FF2B5EF4-FFF2-40B4-BE49-F238E27FC236}">
                <a16:creationId xmlns:a16="http://schemas.microsoft.com/office/drawing/2014/main" id="{48307941-2B4D-4872-AF5D-7C473892C44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F7A52B0D-DD1E-4554-8B26-BB0942B0983C}"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freepngimg.com/png/3501-microphone-png-image" TargetMode="External"/><Relationship Id="rId7" Type="http://schemas.openxmlformats.org/officeDocument/2006/relationships/hyperlink" Target="https://www.bluecinetech.co.uk/projector-screens/"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creativecommons.org/licenses/by-nc-sa/3.0/" TargetMode="External"/><Relationship Id="rId5" Type="http://schemas.openxmlformats.org/officeDocument/2006/relationships/hyperlink" Target="https://androidpctv.com/yg620-fullhd-projector-price/" TargetMode="External"/><Relationship Id="rId4" Type="http://schemas.openxmlformats.org/officeDocument/2006/relationships/hyperlink" Target="https://creativecommons.org/licenses/by-nc/3.0/"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mentor.ieee.org/802-ec/dcn/20/ec-20-0001-05-00EC-802-plenary-future-venue-contract-status.xlsx"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ieee802.or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054307-8838-4972-BCA5-FB0EEEA9F87C}"/>
              </a:ext>
            </a:extLst>
          </p:cNvPr>
          <p:cNvSpPr>
            <a:spLocks noGrp="1" noChangeArrowheads="1"/>
          </p:cNvSpPr>
          <p:nvPr>
            <p:ph type="sldNum" sz="quarter" idx="5"/>
          </p:nvPr>
        </p:nvSpPr>
        <p:spPr>
          <a:ln/>
        </p:spPr>
        <p:txBody>
          <a:bodyPr/>
          <a:lstStyle/>
          <a:p>
            <a:fld id="{9A2B7614-8CEF-416B-BF11-0AD109525BB1}" type="slidenum">
              <a:rPr lang="en-US" altLang="en-US"/>
              <a:pPr/>
              <a:t>1</a:t>
            </a:fld>
            <a:endParaRPr lang="en-US" altLang="en-US"/>
          </a:p>
        </p:txBody>
      </p:sp>
      <p:sp>
        <p:nvSpPr>
          <p:cNvPr id="237570" name="Rectangle 2">
            <a:extLst>
              <a:ext uri="{FF2B5EF4-FFF2-40B4-BE49-F238E27FC236}">
                <a16:creationId xmlns:a16="http://schemas.microsoft.com/office/drawing/2014/main" id="{57583804-EB97-435C-83B6-17B9DDE6F525}"/>
              </a:ext>
            </a:extLst>
          </p:cNvPr>
          <p:cNvSpPr>
            <a:spLocks noGrp="1" noRot="1" noChangeAspect="1" noChangeArrowheads="1" noTextEdit="1"/>
          </p:cNvSpPr>
          <p:nvPr>
            <p:ph type="sldImg"/>
          </p:nvPr>
        </p:nvSpPr>
        <p:spPr>
          <a:xfrm>
            <a:off x="381000" y="685800"/>
            <a:ext cx="6096000" cy="3429000"/>
          </a:xfrm>
          <a:ln/>
        </p:spPr>
      </p:sp>
      <p:sp>
        <p:nvSpPr>
          <p:cNvPr id="237571" name="Rectangle 3">
            <a:extLst>
              <a:ext uri="{FF2B5EF4-FFF2-40B4-BE49-F238E27FC236}">
                <a16:creationId xmlns:a16="http://schemas.microsoft.com/office/drawing/2014/main" id="{69AC67FA-F51C-4D69-B8C3-28F5082556DB}"/>
              </a:ext>
            </a:extLst>
          </p:cNvPr>
          <p:cNvSpPr>
            <a:spLocks noGrp="1" noChangeArrowheads="1"/>
          </p:cNvSpPr>
          <p:nvPr>
            <p:ph type="body" idx="1"/>
          </p:nvPr>
        </p:nvSpPr>
        <p:spPr/>
        <p:txBody>
          <a:bodyPr/>
          <a:lstStyle/>
          <a:p>
            <a:endParaRPr lang="en-US" altLang="en-US" dirty="0"/>
          </a:p>
        </p:txBody>
      </p:sp>
      <p:sp>
        <p:nvSpPr>
          <p:cNvPr id="2" name="Date Placeholder 1">
            <a:extLst>
              <a:ext uri="{FF2B5EF4-FFF2-40B4-BE49-F238E27FC236}">
                <a16:creationId xmlns:a16="http://schemas.microsoft.com/office/drawing/2014/main" id="{776741E1-F655-49A1-855A-47950535CA24}"/>
              </a:ext>
            </a:extLst>
          </p:cNvPr>
          <p:cNvSpPr>
            <a:spLocks noGrp="1"/>
          </p:cNvSpPr>
          <p:nvPr>
            <p:ph type="dt" idx="1"/>
          </p:nvPr>
        </p:nvSpPr>
        <p:spPr/>
        <p:txBody>
          <a:bodyPr/>
          <a:lstStyle/>
          <a:p>
            <a:r>
              <a:rPr lang="en-US" altLang="en-US"/>
              <a:t>November 2023</a:t>
            </a:r>
          </a:p>
        </p:txBody>
      </p:sp>
      <p:sp>
        <p:nvSpPr>
          <p:cNvPr id="3" name="Footer Placeholder 2">
            <a:extLst>
              <a:ext uri="{FF2B5EF4-FFF2-40B4-BE49-F238E27FC236}">
                <a16:creationId xmlns:a16="http://schemas.microsoft.com/office/drawing/2014/main" id="{B4AB542B-1DD6-4E56-8615-60E9F237C2D4}"/>
              </a:ext>
            </a:extLst>
          </p:cNvPr>
          <p:cNvSpPr>
            <a:spLocks noGrp="1"/>
          </p:cNvSpPr>
          <p:nvPr>
            <p:ph type="ftr" sz="quarter" idx="4"/>
          </p:nvPr>
        </p:nvSpPr>
        <p:spPr/>
        <p:txBody>
          <a:bodyPr/>
          <a:lstStyle/>
          <a:p>
            <a:r>
              <a:rPr lang="en-US" altLang="en-US"/>
              <a:t>EC-23-0193-01-00EC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601f55b2f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601f55b2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800" dirty="0">
                <a:hlinkClick r:id="rId3" tooltip="https://freepngimg.com/png/3501-microphone-png-image"/>
              </a:rPr>
              <a:t>This Photo</a:t>
            </a:r>
            <a:r>
              <a:rPr lang="en-CA" sz="800" dirty="0"/>
              <a:t> by Unknown Author is licensed under </a:t>
            </a:r>
            <a:r>
              <a:rPr lang="en-CA" sz="800" dirty="0">
                <a:hlinkClick r:id="rId4" tooltip="https://creativecommons.org/licenses/by-nc/3.0/"/>
              </a:rPr>
              <a:t>CC BY-NC</a:t>
            </a:r>
            <a:endParaRPr lang="en-CA"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5" tooltip="https://androidpctv.com/yg620-fullhd-projector-price/"/>
              </a:rPr>
              <a:t>This Photo</a:t>
            </a:r>
            <a:r>
              <a:rPr lang="en-CA" sz="1200" dirty="0"/>
              <a:t> by Unknown Author is licensed under </a:t>
            </a:r>
            <a:r>
              <a:rPr lang="en-CA" sz="1200" dirty="0">
                <a:hlinkClick r:id="rId6" tooltip="https://creativecommons.org/licenses/by-nc-sa/3.0/"/>
              </a:rPr>
              <a:t>CC BY-SA-NC</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7" tooltip="https://www.bluecinetech.co.uk/projector-screens/"/>
              </a:rPr>
              <a:t>This Photo</a:t>
            </a:r>
            <a:r>
              <a:rPr lang="en-CA" sz="1200" dirty="0"/>
              <a:t> by Unknown Author is licensed under </a:t>
            </a:r>
            <a:r>
              <a:rPr lang="en-CA" sz="1200" dirty="0">
                <a:hlinkClick r:id="rId8" tooltip="https://creativecommons.org/licenses/by-sa/3.0/"/>
              </a:rPr>
              <a:t>CC BY-SA</a:t>
            </a:r>
            <a:endParaRPr lang="en-CA" sz="1200" dirty="0"/>
          </a:p>
          <a:p>
            <a:endParaRPr lang="en-US" dirty="0"/>
          </a:p>
        </p:txBody>
      </p:sp>
      <p:sp>
        <p:nvSpPr>
          <p:cNvPr id="4" name="Header Placeholder 3"/>
          <p:cNvSpPr>
            <a:spLocks noGrp="1"/>
          </p:cNvSpPr>
          <p:nvPr>
            <p:ph type="hdr"/>
          </p:nvPr>
        </p:nvSpPr>
        <p:spPr/>
        <p:txBody>
          <a:bodyPr/>
          <a:lstStyle/>
          <a:p>
            <a:r>
              <a:rPr lang="en-US"/>
              <a:t>doc.: IEEE 802 EC-22/0204r0</a:t>
            </a:r>
          </a:p>
        </p:txBody>
      </p:sp>
      <p:sp>
        <p:nvSpPr>
          <p:cNvPr id="5" name="Date Placeholder 4"/>
          <p:cNvSpPr>
            <a:spLocks noGrp="1"/>
          </p:cNvSpPr>
          <p:nvPr>
            <p:ph type="dt"/>
          </p:nvPr>
        </p:nvSpPr>
        <p:spPr/>
        <p:txBody>
          <a:bodyPr/>
          <a:lstStyle/>
          <a:p>
            <a:r>
              <a:rPr lang="en-US"/>
              <a:t>November 2023</a:t>
            </a:r>
          </a:p>
        </p:txBody>
      </p:sp>
      <p:sp>
        <p:nvSpPr>
          <p:cNvPr id="6" name="Footer Placeholder 5"/>
          <p:cNvSpPr>
            <a:spLocks noGrp="1"/>
          </p:cNvSpPr>
          <p:nvPr>
            <p:ph type="ftr"/>
          </p:nvPr>
        </p:nvSpPr>
        <p:spPr/>
        <p:txBody>
          <a:bodyPr/>
          <a:lstStyle/>
          <a:p>
            <a:r>
              <a:rPr lang="en-US"/>
              <a:t>EC-23-0193-01-00EC</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18</a:t>
            </a:fld>
            <a:endParaRPr lang="en-US"/>
          </a:p>
        </p:txBody>
      </p:sp>
    </p:spTree>
    <p:extLst>
      <p:ext uri="{BB962C8B-B14F-4D97-AF65-F5344CB8AC3E}">
        <p14:creationId xmlns:p14="http://schemas.microsoft.com/office/powerpoint/2010/main" val="3856473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Yellow Highlight – Was replaced – then circumstances cause another change.</a:t>
            </a:r>
          </a:p>
          <a:p>
            <a:r>
              <a:rPr lang="en-US" dirty="0"/>
              <a:t>Blue  Highlight – replacement dates for venues deferred.</a:t>
            </a:r>
          </a:p>
          <a:p>
            <a:r>
              <a:rPr lang="en-US" dirty="0"/>
              <a:t>Light Green highlight – potential targets for possible deferrals or offset penalties.</a:t>
            </a:r>
          </a:p>
          <a:p>
            <a:r>
              <a:rPr lang="en-US" dirty="0"/>
              <a:t>Dark Green Highlight – rebooked due to COVID</a:t>
            </a:r>
          </a:p>
          <a:p>
            <a:r>
              <a:rPr lang="en-US" dirty="0"/>
              <a:t>Red – Cancelled – Electronic Plenary</a:t>
            </a:r>
          </a:p>
          <a:p>
            <a:r>
              <a:rPr lang="en-US" dirty="0"/>
              <a:t>No highlight – pre Covid assigned dates/venues.</a:t>
            </a:r>
            <a:br>
              <a:rPr lang="en-US" dirty="0"/>
            </a:br>
            <a:br>
              <a:rPr lang="en-US" dirty="0"/>
            </a:br>
            <a:r>
              <a:rPr lang="en-US" dirty="0"/>
              <a:t>Note: 2026 March - </a:t>
            </a:r>
            <a:r>
              <a:rPr lang="en-US" b="0" i="0" dirty="0">
                <a:solidFill>
                  <a:srgbClr val="444444"/>
                </a:solidFill>
                <a:effectLst/>
                <a:latin typeface="Calibri" panose="020F0502020204030204" pitchFamily="34" charset="0"/>
              </a:rPr>
              <a:t>RFP -2019 - Hyatt Regency Chicago selected for March 2023, Contract not signed due to PSAV - Moved to 2024 March - then moved to 2026 due to agreement with rebooking Denver 2024.</a:t>
            </a:r>
          </a:p>
          <a:p>
            <a:endParaRPr lang="en-US" b="0" i="0" dirty="0">
              <a:solidFill>
                <a:srgbClr val="444444"/>
              </a:solidFill>
              <a:effectLst/>
              <a:latin typeface="Calibri" panose="020F0502020204030204" pitchFamily="34"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solidFill>
                  <a:srgbClr val="0070C0"/>
                </a:solidFill>
              </a:rPr>
              <a:t>Executed Contract</a:t>
            </a:r>
          </a:p>
          <a:p>
            <a:pPr marL="171450" indent="-171450">
              <a:buFont typeface="Wingdings" panose="05000000000000000000" pitchFamily="2" charset="2"/>
              <a:buChar char="v"/>
            </a:pPr>
            <a:r>
              <a:rPr lang="en-US" sz="1200" b="0" i="0" dirty="0">
                <a:solidFill>
                  <a:srgbClr val="0070C0"/>
                </a:solidFill>
                <a:effectLst/>
                <a:latin typeface="Calibri" panose="020F0502020204030204" pitchFamily="34" charset="0"/>
              </a:rPr>
              <a:t> items are Venues approved by IEEE 802 EC, but Contract not complete.</a:t>
            </a:r>
          </a:p>
          <a:p>
            <a:pPr marL="171450" indent="-171450">
              <a:buFont typeface="Wingdings" panose="05000000000000000000" pitchFamily="2" charset="2"/>
              <a:buChar char="Ø"/>
            </a:pPr>
            <a:r>
              <a:rPr lang="en-US" sz="1200" b="0" i="0" dirty="0">
                <a:solidFill>
                  <a:srgbClr val="0070C0"/>
                </a:solidFill>
                <a:effectLst/>
                <a:latin typeface="Calibri" panose="020F0502020204030204" pitchFamily="34" charset="0"/>
              </a:rPr>
              <a:t>These are open Calendar items I am working with potential venues.</a:t>
            </a:r>
          </a:p>
          <a:p>
            <a:pPr marL="171450" indent="-171450">
              <a:buFont typeface="Wingdings" panose="05000000000000000000" pitchFamily="2" charset="2"/>
              <a:buChar char="q"/>
            </a:pPr>
            <a:r>
              <a:rPr lang="en-US" sz="1200" b="0" i="0" dirty="0">
                <a:solidFill>
                  <a:srgbClr val="0070C0"/>
                </a:solidFill>
                <a:effectLst/>
                <a:latin typeface="Calibri" panose="020F0502020204030204" pitchFamily="34" charset="0"/>
              </a:rPr>
              <a:t>Calendar open</a:t>
            </a:r>
          </a:p>
          <a:p>
            <a:pPr marL="171450" indent="-171450">
              <a:buFont typeface="Wingdings" panose="05000000000000000000" pitchFamily="2" charset="2"/>
              <a:buChar char="Ø"/>
            </a:pPr>
            <a:endParaRPr lang="en-US" b="0" i="0" dirty="0">
              <a:solidFill>
                <a:srgbClr val="444444"/>
              </a:solidFill>
              <a:effectLst/>
              <a:latin typeface="Calibri" panose="020F0502020204030204" pitchFamily="34" charset="0"/>
            </a:endParaRPr>
          </a:p>
          <a:p>
            <a:pPr marL="171450" marR="0" lvl="0" indent="-171450" algn="l" defTabSz="449263" rtl="0" eaLnBrk="0" fontAlgn="base" latinLnBrk="0" hangingPunct="0">
              <a:lnSpc>
                <a:spcPct val="100000"/>
              </a:lnSpc>
              <a:spcBef>
                <a:spcPct val="30000"/>
              </a:spcBef>
              <a:spcAft>
                <a:spcPct val="0"/>
              </a:spcAft>
              <a:buClr>
                <a:srgbClr val="000000"/>
              </a:buClr>
              <a:buSzPct val="100000"/>
              <a:buFont typeface="Wingdings" panose="05000000000000000000" pitchFamily="2" charset="2"/>
              <a:buChar char="Ø"/>
              <a:tabLst/>
              <a:defRPr/>
            </a:pPr>
            <a:r>
              <a:rPr lang="en-US" sz="1200" dirty="0">
                <a:solidFill>
                  <a:srgbClr val="0070C0"/>
                </a:solidFill>
                <a:hlinkClick r:id="rId3">
                  <a:extLst>
                    <a:ext uri="{A12FA001-AC4F-418D-AE19-62706E023703}">
                      <ahyp:hlinkClr xmlns:ahyp="http://schemas.microsoft.com/office/drawing/2018/hyperlinkcolor" val="tx"/>
                    </a:ext>
                  </a:extLst>
                </a:hlinkClick>
              </a:rPr>
              <a:t>https://mentor.ieee.org/802-ec/dcn/20/ec-20-0001-05-00EC-802-plenary-future-venue-contract-status.xlsx</a:t>
            </a:r>
            <a:endParaRPr lang="en-US" sz="1200" dirty="0">
              <a:solidFill>
                <a:srgbClr val="0070C0"/>
              </a:solidFill>
            </a:endParaRPr>
          </a:p>
          <a:p>
            <a:pPr marL="171450" indent="-171450">
              <a:buFont typeface="Wingdings" panose="05000000000000000000" pitchFamily="2" charset="2"/>
              <a:buChar char="Ø"/>
            </a:pP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7A52B0D-DD1E-4554-8B26-BB0942B0983C}" type="slidenum">
              <a:rPr lang="en-US" altLang="en-US" smtClean="0"/>
              <a:pPr/>
              <a:t>22</a:t>
            </a:fld>
            <a:endParaRPr lang="en-US" altLang="en-US"/>
          </a:p>
        </p:txBody>
      </p:sp>
      <p:sp>
        <p:nvSpPr>
          <p:cNvPr id="5" name="Date Placeholder 4">
            <a:extLst>
              <a:ext uri="{FF2B5EF4-FFF2-40B4-BE49-F238E27FC236}">
                <a16:creationId xmlns:a16="http://schemas.microsoft.com/office/drawing/2014/main" id="{7A3BA170-C2F2-4DE2-9ED7-EFDC36CB4663}"/>
              </a:ext>
            </a:extLst>
          </p:cNvPr>
          <p:cNvSpPr>
            <a:spLocks noGrp="1"/>
          </p:cNvSpPr>
          <p:nvPr>
            <p:ph type="dt" idx="1"/>
          </p:nvPr>
        </p:nvSpPr>
        <p:spPr/>
        <p:txBody>
          <a:bodyPr/>
          <a:lstStyle/>
          <a:p>
            <a:r>
              <a:rPr lang="en-US" altLang="en-US"/>
              <a:t>November 2023</a:t>
            </a:r>
          </a:p>
        </p:txBody>
      </p:sp>
      <p:sp>
        <p:nvSpPr>
          <p:cNvPr id="6" name="Footer Placeholder 5">
            <a:extLst>
              <a:ext uri="{FF2B5EF4-FFF2-40B4-BE49-F238E27FC236}">
                <a16:creationId xmlns:a16="http://schemas.microsoft.com/office/drawing/2014/main" id="{9FDCCCEF-1EEE-440B-B6E4-D171747D3EEA}"/>
              </a:ext>
            </a:extLst>
          </p:cNvPr>
          <p:cNvSpPr>
            <a:spLocks noGrp="1"/>
          </p:cNvSpPr>
          <p:nvPr>
            <p:ph type="ftr" sz="quarter" idx="4"/>
          </p:nvPr>
        </p:nvSpPr>
        <p:spPr/>
        <p:txBody>
          <a:bodyPr/>
          <a:lstStyle/>
          <a:p>
            <a:r>
              <a:rPr lang="en-US" altLang="en-US"/>
              <a:t>EC-23-0193-01-00EC</a:t>
            </a:r>
          </a:p>
        </p:txBody>
      </p:sp>
    </p:spTree>
    <p:extLst>
      <p:ext uri="{BB962C8B-B14F-4D97-AF65-F5344CB8AC3E}">
        <p14:creationId xmlns:p14="http://schemas.microsoft.com/office/powerpoint/2010/main" val="656981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ltLang="en-US"/>
              <a:t>July 2023</a:t>
            </a:r>
          </a:p>
        </p:txBody>
      </p:sp>
      <p:sp>
        <p:nvSpPr>
          <p:cNvPr id="5" name="Footer Placeholder 4"/>
          <p:cNvSpPr>
            <a:spLocks noGrp="1"/>
          </p:cNvSpPr>
          <p:nvPr>
            <p:ph type="ftr" sz="quarter" idx="4"/>
          </p:nvPr>
        </p:nvSpPr>
        <p:spPr/>
        <p:txBody>
          <a:bodyPr/>
          <a:lstStyle/>
          <a:p>
            <a:r>
              <a:rPr lang="en-US" altLang="en-US"/>
              <a:t>802 EC-23-00130-00-00EC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27</a:t>
            </a:fld>
            <a:endParaRPr lang="en-US" altLang="en-US"/>
          </a:p>
        </p:txBody>
      </p:sp>
    </p:spTree>
    <p:extLst>
      <p:ext uri="{BB962C8B-B14F-4D97-AF65-F5344CB8AC3E}">
        <p14:creationId xmlns:p14="http://schemas.microsoft.com/office/powerpoint/2010/main" val="1469763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802 EC-19/0193r3</a:t>
            </a:r>
          </a:p>
        </p:txBody>
      </p:sp>
      <p:sp>
        <p:nvSpPr>
          <p:cNvPr id="5" name="Date Placeholder 4"/>
          <p:cNvSpPr>
            <a:spLocks noGrp="1"/>
          </p:cNvSpPr>
          <p:nvPr>
            <p:ph type="dt" idx="1"/>
          </p:nvPr>
        </p:nvSpPr>
        <p:spPr/>
        <p:txBody>
          <a:bodyPr/>
          <a:lstStyle/>
          <a:p>
            <a:pPr>
              <a:defRPr/>
            </a:pPr>
            <a:r>
              <a:rPr lang="en-US"/>
              <a:t>July 2023</a:t>
            </a:r>
          </a:p>
        </p:txBody>
      </p:sp>
      <p:sp>
        <p:nvSpPr>
          <p:cNvPr id="6" name="Footer Placeholder 5"/>
          <p:cNvSpPr>
            <a:spLocks noGrp="1"/>
          </p:cNvSpPr>
          <p:nvPr>
            <p:ph type="ftr" sz="quarter" idx="4"/>
          </p:nvPr>
        </p:nvSpPr>
        <p:spPr/>
        <p:txBody>
          <a:bodyPr/>
          <a:lstStyle/>
          <a:p>
            <a:pPr>
              <a:defRPr/>
            </a:pPr>
            <a:r>
              <a:rPr lang="en-US"/>
              <a:t>802 EC-23-00130-00-00EC</a:t>
            </a:r>
          </a:p>
        </p:txBody>
      </p:sp>
      <p:sp>
        <p:nvSpPr>
          <p:cNvPr id="7" name="Slide Number Placeholder 6"/>
          <p:cNvSpPr>
            <a:spLocks noGrp="1"/>
          </p:cNvSpPr>
          <p:nvPr>
            <p:ph type="sldNum" sz="quarter" idx="5"/>
          </p:nvPr>
        </p:nvSpPr>
        <p:spPr/>
        <p:txBody>
          <a:bodyPr/>
          <a:lstStyle/>
          <a:p>
            <a:pPr>
              <a:defRPr/>
            </a:pPr>
            <a:fld id="{C085DBE2-7BE2-4311-BFEF-2C4DE65685A4}" type="slidenum">
              <a:rPr lang="en-US" smtClean="0"/>
              <a:pPr>
                <a:defRPr/>
              </a:pPr>
              <a:t>28</a:t>
            </a:fld>
            <a:endParaRPr lang="en-US"/>
          </a:p>
        </p:txBody>
      </p:sp>
    </p:spTree>
    <p:extLst>
      <p:ext uri="{BB962C8B-B14F-4D97-AF65-F5344CB8AC3E}">
        <p14:creationId xmlns:p14="http://schemas.microsoft.com/office/powerpoint/2010/main" val="701279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November 2022</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802 EC-22-0203-00-00EC</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A52B0D-DD1E-4554-8B26-BB0942B0983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469763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panose="020B0604020202020204" pitchFamily="34" charset="0"/>
                <a:ea typeface="+mn-ea"/>
                <a:cs typeface="+mn-cs"/>
              </a:rPr>
              <a:t>802 Interim Telecons – 1</a:t>
            </a:r>
            <a:r>
              <a:rPr lang="en-US" sz="1200" kern="1200" baseline="30000" dirty="0">
                <a:solidFill>
                  <a:schemeClr val="tx1"/>
                </a:solidFill>
                <a:latin typeface="Arial" panose="020B0604020202020204" pitchFamily="34" charset="0"/>
                <a:ea typeface="+mn-ea"/>
                <a:cs typeface="+mn-cs"/>
              </a:rPr>
              <a:t>st</a:t>
            </a:r>
            <a:r>
              <a:rPr lang="en-US" sz="1200" kern="1200" dirty="0">
                <a:solidFill>
                  <a:schemeClr val="tx1"/>
                </a:solidFill>
                <a:latin typeface="Arial" panose="020B0604020202020204" pitchFamily="34" charset="0"/>
                <a:ea typeface="+mn-ea"/>
                <a:cs typeface="+mn-cs"/>
              </a:rPr>
              <a:t> Tuesday of the following Months: January/February/April/May/June/August/September/October</a:t>
            </a:r>
          </a:p>
          <a:p>
            <a:endParaRPr lang="en-US" sz="1200" kern="1200" dirty="0">
              <a:solidFill>
                <a:schemeClr val="tx1"/>
              </a:solidFill>
              <a:latin typeface="Arial" panose="020B0604020202020204" pitchFamily="34" charset="0"/>
              <a:ea typeface="+mn-ea"/>
              <a:cs typeface="+mn-cs"/>
            </a:endParaRPr>
          </a:p>
          <a:p>
            <a:r>
              <a:rPr lang="en-US" sz="1200" kern="1200" dirty="0">
                <a:solidFill>
                  <a:schemeClr val="tx1"/>
                </a:solidFill>
                <a:latin typeface="Arial" panose="020B0604020202020204" pitchFamily="34" charset="0"/>
                <a:ea typeface="+mn-ea"/>
                <a:cs typeface="+mn-cs"/>
              </a:rPr>
              <a:t>Delayed January 9</a:t>
            </a:r>
            <a:r>
              <a:rPr lang="en-US" sz="1200" kern="1200" baseline="30000" dirty="0">
                <a:solidFill>
                  <a:schemeClr val="tx1"/>
                </a:solidFill>
                <a:latin typeface="Arial" panose="020B0604020202020204" pitchFamily="34" charset="0"/>
                <a:ea typeface="+mn-ea"/>
                <a:cs typeface="+mn-cs"/>
              </a:rPr>
              <a:t>th</a:t>
            </a:r>
            <a:r>
              <a:rPr lang="en-US" sz="1200" kern="1200" dirty="0">
                <a:solidFill>
                  <a:schemeClr val="tx1"/>
                </a:solidFill>
                <a:latin typeface="Arial" panose="020B0604020202020204" pitchFamily="34" charset="0"/>
                <a:ea typeface="+mn-ea"/>
                <a:cs typeface="+mn-cs"/>
              </a:rPr>
              <a:t> Telecon </a:t>
            </a:r>
            <a:r>
              <a:rPr lang="en-US" sz="1200" kern="1200">
                <a:solidFill>
                  <a:schemeClr val="tx1"/>
                </a:solidFill>
                <a:latin typeface="Arial" panose="020B0604020202020204" pitchFamily="34" charset="0"/>
                <a:ea typeface="+mn-ea"/>
                <a:cs typeface="+mn-cs"/>
              </a:rPr>
              <a:t>determined during </a:t>
            </a:r>
            <a:endParaRPr lang="en-US" sz="1200" kern="1200" dirty="0">
              <a:solidFill>
                <a:schemeClr val="tx1"/>
              </a:solidFill>
              <a:latin typeface="Arial" panose="020B0604020202020204" pitchFamily="34" charset="0"/>
              <a:ea typeface="+mn-ea"/>
              <a:cs typeface="+mn-cs"/>
            </a:endParaRPr>
          </a:p>
        </p:txBody>
      </p:sp>
      <p:sp>
        <p:nvSpPr>
          <p:cNvPr id="4" name="Date Placeholder 3"/>
          <p:cNvSpPr>
            <a:spLocks noGrp="1"/>
          </p:cNvSpPr>
          <p:nvPr>
            <p:ph type="dt" idx="1"/>
          </p:nvPr>
        </p:nvSpPr>
        <p:spPr/>
        <p:txBody>
          <a:bodyPr/>
          <a:lstStyle/>
          <a:p>
            <a:r>
              <a:rPr lang="en-US" altLang="en-US"/>
              <a:t>November 2023</a:t>
            </a:r>
          </a:p>
        </p:txBody>
      </p:sp>
      <p:sp>
        <p:nvSpPr>
          <p:cNvPr id="5" name="Footer Placeholder 4"/>
          <p:cNvSpPr>
            <a:spLocks noGrp="1"/>
          </p:cNvSpPr>
          <p:nvPr>
            <p:ph type="ftr" sz="quarter" idx="4"/>
          </p:nvPr>
        </p:nvSpPr>
        <p:spPr/>
        <p:txBody>
          <a:bodyPr/>
          <a:lstStyle/>
          <a:p>
            <a:r>
              <a:rPr lang="en-US" altLang="en-US"/>
              <a:t>EC-23-0193-01-00EC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35</a:t>
            </a:fld>
            <a:endParaRPr lang="en-US" altLang="en-US"/>
          </a:p>
        </p:txBody>
      </p:sp>
    </p:spTree>
    <p:extLst>
      <p:ext uri="{BB962C8B-B14F-4D97-AF65-F5344CB8AC3E}">
        <p14:creationId xmlns:p14="http://schemas.microsoft.com/office/powerpoint/2010/main" val="89879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642A79-F2C1-4EF2-9629-C069A599452B}"/>
              </a:ext>
            </a:extLst>
          </p:cNvPr>
          <p:cNvSpPr>
            <a:spLocks noGrp="1" noChangeArrowheads="1"/>
          </p:cNvSpPr>
          <p:nvPr>
            <p:ph type="sldNum" sz="quarter" idx="5"/>
          </p:nvPr>
        </p:nvSpPr>
        <p:spPr>
          <a:ln/>
        </p:spPr>
        <p:txBody>
          <a:bodyPr/>
          <a:lstStyle/>
          <a:p>
            <a:fld id="{EAF7A228-8293-4E9F-976D-166646B2655F}" type="slidenum">
              <a:rPr lang="en-US" altLang="en-US"/>
              <a:pPr/>
              <a:t>4</a:t>
            </a:fld>
            <a:endParaRPr lang="en-US" altLang="en-US"/>
          </a:p>
        </p:txBody>
      </p:sp>
      <p:sp>
        <p:nvSpPr>
          <p:cNvPr id="274434" name="Rectangle 2">
            <a:extLst>
              <a:ext uri="{FF2B5EF4-FFF2-40B4-BE49-F238E27FC236}">
                <a16:creationId xmlns:a16="http://schemas.microsoft.com/office/drawing/2014/main" id="{851BC98E-E896-42DF-B730-1D0C0D8CF164}"/>
              </a:ext>
            </a:extLst>
          </p:cNvPr>
          <p:cNvSpPr>
            <a:spLocks noGrp="1" noRot="1" noChangeAspect="1" noChangeArrowheads="1" noTextEdit="1"/>
          </p:cNvSpPr>
          <p:nvPr>
            <p:ph type="sldImg"/>
          </p:nvPr>
        </p:nvSpPr>
        <p:spPr>
          <a:xfrm>
            <a:off x="381000" y="685800"/>
            <a:ext cx="6096000" cy="3429000"/>
          </a:xfrm>
          <a:ln/>
        </p:spPr>
      </p:sp>
      <p:sp>
        <p:nvSpPr>
          <p:cNvPr id="274435" name="Rectangle 3">
            <a:extLst>
              <a:ext uri="{FF2B5EF4-FFF2-40B4-BE49-F238E27FC236}">
                <a16:creationId xmlns:a16="http://schemas.microsoft.com/office/drawing/2014/main" id="{F4CDCF37-5D18-4A7A-BD29-19CB733E8150}"/>
              </a:ext>
            </a:extLst>
          </p:cNvPr>
          <p:cNvSpPr>
            <a:spLocks noGrp="1" noChangeArrowheads="1"/>
          </p:cNvSpPr>
          <p:nvPr>
            <p:ph type="body" idx="1"/>
          </p:nvPr>
        </p:nvSpPr>
        <p:spPr/>
        <p:txBody>
          <a:bodyPr/>
          <a:lstStyle/>
          <a:p>
            <a:endParaRPr lang="en-US" altLang="en-US"/>
          </a:p>
        </p:txBody>
      </p:sp>
      <p:sp>
        <p:nvSpPr>
          <p:cNvPr id="2" name="Date Placeholder 1">
            <a:extLst>
              <a:ext uri="{FF2B5EF4-FFF2-40B4-BE49-F238E27FC236}">
                <a16:creationId xmlns:a16="http://schemas.microsoft.com/office/drawing/2014/main" id="{CE488224-5423-4987-AC4E-FE4B315F315A}"/>
              </a:ext>
            </a:extLst>
          </p:cNvPr>
          <p:cNvSpPr>
            <a:spLocks noGrp="1"/>
          </p:cNvSpPr>
          <p:nvPr>
            <p:ph type="dt" idx="1"/>
          </p:nvPr>
        </p:nvSpPr>
        <p:spPr/>
        <p:txBody>
          <a:bodyPr/>
          <a:lstStyle/>
          <a:p>
            <a:r>
              <a:rPr lang="en-US" altLang="en-US"/>
              <a:t>November 2023</a:t>
            </a:r>
          </a:p>
        </p:txBody>
      </p:sp>
      <p:sp>
        <p:nvSpPr>
          <p:cNvPr id="3" name="Footer Placeholder 2">
            <a:extLst>
              <a:ext uri="{FF2B5EF4-FFF2-40B4-BE49-F238E27FC236}">
                <a16:creationId xmlns:a16="http://schemas.microsoft.com/office/drawing/2014/main" id="{7814151C-7927-4326-A36F-F6023E68A629}"/>
              </a:ext>
            </a:extLst>
          </p:cNvPr>
          <p:cNvSpPr>
            <a:spLocks noGrp="1"/>
          </p:cNvSpPr>
          <p:nvPr>
            <p:ph type="ftr" sz="quarter" idx="4"/>
          </p:nvPr>
        </p:nvSpPr>
        <p:spPr/>
        <p:txBody>
          <a:bodyPr/>
          <a:lstStyle/>
          <a:p>
            <a:r>
              <a:rPr lang="en-US" altLang="en-US"/>
              <a:t>EC-23-0193-01-00EC</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All official tutorial request forms must be submitted no later than 45 days in advance of the Plenary Session.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Approved Tutorial Requests will be assigned a time slot based on the order in which they were received.</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sz="1200" kern="1200" dirty="0">
              <a:solidFill>
                <a:srgbClr val="000000"/>
              </a:solidFill>
              <a:effectLst/>
              <a:latin typeface="Times New Roman" pitchFamily="16" charset="0"/>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 The Final Tutorial Schedule will be posted at </a:t>
            </a:r>
            <a:r>
              <a:rPr lang="en-US" sz="1200" u="sng" kern="1200" dirty="0">
                <a:solidFill>
                  <a:srgbClr val="000000"/>
                </a:solidFill>
                <a:effectLst/>
                <a:latin typeface="Times New Roman" pitchFamily="16" charset="0"/>
                <a:ea typeface="+mn-ea"/>
                <a:cs typeface="+mn-cs"/>
                <a:hlinkClick r:id="rId3"/>
              </a:rPr>
              <a:t>http://802world.org/plenary</a:t>
            </a:r>
            <a:r>
              <a:rPr lang="en-US" sz="1200" kern="1200" dirty="0">
                <a:solidFill>
                  <a:srgbClr val="000000"/>
                </a:solidFill>
                <a:effectLst/>
                <a:latin typeface="Times New Roman" pitchFamily="16" charset="0"/>
                <a:ea typeface="+mn-ea"/>
                <a:cs typeface="+mn-cs"/>
              </a:rPr>
              <a:t> and </a:t>
            </a:r>
            <a:r>
              <a:rPr lang="en-US" sz="1200" u="sng" kern="1200" dirty="0">
                <a:solidFill>
                  <a:srgbClr val="000000"/>
                </a:solidFill>
                <a:effectLst/>
                <a:latin typeface="Times New Roman" pitchFamily="16" charset="0"/>
                <a:ea typeface="+mn-ea"/>
                <a:cs typeface="+mn-cs"/>
                <a:hlinkClick r:id="rId4"/>
              </a:rPr>
              <a:t>http://ieee802.org</a:t>
            </a:r>
            <a:r>
              <a:rPr lang="en-US" sz="1200" kern="1200" dirty="0">
                <a:solidFill>
                  <a:srgbClr val="000000"/>
                </a:solidFill>
                <a:effectLst/>
                <a:latin typeface="Times New Roman" pitchFamily="16" charset="0"/>
                <a:ea typeface="+mn-ea"/>
                <a:cs typeface="+mn-cs"/>
              </a:rPr>
              <a:t> no less than 30 days in advance of the Plenary Session.</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sz="1200" kern="1200" dirty="0">
              <a:solidFill>
                <a:srgbClr val="000000"/>
              </a:solidFill>
              <a:effectLst/>
              <a:latin typeface="Times New Roman" pitchFamily="16" charset="0"/>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Mentor Link to 2023 Tutorial Request form: </a:t>
            </a:r>
            <a:r>
              <a:rPr lang="en-US" sz="1200" u="sng" kern="1200" dirty="0">
                <a:solidFill>
                  <a:srgbClr val="0066FF"/>
                </a:solidFill>
                <a:effectLst/>
                <a:latin typeface="Times New Roman" pitchFamily="16" charset="0"/>
                <a:ea typeface="+mn-ea"/>
                <a:cs typeface="+mn-cs"/>
              </a:rPr>
              <a:t>https://mentor.ieee.org/802-ec/dcn/23/ec-23-0128-00-00EC-802-tutorial-request-form-2023.docx  </a:t>
            </a:r>
          </a:p>
        </p:txBody>
      </p:sp>
      <p:sp>
        <p:nvSpPr>
          <p:cNvPr id="5" name="Date Placeholder 4"/>
          <p:cNvSpPr>
            <a:spLocks noGrp="1"/>
          </p:cNvSpPr>
          <p:nvPr>
            <p:ph type="dt" idx="1"/>
          </p:nvPr>
        </p:nvSpPr>
        <p:spPr/>
        <p:txBody>
          <a:bodyPr/>
          <a:lstStyle/>
          <a:p>
            <a:r>
              <a:rPr lang="en-US" altLang="en-US"/>
              <a:t>November 2023</a:t>
            </a:r>
            <a:endParaRPr lang="en-US" altLang="en-US" dirty="0"/>
          </a:p>
        </p:txBody>
      </p:sp>
      <p:sp>
        <p:nvSpPr>
          <p:cNvPr id="6" name="Slide Number Placeholder 5"/>
          <p:cNvSpPr>
            <a:spLocks noGrp="1"/>
          </p:cNvSpPr>
          <p:nvPr>
            <p:ph type="sldNum" sz="quarter" idx="5"/>
          </p:nvPr>
        </p:nvSpPr>
        <p:spPr/>
        <p:txBody>
          <a:bodyPr/>
          <a:lstStyle/>
          <a:p>
            <a:fld id="{BB4FDFDE-EE6A-4525-B0D7-A089E73B782C}" type="slidenum">
              <a:rPr lang="en-US" altLang="en-US" smtClean="0"/>
              <a:pPr/>
              <a:t>36</a:t>
            </a:fld>
            <a:endParaRPr lang="en-US" altLang="en-US" dirty="0"/>
          </a:p>
        </p:txBody>
      </p:sp>
      <p:sp>
        <p:nvSpPr>
          <p:cNvPr id="7" name="Footer Placeholder 6">
            <a:extLst>
              <a:ext uri="{FF2B5EF4-FFF2-40B4-BE49-F238E27FC236}">
                <a16:creationId xmlns:a16="http://schemas.microsoft.com/office/drawing/2014/main" id="{FEF0F5CE-7338-40F2-ACE4-729DF11D0968}"/>
              </a:ext>
            </a:extLst>
          </p:cNvPr>
          <p:cNvSpPr>
            <a:spLocks noGrp="1"/>
          </p:cNvSpPr>
          <p:nvPr>
            <p:ph type="ftr" sz="quarter" idx="4"/>
          </p:nvPr>
        </p:nvSpPr>
        <p:spPr/>
        <p:txBody>
          <a:bodyPr/>
          <a:lstStyle/>
          <a:p>
            <a:r>
              <a:rPr lang="en-US" altLang="en-US"/>
              <a:t>EC-23-0193-01-00EC</a:t>
            </a:r>
            <a:endParaRPr lang="en-US" altLang="en-US" dirty="0"/>
          </a:p>
        </p:txBody>
      </p:sp>
      <p:sp>
        <p:nvSpPr>
          <p:cNvPr id="8" name="Header Placeholder 7">
            <a:extLst>
              <a:ext uri="{FF2B5EF4-FFF2-40B4-BE49-F238E27FC236}">
                <a16:creationId xmlns:a16="http://schemas.microsoft.com/office/drawing/2014/main" id="{5074634C-E6A2-44CC-BA0F-F40C76A95D6E}"/>
              </a:ext>
            </a:extLst>
          </p:cNvPr>
          <p:cNvSpPr>
            <a:spLocks noGrp="1"/>
          </p:cNvSpPr>
          <p:nvPr>
            <p:ph type="hdr" sz="quarter"/>
          </p:nvPr>
        </p:nvSpPr>
        <p:spPr/>
        <p:txBody>
          <a:bodyPr/>
          <a:lstStyle/>
          <a:p>
            <a:r>
              <a:rPr lang="en-US" altLang="en-US" dirty="0"/>
              <a:t>March 2021</a:t>
            </a:r>
          </a:p>
        </p:txBody>
      </p:sp>
    </p:spTree>
    <p:extLst>
      <p:ext uri="{BB962C8B-B14F-4D97-AF65-F5344CB8AC3E}">
        <p14:creationId xmlns:p14="http://schemas.microsoft.com/office/powerpoint/2010/main" val="471960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6020473bd7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26020473bd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7c30aa6c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27c30aa6ca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0916E9D6-7CA1-4FF4-9569-8648078D1E37}"/>
              </a:ext>
            </a:extLst>
          </p:cNvPr>
          <p:cNvSpPr>
            <a:spLocks noChangeArrowheads="1"/>
          </p:cNvSpPr>
          <p:nvPr/>
        </p:nvSpPr>
        <p:spPr bwMode="auto">
          <a:xfrm>
            <a:off x="19051" y="6572913"/>
            <a:ext cx="12172949"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2" name="Text Box 9">
            <a:extLst>
              <a:ext uri="{FF2B5EF4-FFF2-40B4-BE49-F238E27FC236}">
                <a16:creationId xmlns:a16="http://schemas.microsoft.com/office/drawing/2014/main" id="{74FF4054-022A-D0F2-B623-A36C797ED32B}"/>
              </a:ext>
            </a:extLst>
          </p:cNvPr>
          <p:cNvSpPr txBox="1">
            <a:spLocks noChangeArrowheads="1"/>
          </p:cNvSpPr>
          <p:nvPr userDrawn="1"/>
        </p:nvSpPr>
        <p:spPr bwMode="auto">
          <a:xfrm>
            <a:off x="9525" y="6546191"/>
            <a:ext cx="1219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200" dirty="0">
                <a:solidFill>
                  <a:schemeClr val="bg1"/>
                </a:solidFill>
              </a:rPr>
              <a:t>2023 November IEEE 802 Plenary</a:t>
            </a:r>
          </a:p>
        </p:txBody>
      </p:sp>
      <p:sp>
        <p:nvSpPr>
          <p:cNvPr id="330755" name="Rectangle 3">
            <a:extLst>
              <a:ext uri="{FF2B5EF4-FFF2-40B4-BE49-F238E27FC236}">
                <a16:creationId xmlns:a16="http://schemas.microsoft.com/office/drawing/2014/main" id="{33742F36-ED33-42D0-8176-79384FE46A80}"/>
              </a:ext>
            </a:extLst>
          </p:cNvPr>
          <p:cNvSpPr>
            <a:spLocks noChangeArrowheads="1"/>
          </p:cNvSpPr>
          <p:nvPr/>
        </p:nvSpPr>
        <p:spPr bwMode="auto">
          <a:xfrm>
            <a:off x="4236" y="3175"/>
            <a:ext cx="12181417"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56" name="Rectangle 4">
            <a:extLst>
              <a:ext uri="{FF2B5EF4-FFF2-40B4-BE49-F238E27FC236}">
                <a16:creationId xmlns:a16="http://schemas.microsoft.com/office/drawing/2014/main" id="{9307BF9A-E01D-4F3D-B2CA-756473780667}"/>
              </a:ext>
            </a:extLst>
          </p:cNvPr>
          <p:cNvSpPr>
            <a:spLocks noGrp="1" noChangeArrowheads="1"/>
          </p:cNvSpPr>
          <p:nvPr>
            <p:ph type="ctrTitle"/>
          </p:nvPr>
        </p:nvSpPr>
        <p:spPr>
          <a:xfrm>
            <a:off x="914400" y="2130428"/>
            <a:ext cx="10363200" cy="1470025"/>
          </a:xfrm>
        </p:spPr>
        <p:txBody>
          <a:bodyPr/>
          <a:lstStyle>
            <a:lvl1pPr>
              <a:defRPr/>
            </a:lvl1pPr>
          </a:lstStyle>
          <a:p>
            <a:pPr lvl="0"/>
            <a:r>
              <a:rPr lang="en-US" altLang="en-US" noProof="0"/>
              <a:t>Click to edit Master title style</a:t>
            </a:r>
          </a:p>
        </p:txBody>
      </p:sp>
      <p:sp>
        <p:nvSpPr>
          <p:cNvPr id="330757" name="Rectangle 5">
            <a:extLst>
              <a:ext uri="{FF2B5EF4-FFF2-40B4-BE49-F238E27FC236}">
                <a16:creationId xmlns:a16="http://schemas.microsoft.com/office/drawing/2014/main" id="{3D08866B-76FE-4482-A597-BEEB92688837}"/>
              </a:ext>
            </a:extLst>
          </p:cNvPr>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sp>
        <p:nvSpPr>
          <p:cNvPr id="330758" name="Text Box 6">
            <a:extLst>
              <a:ext uri="{FF2B5EF4-FFF2-40B4-BE49-F238E27FC236}">
                <a16:creationId xmlns:a16="http://schemas.microsoft.com/office/drawing/2014/main" id="{4850163A-3EBC-482C-8203-833C440D1735}"/>
              </a:ext>
            </a:extLst>
          </p:cNvPr>
          <p:cNvSpPr txBox="1">
            <a:spLocks noChangeArrowheads="1"/>
          </p:cNvSpPr>
          <p:nvPr/>
        </p:nvSpPr>
        <p:spPr bwMode="auto">
          <a:xfrm>
            <a:off x="10610853" y="6589716"/>
            <a:ext cx="153458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1CB15AE4-5154-4C3F-8C5F-14C4E82E64F1}"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grpSp>
        <p:nvGrpSpPr>
          <p:cNvPr id="330761" name="Group 9">
            <a:extLst>
              <a:ext uri="{FF2B5EF4-FFF2-40B4-BE49-F238E27FC236}">
                <a16:creationId xmlns:a16="http://schemas.microsoft.com/office/drawing/2014/main" id="{482F0322-AA73-4141-94E5-E0F4356D9ED4}"/>
              </a:ext>
            </a:extLst>
          </p:cNvPr>
          <p:cNvGrpSpPr>
            <a:grpSpLocks/>
          </p:cNvGrpSpPr>
          <p:nvPr/>
        </p:nvGrpSpPr>
        <p:grpSpPr bwMode="auto">
          <a:xfrm>
            <a:off x="11089219" y="5876928"/>
            <a:ext cx="1058333" cy="709613"/>
            <a:chOff x="3288" y="3482"/>
            <a:chExt cx="500" cy="447"/>
          </a:xfrm>
        </p:grpSpPr>
        <p:sp>
          <p:nvSpPr>
            <p:cNvPr id="330762" name="Rectangle 10">
              <a:extLst>
                <a:ext uri="{FF2B5EF4-FFF2-40B4-BE49-F238E27FC236}">
                  <a16:creationId xmlns:a16="http://schemas.microsoft.com/office/drawing/2014/main" id="{32348BFF-B9BA-4861-B473-83605A7DC0AF}"/>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63" name="Text Box 11">
              <a:extLst>
                <a:ext uri="{FF2B5EF4-FFF2-40B4-BE49-F238E27FC236}">
                  <a16:creationId xmlns:a16="http://schemas.microsoft.com/office/drawing/2014/main" id="{42220904-DB44-442A-95D1-2709A7A11430}"/>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30764" name="Line 12">
              <a:extLst>
                <a:ext uri="{FF2B5EF4-FFF2-40B4-BE49-F238E27FC236}">
                  <a16:creationId xmlns:a16="http://schemas.microsoft.com/office/drawing/2014/main" id="{4143CF03-14BD-416E-8DC6-153C37A1569A}"/>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30765" name="Text Box 13">
              <a:extLst>
                <a:ext uri="{FF2B5EF4-FFF2-40B4-BE49-F238E27FC236}">
                  <a16:creationId xmlns:a16="http://schemas.microsoft.com/office/drawing/2014/main" id="{95E66740-E80B-4ADC-A8B0-8DF0DE44E14A}"/>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a:solidFill>
                    <a:schemeClr val="bg1"/>
                  </a:solidFill>
                </a:rPr>
                <a:t>802</a:t>
              </a:r>
            </a:p>
          </p:txBody>
        </p:sp>
      </p:grpSp>
      <p:sp>
        <p:nvSpPr>
          <p:cNvPr id="3" name="TextBox 2">
            <a:extLst>
              <a:ext uri="{FF2B5EF4-FFF2-40B4-BE49-F238E27FC236}">
                <a16:creationId xmlns:a16="http://schemas.microsoft.com/office/drawing/2014/main" id="{423ED666-F47B-91BB-92D2-4985B832B87E}"/>
              </a:ext>
            </a:extLst>
          </p:cNvPr>
          <p:cNvSpPr txBox="1"/>
          <p:nvPr userDrawn="1"/>
        </p:nvSpPr>
        <p:spPr>
          <a:xfrm>
            <a:off x="0" y="6604000"/>
            <a:ext cx="3048000" cy="261610"/>
          </a:xfrm>
          <a:prstGeom prst="rect">
            <a:avLst/>
          </a:prstGeom>
          <a:noFill/>
        </p:spPr>
        <p:txBody>
          <a:bodyPr wrap="square" rtlCol="0">
            <a:spAutoFit/>
          </a:bodyPr>
          <a:lstStyle/>
          <a:p>
            <a:r>
              <a:rPr lang="en-US" sz="1100" dirty="0"/>
              <a:t>doc: </a:t>
            </a:r>
            <a:r>
              <a:rPr lang="en-US" sz="1100" kern="1200" dirty="0">
                <a:solidFill>
                  <a:schemeClr val="tx1"/>
                </a:solidFill>
                <a:latin typeface="Arial" panose="020B0604020202020204" pitchFamily="34" charset="0"/>
                <a:ea typeface="ＭＳ Ｐゴシック" panose="020B0600070205080204" pitchFamily="34" charset="-128"/>
                <a:cs typeface="+mn-cs"/>
              </a:rPr>
              <a:t>802 EC-23-0193-00-00EC</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34970-C96B-4690-A0B8-18347D84D2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2657D-315C-4B1E-841A-986CFFAB2C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0298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77F75-CAFD-4E65-9507-E7707C26F2CB}"/>
              </a:ext>
            </a:extLst>
          </p:cNvPr>
          <p:cNvSpPr>
            <a:spLocks noGrp="1"/>
          </p:cNvSpPr>
          <p:nvPr>
            <p:ph type="title" orient="vert"/>
          </p:nvPr>
        </p:nvSpPr>
        <p:spPr>
          <a:xfrm>
            <a:off x="8771468" y="404816"/>
            <a:ext cx="2810933" cy="54625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27ABC-A600-4AA3-8F29-7B2BEDFBE61E}"/>
              </a:ext>
            </a:extLst>
          </p:cNvPr>
          <p:cNvSpPr>
            <a:spLocks noGrp="1"/>
          </p:cNvSpPr>
          <p:nvPr>
            <p:ph type="body" orient="vert" idx="1"/>
          </p:nvPr>
        </p:nvSpPr>
        <p:spPr>
          <a:xfrm>
            <a:off x="334436" y="404816"/>
            <a:ext cx="8233833" cy="5462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918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3"/>
          <p:cNvSpPr/>
          <p:nvPr/>
        </p:nvSpPr>
        <p:spPr>
          <a:xfrm flipH="1">
            <a:off x="10995200" y="5661233"/>
            <a:ext cx="1196800" cy="1196800"/>
          </a:xfrm>
          <a:prstGeom prst="rtTriangle">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 name="Google Shape;11;p13"/>
          <p:cNvSpPr/>
          <p:nvPr/>
        </p:nvSpPr>
        <p:spPr>
          <a:xfrm flipH="1">
            <a:off x="10995200" y="5661167"/>
            <a:ext cx="1196800" cy="1196800"/>
          </a:xfrm>
          <a:prstGeom prst="round1Rect">
            <a:avLst>
              <a:gd name="adj" fmla="val 16667"/>
            </a:avLst>
          </a:prstGeom>
          <a:solidFill>
            <a:schemeClr val="lt1">
              <a:alpha val="64313"/>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 name="Google Shape;12;p13"/>
          <p:cNvSpPr txBox="1">
            <a:spLocks noGrp="1"/>
          </p:cNvSpPr>
          <p:nvPr>
            <p:ph type="ctrTitle"/>
          </p:nvPr>
        </p:nvSpPr>
        <p:spPr>
          <a:xfrm>
            <a:off x="520700" y="2425700"/>
            <a:ext cx="10962800" cy="1244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13" name="Google Shape;13;p13"/>
          <p:cNvSpPr txBox="1">
            <a:spLocks noGrp="1"/>
          </p:cNvSpPr>
          <p:nvPr>
            <p:ph type="subTitle" idx="1"/>
          </p:nvPr>
        </p:nvSpPr>
        <p:spPr>
          <a:xfrm>
            <a:off x="520700" y="3718840"/>
            <a:ext cx="10962800" cy="57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2400">
                <a:solidFill>
                  <a:schemeClr val="lt1"/>
                </a:solidFill>
              </a:defRPr>
            </a:lvl2pPr>
            <a:lvl3pPr lvl="2" algn="l">
              <a:lnSpc>
                <a:spcPct val="100000"/>
              </a:lnSpc>
              <a:spcBef>
                <a:spcPts val="0"/>
              </a:spcBef>
              <a:spcAft>
                <a:spcPts val="0"/>
              </a:spcAft>
              <a:buClr>
                <a:schemeClr val="lt1"/>
              </a:buClr>
              <a:buSzPts val="1800"/>
              <a:buNone/>
              <a:defRPr sz="2400">
                <a:solidFill>
                  <a:schemeClr val="lt1"/>
                </a:solidFill>
              </a:defRPr>
            </a:lvl3pPr>
            <a:lvl4pPr lvl="3" algn="l">
              <a:lnSpc>
                <a:spcPct val="100000"/>
              </a:lnSpc>
              <a:spcBef>
                <a:spcPts val="0"/>
              </a:spcBef>
              <a:spcAft>
                <a:spcPts val="0"/>
              </a:spcAft>
              <a:buClr>
                <a:schemeClr val="lt1"/>
              </a:buClr>
              <a:buSzPts val="1800"/>
              <a:buNone/>
              <a:defRPr sz="2400">
                <a:solidFill>
                  <a:schemeClr val="lt1"/>
                </a:solidFill>
              </a:defRPr>
            </a:lvl4pPr>
            <a:lvl5pPr lvl="4" algn="l">
              <a:lnSpc>
                <a:spcPct val="100000"/>
              </a:lnSpc>
              <a:spcBef>
                <a:spcPts val="0"/>
              </a:spcBef>
              <a:spcAft>
                <a:spcPts val="0"/>
              </a:spcAft>
              <a:buClr>
                <a:schemeClr val="lt1"/>
              </a:buClr>
              <a:buSzPts val="1800"/>
              <a:buNone/>
              <a:defRPr sz="2400">
                <a:solidFill>
                  <a:schemeClr val="lt1"/>
                </a:solidFill>
              </a:defRPr>
            </a:lvl5pPr>
            <a:lvl6pPr lvl="5" algn="l">
              <a:lnSpc>
                <a:spcPct val="100000"/>
              </a:lnSpc>
              <a:spcBef>
                <a:spcPts val="0"/>
              </a:spcBef>
              <a:spcAft>
                <a:spcPts val="0"/>
              </a:spcAft>
              <a:buClr>
                <a:schemeClr val="lt1"/>
              </a:buClr>
              <a:buSzPts val="1800"/>
              <a:buNone/>
              <a:defRPr sz="2400">
                <a:solidFill>
                  <a:schemeClr val="lt1"/>
                </a:solidFill>
              </a:defRPr>
            </a:lvl6pPr>
            <a:lvl7pPr lvl="6" algn="l">
              <a:lnSpc>
                <a:spcPct val="100000"/>
              </a:lnSpc>
              <a:spcBef>
                <a:spcPts val="0"/>
              </a:spcBef>
              <a:spcAft>
                <a:spcPts val="0"/>
              </a:spcAft>
              <a:buClr>
                <a:schemeClr val="lt1"/>
              </a:buClr>
              <a:buSzPts val="1800"/>
              <a:buNone/>
              <a:defRPr sz="2400">
                <a:solidFill>
                  <a:schemeClr val="lt1"/>
                </a:solidFill>
              </a:defRPr>
            </a:lvl7pPr>
            <a:lvl8pPr lvl="7" algn="l">
              <a:lnSpc>
                <a:spcPct val="100000"/>
              </a:lnSpc>
              <a:spcBef>
                <a:spcPts val="0"/>
              </a:spcBef>
              <a:spcAft>
                <a:spcPts val="0"/>
              </a:spcAft>
              <a:buClr>
                <a:schemeClr val="lt1"/>
              </a:buClr>
              <a:buSzPts val="1800"/>
              <a:buNone/>
              <a:defRPr sz="2400">
                <a:solidFill>
                  <a:schemeClr val="lt1"/>
                </a:solidFill>
              </a:defRPr>
            </a:lvl8pPr>
            <a:lvl9pPr lvl="8" algn="l">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14" name="Google Shape;14;p1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11693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5"/>
        <p:cNvGrpSpPr/>
        <p:nvPr/>
      </p:nvGrpSpPr>
      <p:grpSpPr>
        <a:xfrm>
          <a:off x="0" y="0"/>
          <a:ext cx="0" cy="0"/>
          <a:chOff x="0" y="0"/>
          <a:chExt cx="0" cy="0"/>
        </a:xfrm>
      </p:grpSpPr>
      <p:sp>
        <p:nvSpPr>
          <p:cNvPr id="16" name="Google Shape;16;p14"/>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 name="Google Shape;17;p14"/>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 name="Google Shape;18;p14"/>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9" name="Google Shape;19;p14"/>
          <p:cNvSpPr txBox="1">
            <a:spLocks noGrp="1"/>
          </p:cNvSpPr>
          <p:nvPr>
            <p:ph type="body" idx="1"/>
          </p:nvPr>
        </p:nvSpPr>
        <p:spPr>
          <a:xfrm>
            <a:off x="629200" y="2558767"/>
            <a:ext cx="5333200" cy="36136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0" name="Google Shape;20;p14"/>
          <p:cNvSpPr txBox="1">
            <a:spLocks noGrp="1"/>
          </p:cNvSpPr>
          <p:nvPr>
            <p:ph type="body" idx="2"/>
          </p:nvPr>
        </p:nvSpPr>
        <p:spPr>
          <a:xfrm>
            <a:off x="6259000" y="2558767"/>
            <a:ext cx="5333200" cy="36136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1" name="Google Shape;21;p14"/>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82999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3" name="Google Shape;23;p15"/>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 name="Google Shape;24;p15"/>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 name="Google Shape;25;p15"/>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6" name="Google Shape;26;p15"/>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7" name="Google Shape;27;p15"/>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40403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16"/>
          <p:cNvSpPr txBox="1"/>
          <p:nvPr/>
        </p:nvSpPr>
        <p:spPr>
          <a:xfrm rot="10800000" flipH="1">
            <a:off x="4368800" y="33"/>
            <a:ext cx="78232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16"/>
          <p:cNvSpPr/>
          <p:nvPr/>
        </p:nvSpPr>
        <p:spPr>
          <a:xfrm rot="-5400000">
            <a:off x="1012200" y="3356600"/>
            <a:ext cx="6858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 name="Google Shape;31;p16"/>
          <p:cNvSpPr txBox="1">
            <a:spLocks noGrp="1"/>
          </p:cNvSpPr>
          <p:nvPr>
            <p:ph type="title"/>
          </p:nvPr>
        </p:nvSpPr>
        <p:spPr>
          <a:xfrm>
            <a:off x="301437" y="477067"/>
            <a:ext cx="3744000" cy="1271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2" name="Google Shape;32;p16"/>
          <p:cNvSpPr txBox="1">
            <a:spLocks noGrp="1"/>
          </p:cNvSpPr>
          <p:nvPr>
            <p:ph type="body" idx="1"/>
          </p:nvPr>
        </p:nvSpPr>
        <p:spPr>
          <a:xfrm>
            <a:off x="301433" y="1954400"/>
            <a:ext cx="3744000" cy="42180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Clr>
                <a:schemeClr val="lt1"/>
              </a:buClr>
              <a:buSzPts val="1200"/>
              <a:buChar char="●"/>
              <a:defRPr sz="1600">
                <a:solidFill>
                  <a:schemeClr val="lt1"/>
                </a:solidFill>
              </a:defRPr>
            </a:lvl1pPr>
            <a:lvl2pPr marL="1219170" lvl="1" indent="-406390" algn="l">
              <a:lnSpc>
                <a:spcPct val="115000"/>
              </a:lnSpc>
              <a:spcBef>
                <a:spcPts val="2133"/>
              </a:spcBef>
              <a:spcAft>
                <a:spcPts val="0"/>
              </a:spcAft>
              <a:buClr>
                <a:schemeClr val="lt1"/>
              </a:buClr>
              <a:buSzPts val="1200"/>
              <a:buChar char="○"/>
              <a:defRPr sz="1600">
                <a:solidFill>
                  <a:schemeClr val="lt1"/>
                </a:solidFill>
              </a:defRPr>
            </a:lvl2pPr>
            <a:lvl3pPr marL="1828754" lvl="2" indent="-406390" algn="l">
              <a:lnSpc>
                <a:spcPct val="115000"/>
              </a:lnSpc>
              <a:spcBef>
                <a:spcPts val="2133"/>
              </a:spcBef>
              <a:spcAft>
                <a:spcPts val="0"/>
              </a:spcAft>
              <a:buClr>
                <a:schemeClr val="lt1"/>
              </a:buClr>
              <a:buSzPts val="1200"/>
              <a:buChar char="■"/>
              <a:defRPr sz="1600">
                <a:solidFill>
                  <a:schemeClr val="lt1"/>
                </a:solidFill>
              </a:defRPr>
            </a:lvl3pPr>
            <a:lvl4pPr marL="2438339" lvl="3" indent="-406390" algn="l">
              <a:lnSpc>
                <a:spcPct val="115000"/>
              </a:lnSpc>
              <a:spcBef>
                <a:spcPts val="2133"/>
              </a:spcBef>
              <a:spcAft>
                <a:spcPts val="0"/>
              </a:spcAft>
              <a:buClr>
                <a:schemeClr val="lt1"/>
              </a:buClr>
              <a:buSzPts val="1200"/>
              <a:buChar char="●"/>
              <a:defRPr sz="1600">
                <a:solidFill>
                  <a:schemeClr val="lt1"/>
                </a:solidFill>
              </a:defRPr>
            </a:lvl4pPr>
            <a:lvl5pPr marL="3047924" lvl="4" indent="-406390" algn="l">
              <a:lnSpc>
                <a:spcPct val="115000"/>
              </a:lnSpc>
              <a:spcBef>
                <a:spcPts val="2133"/>
              </a:spcBef>
              <a:spcAft>
                <a:spcPts val="0"/>
              </a:spcAft>
              <a:buClr>
                <a:schemeClr val="lt1"/>
              </a:buClr>
              <a:buSzPts val="1200"/>
              <a:buChar char="○"/>
              <a:defRPr sz="1600">
                <a:solidFill>
                  <a:schemeClr val="lt1"/>
                </a:solidFill>
              </a:defRPr>
            </a:lvl5pPr>
            <a:lvl6pPr marL="3657509" lvl="5" indent="-406390" algn="l">
              <a:lnSpc>
                <a:spcPct val="115000"/>
              </a:lnSpc>
              <a:spcBef>
                <a:spcPts val="2133"/>
              </a:spcBef>
              <a:spcAft>
                <a:spcPts val="0"/>
              </a:spcAft>
              <a:buClr>
                <a:schemeClr val="lt1"/>
              </a:buClr>
              <a:buSzPts val="1200"/>
              <a:buChar char="■"/>
              <a:defRPr sz="1600">
                <a:solidFill>
                  <a:schemeClr val="lt1"/>
                </a:solidFill>
              </a:defRPr>
            </a:lvl6pPr>
            <a:lvl7pPr marL="4267093" lvl="6" indent="-406390" algn="l">
              <a:lnSpc>
                <a:spcPct val="115000"/>
              </a:lnSpc>
              <a:spcBef>
                <a:spcPts val="2133"/>
              </a:spcBef>
              <a:spcAft>
                <a:spcPts val="0"/>
              </a:spcAft>
              <a:buClr>
                <a:schemeClr val="lt1"/>
              </a:buClr>
              <a:buSzPts val="1200"/>
              <a:buChar char="●"/>
              <a:defRPr sz="1600">
                <a:solidFill>
                  <a:schemeClr val="lt1"/>
                </a:solidFill>
              </a:defRPr>
            </a:lvl7pPr>
            <a:lvl8pPr marL="4876678" lvl="7" indent="-406390" algn="l">
              <a:lnSpc>
                <a:spcPct val="115000"/>
              </a:lnSpc>
              <a:spcBef>
                <a:spcPts val="2133"/>
              </a:spcBef>
              <a:spcAft>
                <a:spcPts val="0"/>
              </a:spcAft>
              <a:buClr>
                <a:schemeClr val="lt1"/>
              </a:buClr>
              <a:buSzPts val="1200"/>
              <a:buChar char="○"/>
              <a:defRPr sz="1600">
                <a:solidFill>
                  <a:schemeClr val="lt1"/>
                </a:solidFill>
              </a:defRPr>
            </a:lvl8pPr>
            <a:lvl9pPr marL="5486263" lvl="8" indent="-406390" algn="l">
              <a:lnSpc>
                <a:spcPct val="115000"/>
              </a:lnSpc>
              <a:spcBef>
                <a:spcPts val="2133"/>
              </a:spcBef>
              <a:spcAft>
                <a:spcPts val="2133"/>
              </a:spcAft>
              <a:buClr>
                <a:schemeClr val="lt1"/>
              </a:buClr>
              <a:buSzPts val="1200"/>
              <a:buChar char="■"/>
              <a:defRPr sz="1600">
                <a:solidFill>
                  <a:schemeClr val="lt1"/>
                </a:solidFill>
              </a:defRPr>
            </a:lvl9pPr>
          </a:lstStyle>
          <a:p>
            <a:endParaRPr/>
          </a:p>
        </p:txBody>
      </p:sp>
      <p:sp>
        <p:nvSpPr>
          <p:cNvPr id="33" name="Google Shape;33;p16"/>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3665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4"/>
        <p:cNvGrpSpPr/>
        <p:nvPr/>
      </p:nvGrpSpPr>
      <p:grpSpPr>
        <a:xfrm>
          <a:off x="0" y="0"/>
          <a:ext cx="0" cy="0"/>
          <a:chOff x="0" y="0"/>
          <a:chExt cx="0" cy="0"/>
        </a:xfrm>
      </p:grpSpPr>
      <p:sp>
        <p:nvSpPr>
          <p:cNvPr id="35" name="Google Shape;35;p17"/>
          <p:cNvSpPr txBox="1">
            <a:spLocks noGrp="1"/>
          </p:cNvSpPr>
          <p:nvPr>
            <p:ph type="title"/>
          </p:nvPr>
        </p:nvSpPr>
        <p:spPr>
          <a:xfrm>
            <a:off x="614600" y="2753800"/>
            <a:ext cx="10962800" cy="1350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None/>
              <a:defRPr sz="5600"/>
            </a:lvl1pPr>
            <a:lvl2pPr lvl="1" algn="l">
              <a:lnSpc>
                <a:spcPct val="100000"/>
              </a:lnSpc>
              <a:spcBef>
                <a:spcPts val="0"/>
              </a:spcBef>
              <a:spcAft>
                <a:spcPts val="0"/>
              </a:spcAft>
              <a:buSzPts val="4200"/>
              <a:buNone/>
              <a:defRPr sz="5600"/>
            </a:lvl2pPr>
            <a:lvl3pPr lvl="2" algn="l">
              <a:lnSpc>
                <a:spcPct val="100000"/>
              </a:lnSpc>
              <a:spcBef>
                <a:spcPts val="0"/>
              </a:spcBef>
              <a:spcAft>
                <a:spcPts val="0"/>
              </a:spcAft>
              <a:buSzPts val="4200"/>
              <a:buNone/>
              <a:defRPr sz="5600"/>
            </a:lvl3pPr>
            <a:lvl4pPr lvl="3" algn="l">
              <a:lnSpc>
                <a:spcPct val="100000"/>
              </a:lnSpc>
              <a:spcBef>
                <a:spcPts val="0"/>
              </a:spcBef>
              <a:spcAft>
                <a:spcPts val="0"/>
              </a:spcAft>
              <a:buSzPts val="4200"/>
              <a:buNone/>
              <a:defRPr sz="5600"/>
            </a:lvl4pPr>
            <a:lvl5pPr lvl="4" algn="l">
              <a:lnSpc>
                <a:spcPct val="100000"/>
              </a:lnSpc>
              <a:spcBef>
                <a:spcPts val="0"/>
              </a:spcBef>
              <a:spcAft>
                <a:spcPts val="0"/>
              </a:spcAft>
              <a:buSzPts val="4200"/>
              <a:buNone/>
              <a:defRPr sz="5600"/>
            </a:lvl5pPr>
            <a:lvl6pPr lvl="5" algn="l">
              <a:lnSpc>
                <a:spcPct val="100000"/>
              </a:lnSpc>
              <a:spcBef>
                <a:spcPts val="0"/>
              </a:spcBef>
              <a:spcAft>
                <a:spcPts val="0"/>
              </a:spcAft>
              <a:buSzPts val="4200"/>
              <a:buNone/>
              <a:defRPr sz="5600"/>
            </a:lvl6pPr>
            <a:lvl7pPr lvl="6" algn="l">
              <a:lnSpc>
                <a:spcPct val="100000"/>
              </a:lnSpc>
              <a:spcBef>
                <a:spcPts val="0"/>
              </a:spcBef>
              <a:spcAft>
                <a:spcPts val="0"/>
              </a:spcAft>
              <a:buSzPts val="4200"/>
              <a:buNone/>
              <a:defRPr sz="5600"/>
            </a:lvl7pPr>
            <a:lvl8pPr lvl="7" algn="l">
              <a:lnSpc>
                <a:spcPct val="100000"/>
              </a:lnSpc>
              <a:spcBef>
                <a:spcPts val="0"/>
              </a:spcBef>
              <a:spcAft>
                <a:spcPts val="0"/>
              </a:spcAft>
              <a:buSzPts val="4200"/>
              <a:buNone/>
              <a:defRPr sz="5600"/>
            </a:lvl8pPr>
            <a:lvl9pPr lvl="8" algn="l">
              <a:lnSpc>
                <a:spcPct val="100000"/>
              </a:lnSpc>
              <a:spcBef>
                <a:spcPts val="0"/>
              </a:spcBef>
              <a:spcAft>
                <a:spcPts val="0"/>
              </a:spcAft>
              <a:buSzPts val="4200"/>
              <a:buNone/>
              <a:defRPr sz="5600"/>
            </a:lvl9pPr>
          </a:lstStyle>
          <a:p>
            <a:endParaRPr/>
          </a:p>
        </p:txBody>
      </p:sp>
      <p:sp>
        <p:nvSpPr>
          <p:cNvPr id="36" name="Google Shape;36;p17"/>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63163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
        <p:cNvGrpSpPr/>
        <p:nvPr/>
      </p:nvGrpSpPr>
      <p:grpSpPr>
        <a:xfrm>
          <a:off x="0" y="0"/>
          <a:ext cx="0" cy="0"/>
          <a:chOff x="0" y="0"/>
          <a:chExt cx="0" cy="0"/>
        </a:xfrm>
      </p:grpSpPr>
      <p:sp>
        <p:nvSpPr>
          <p:cNvPr id="38" name="Google Shape;38;p18"/>
          <p:cNvSpPr/>
          <p:nvPr/>
        </p:nvSpPr>
        <p:spPr>
          <a:xfrm rot="10800000" flipH="1">
            <a:off x="0" y="875200"/>
            <a:ext cx="12192000" cy="59828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9" name="Google Shape;39;p18"/>
          <p:cNvSpPr/>
          <p:nvPr/>
        </p:nvSpPr>
        <p:spPr>
          <a:xfrm>
            <a:off x="0" y="875133"/>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0" name="Google Shape;40;p18"/>
          <p:cNvSpPr txBox="1">
            <a:spLocks noGrp="1"/>
          </p:cNvSpPr>
          <p:nvPr>
            <p:ph type="title"/>
          </p:nvPr>
        </p:nvSpPr>
        <p:spPr>
          <a:xfrm>
            <a:off x="131000" y="21800"/>
            <a:ext cx="11768800" cy="80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400"/>
            </a:lvl1pPr>
            <a:lvl2pPr lvl="1" algn="l">
              <a:lnSpc>
                <a:spcPct val="100000"/>
              </a:lnSpc>
              <a:spcBef>
                <a:spcPts val="0"/>
              </a:spcBef>
              <a:spcAft>
                <a:spcPts val="0"/>
              </a:spcAft>
              <a:buSzPts val="1800"/>
              <a:buNone/>
              <a:defRPr sz="2400"/>
            </a:lvl2pPr>
            <a:lvl3pPr lvl="2" algn="l">
              <a:lnSpc>
                <a:spcPct val="100000"/>
              </a:lnSpc>
              <a:spcBef>
                <a:spcPts val="0"/>
              </a:spcBef>
              <a:spcAft>
                <a:spcPts val="0"/>
              </a:spcAft>
              <a:buSzPts val="1800"/>
              <a:buNone/>
              <a:defRPr sz="2400"/>
            </a:lvl3pPr>
            <a:lvl4pPr lvl="3" algn="l">
              <a:lnSpc>
                <a:spcPct val="100000"/>
              </a:lnSpc>
              <a:spcBef>
                <a:spcPts val="0"/>
              </a:spcBef>
              <a:spcAft>
                <a:spcPts val="0"/>
              </a:spcAft>
              <a:buSzPts val="1800"/>
              <a:buNone/>
              <a:defRPr sz="2400"/>
            </a:lvl4pPr>
            <a:lvl5pPr lvl="4" algn="l">
              <a:lnSpc>
                <a:spcPct val="100000"/>
              </a:lnSpc>
              <a:spcBef>
                <a:spcPts val="0"/>
              </a:spcBef>
              <a:spcAft>
                <a:spcPts val="0"/>
              </a:spcAft>
              <a:buSzPts val="1800"/>
              <a:buNone/>
              <a:defRPr sz="2400"/>
            </a:lvl5pPr>
            <a:lvl6pPr lvl="5" algn="l">
              <a:lnSpc>
                <a:spcPct val="100000"/>
              </a:lnSpc>
              <a:spcBef>
                <a:spcPts val="0"/>
              </a:spcBef>
              <a:spcAft>
                <a:spcPts val="0"/>
              </a:spcAft>
              <a:buSzPts val="1800"/>
              <a:buNone/>
              <a:defRPr sz="2400"/>
            </a:lvl6pPr>
            <a:lvl7pPr lvl="6" algn="l">
              <a:lnSpc>
                <a:spcPct val="100000"/>
              </a:lnSpc>
              <a:spcBef>
                <a:spcPts val="0"/>
              </a:spcBef>
              <a:spcAft>
                <a:spcPts val="0"/>
              </a:spcAft>
              <a:buSzPts val="1800"/>
              <a:buNone/>
              <a:defRPr sz="2400"/>
            </a:lvl7pPr>
            <a:lvl8pPr lvl="7" algn="l">
              <a:lnSpc>
                <a:spcPct val="100000"/>
              </a:lnSpc>
              <a:spcBef>
                <a:spcPts val="0"/>
              </a:spcBef>
              <a:spcAft>
                <a:spcPts val="0"/>
              </a:spcAft>
              <a:buSzPts val="1800"/>
              <a:buNone/>
              <a:defRPr sz="2400"/>
            </a:lvl8pPr>
            <a:lvl9pPr lvl="8" algn="l">
              <a:lnSpc>
                <a:spcPct val="100000"/>
              </a:lnSpc>
              <a:spcBef>
                <a:spcPts val="0"/>
              </a:spcBef>
              <a:spcAft>
                <a:spcPts val="0"/>
              </a:spcAft>
              <a:buSzPts val="1800"/>
              <a:buNone/>
              <a:defRPr sz="2400"/>
            </a:lvl9pPr>
          </a:lstStyle>
          <a:p>
            <a:endParaRPr/>
          </a:p>
        </p:txBody>
      </p:sp>
      <p:sp>
        <p:nvSpPr>
          <p:cNvPr id="41" name="Google Shape;41;p18"/>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3181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653667" y="651000"/>
            <a:ext cx="83028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8000"/>
            </a:lvl1pPr>
            <a:lvl2pPr lvl="1" algn="l">
              <a:lnSpc>
                <a:spcPct val="100000"/>
              </a:lnSpc>
              <a:spcBef>
                <a:spcPts val="0"/>
              </a:spcBef>
              <a:spcAft>
                <a:spcPts val="0"/>
              </a:spcAft>
              <a:buSzPts val="6000"/>
              <a:buNone/>
              <a:defRPr sz="8000"/>
            </a:lvl2pPr>
            <a:lvl3pPr lvl="2" algn="l">
              <a:lnSpc>
                <a:spcPct val="100000"/>
              </a:lnSpc>
              <a:spcBef>
                <a:spcPts val="0"/>
              </a:spcBef>
              <a:spcAft>
                <a:spcPts val="0"/>
              </a:spcAft>
              <a:buSzPts val="6000"/>
              <a:buNone/>
              <a:defRPr sz="8000"/>
            </a:lvl3pPr>
            <a:lvl4pPr lvl="3" algn="l">
              <a:lnSpc>
                <a:spcPct val="100000"/>
              </a:lnSpc>
              <a:spcBef>
                <a:spcPts val="0"/>
              </a:spcBef>
              <a:spcAft>
                <a:spcPts val="0"/>
              </a:spcAft>
              <a:buSzPts val="6000"/>
              <a:buNone/>
              <a:defRPr sz="8000"/>
            </a:lvl4pPr>
            <a:lvl5pPr lvl="4" algn="l">
              <a:lnSpc>
                <a:spcPct val="100000"/>
              </a:lnSpc>
              <a:spcBef>
                <a:spcPts val="0"/>
              </a:spcBef>
              <a:spcAft>
                <a:spcPts val="0"/>
              </a:spcAft>
              <a:buSzPts val="6000"/>
              <a:buNone/>
              <a:defRPr sz="8000"/>
            </a:lvl5pPr>
            <a:lvl6pPr lvl="5" algn="l">
              <a:lnSpc>
                <a:spcPct val="100000"/>
              </a:lnSpc>
              <a:spcBef>
                <a:spcPts val="0"/>
              </a:spcBef>
              <a:spcAft>
                <a:spcPts val="0"/>
              </a:spcAft>
              <a:buSzPts val="6000"/>
              <a:buNone/>
              <a:defRPr sz="8000"/>
            </a:lvl6pPr>
            <a:lvl7pPr lvl="6" algn="l">
              <a:lnSpc>
                <a:spcPct val="100000"/>
              </a:lnSpc>
              <a:spcBef>
                <a:spcPts val="0"/>
              </a:spcBef>
              <a:spcAft>
                <a:spcPts val="0"/>
              </a:spcAft>
              <a:buSzPts val="6000"/>
              <a:buNone/>
              <a:defRPr sz="8000"/>
            </a:lvl7pPr>
            <a:lvl8pPr lvl="7" algn="l">
              <a:lnSpc>
                <a:spcPct val="100000"/>
              </a:lnSpc>
              <a:spcBef>
                <a:spcPts val="0"/>
              </a:spcBef>
              <a:spcAft>
                <a:spcPts val="0"/>
              </a:spcAft>
              <a:buSzPts val="6000"/>
              <a:buNone/>
              <a:defRPr sz="8000"/>
            </a:lvl8pPr>
            <a:lvl9pPr lvl="8" algn="l">
              <a:lnSpc>
                <a:spcPct val="100000"/>
              </a:lnSpc>
              <a:spcBef>
                <a:spcPts val="0"/>
              </a:spcBef>
              <a:spcAft>
                <a:spcPts val="0"/>
              </a:spcAft>
              <a:buSzPts val="6000"/>
              <a:buNone/>
              <a:defRPr sz="8000"/>
            </a:lvl9pPr>
          </a:lstStyle>
          <a:p>
            <a:endParaRPr/>
          </a:p>
        </p:txBody>
      </p:sp>
      <p:sp>
        <p:nvSpPr>
          <p:cNvPr id="44" name="Google Shape;44;p19"/>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56765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20"/>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7" name="Google Shape;47;p20"/>
          <p:cNvSpPr/>
          <p:nvPr/>
        </p:nvSpPr>
        <p:spPr>
          <a:xfrm rot="5400000">
            <a:off x="2595233" y="3357000"/>
            <a:ext cx="68572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8" name="Google Shape;48;p20"/>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4200"/>
              <a:buNone/>
              <a:defRPr sz="5600">
                <a:solidFill>
                  <a:schemeClr val="dk2"/>
                </a:solidFill>
              </a:defRPr>
            </a:lvl1pPr>
            <a:lvl2pPr lvl="1" algn="ctr">
              <a:lnSpc>
                <a:spcPct val="100000"/>
              </a:lnSpc>
              <a:spcBef>
                <a:spcPts val="0"/>
              </a:spcBef>
              <a:spcAft>
                <a:spcPts val="0"/>
              </a:spcAft>
              <a:buClr>
                <a:schemeClr val="dk2"/>
              </a:buClr>
              <a:buSzPts val="4200"/>
              <a:buNone/>
              <a:defRPr sz="5600">
                <a:solidFill>
                  <a:schemeClr val="dk2"/>
                </a:solidFill>
              </a:defRPr>
            </a:lvl2pPr>
            <a:lvl3pPr lvl="2" algn="ctr">
              <a:lnSpc>
                <a:spcPct val="100000"/>
              </a:lnSpc>
              <a:spcBef>
                <a:spcPts val="0"/>
              </a:spcBef>
              <a:spcAft>
                <a:spcPts val="0"/>
              </a:spcAft>
              <a:buClr>
                <a:schemeClr val="dk2"/>
              </a:buClr>
              <a:buSzPts val="4200"/>
              <a:buNone/>
              <a:defRPr sz="5600">
                <a:solidFill>
                  <a:schemeClr val="dk2"/>
                </a:solidFill>
              </a:defRPr>
            </a:lvl3pPr>
            <a:lvl4pPr lvl="3" algn="ctr">
              <a:lnSpc>
                <a:spcPct val="100000"/>
              </a:lnSpc>
              <a:spcBef>
                <a:spcPts val="0"/>
              </a:spcBef>
              <a:spcAft>
                <a:spcPts val="0"/>
              </a:spcAft>
              <a:buClr>
                <a:schemeClr val="dk2"/>
              </a:buClr>
              <a:buSzPts val="4200"/>
              <a:buNone/>
              <a:defRPr sz="5600">
                <a:solidFill>
                  <a:schemeClr val="dk2"/>
                </a:solidFill>
              </a:defRPr>
            </a:lvl4pPr>
            <a:lvl5pPr lvl="4" algn="ctr">
              <a:lnSpc>
                <a:spcPct val="100000"/>
              </a:lnSpc>
              <a:spcBef>
                <a:spcPts val="0"/>
              </a:spcBef>
              <a:spcAft>
                <a:spcPts val="0"/>
              </a:spcAft>
              <a:buClr>
                <a:schemeClr val="dk2"/>
              </a:buClr>
              <a:buSzPts val="4200"/>
              <a:buNone/>
              <a:defRPr sz="5600">
                <a:solidFill>
                  <a:schemeClr val="dk2"/>
                </a:solidFill>
              </a:defRPr>
            </a:lvl5pPr>
            <a:lvl6pPr lvl="5" algn="ctr">
              <a:lnSpc>
                <a:spcPct val="100000"/>
              </a:lnSpc>
              <a:spcBef>
                <a:spcPts val="0"/>
              </a:spcBef>
              <a:spcAft>
                <a:spcPts val="0"/>
              </a:spcAft>
              <a:buClr>
                <a:schemeClr val="dk2"/>
              </a:buClr>
              <a:buSzPts val="4200"/>
              <a:buNone/>
              <a:defRPr sz="5600">
                <a:solidFill>
                  <a:schemeClr val="dk2"/>
                </a:solidFill>
              </a:defRPr>
            </a:lvl6pPr>
            <a:lvl7pPr lvl="6" algn="ctr">
              <a:lnSpc>
                <a:spcPct val="100000"/>
              </a:lnSpc>
              <a:spcBef>
                <a:spcPts val="0"/>
              </a:spcBef>
              <a:spcAft>
                <a:spcPts val="0"/>
              </a:spcAft>
              <a:buClr>
                <a:schemeClr val="dk2"/>
              </a:buClr>
              <a:buSzPts val="4200"/>
              <a:buNone/>
              <a:defRPr sz="5600">
                <a:solidFill>
                  <a:schemeClr val="dk2"/>
                </a:solidFill>
              </a:defRPr>
            </a:lvl7pPr>
            <a:lvl8pPr lvl="7" algn="ctr">
              <a:lnSpc>
                <a:spcPct val="100000"/>
              </a:lnSpc>
              <a:spcBef>
                <a:spcPts val="0"/>
              </a:spcBef>
              <a:spcAft>
                <a:spcPts val="0"/>
              </a:spcAft>
              <a:buClr>
                <a:schemeClr val="dk2"/>
              </a:buClr>
              <a:buSzPts val="4200"/>
              <a:buNone/>
              <a:defRPr sz="5600">
                <a:solidFill>
                  <a:schemeClr val="dk2"/>
                </a:solidFill>
              </a:defRPr>
            </a:lvl8pPr>
            <a:lvl9pPr lvl="8" algn="ctr">
              <a:lnSpc>
                <a:spcPct val="100000"/>
              </a:lnSpc>
              <a:spcBef>
                <a:spcPts val="0"/>
              </a:spcBef>
              <a:spcAft>
                <a:spcPts val="0"/>
              </a:spcAft>
              <a:buClr>
                <a:schemeClr val="dk2"/>
              </a:buClr>
              <a:buSzPts val="4200"/>
              <a:buNone/>
              <a:defRPr sz="5600">
                <a:solidFill>
                  <a:schemeClr val="dk2"/>
                </a:solidFill>
              </a:defRPr>
            </a:lvl9pPr>
          </a:lstStyle>
          <a:p>
            <a:endParaRPr/>
          </a:p>
        </p:txBody>
      </p:sp>
      <p:sp>
        <p:nvSpPr>
          <p:cNvPr id="49" name="Google Shape;49;p20"/>
          <p:cNvSpPr txBox="1">
            <a:spLocks noGrp="1"/>
          </p:cNvSpPr>
          <p:nvPr>
            <p:ph type="subTitle" idx="1"/>
          </p:nvPr>
        </p:nvSpPr>
        <p:spPr>
          <a:xfrm>
            <a:off x="354000" y="3705956"/>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20"/>
          <p:cNvSpPr txBox="1">
            <a:spLocks noGrp="1"/>
          </p:cNvSpPr>
          <p:nvPr>
            <p:ph type="body" idx="2"/>
          </p:nvPr>
        </p:nvSpPr>
        <p:spPr>
          <a:xfrm>
            <a:off x="6586000" y="965600"/>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Clr>
                <a:schemeClr val="lt1"/>
              </a:buClr>
              <a:buSzPts val="1800"/>
              <a:buChar char="●"/>
              <a:defRPr>
                <a:solidFill>
                  <a:schemeClr val="lt1"/>
                </a:solidFill>
              </a:defRPr>
            </a:lvl1pPr>
            <a:lvl2pPr marL="1219170" lvl="1" indent="-423323" algn="l">
              <a:lnSpc>
                <a:spcPct val="115000"/>
              </a:lnSpc>
              <a:spcBef>
                <a:spcPts val="2133"/>
              </a:spcBef>
              <a:spcAft>
                <a:spcPts val="0"/>
              </a:spcAft>
              <a:buClr>
                <a:schemeClr val="lt1"/>
              </a:buClr>
              <a:buSzPts val="1400"/>
              <a:buChar char="○"/>
              <a:defRPr>
                <a:solidFill>
                  <a:schemeClr val="lt1"/>
                </a:solidFill>
              </a:defRPr>
            </a:lvl2pPr>
            <a:lvl3pPr marL="1828754" lvl="2" indent="-423323" algn="l">
              <a:lnSpc>
                <a:spcPct val="115000"/>
              </a:lnSpc>
              <a:spcBef>
                <a:spcPts val="2133"/>
              </a:spcBef>
              <a:spcAft>
                <a:spcPts val="0"/>
              </a:spcAft>
              <a:buClr>
                <a:schemeClr val="lt1"/>
              </a:buClr>
              <a:buSzPts val="1400"/>
              <a:buChar char="■"/>
              <a:defRPr>
                <a:solidFill>
                  <a:schemeClr val="lt1"/>
                </a:solidFill>
              </a:defRPr>
            </a:lvl3pPr>
            <a:lvl4pPr marL="2438339" lvl="3" indent="-423323" algn="l">
              <a:lnSpc>
                <a:spcPct val="115000"/>
              </a:lnSpc>
              <a:spcBef>
                <a:spcPts val="2133"/>
              </a:spcBef>
              <a:spcAft>
                <a:spcPts val="0"/>
              </a:spcAft>
              <a:buClr>
                <a:schemeClr val="lt1"/>
              </a:buClr>
              <a:buSzPts val="1400"/>
              <a:buChar char="●"/>
              <a:defRPr>
                <a:solidFill>
                  <a:schemeClr val="lt1"/>
                </a:solidFill>
              </a:defRPr>
            </a:lvl4pPr>
            <a:lvl5pPr marL="3047924" lvl="4" indent="-423323" algn="l">
              <a:lnSpc>
                <a:spcPct val="115000"/>
              </a:lnSpc>
              <a:spcBef>
                <a:spcPts val="2133"/>
              </a:spcBef>
              <a:spcAft>
                <a:spcPts val="0"/>
              </a:spcAft>
              <a:buClr>
                <a:schemeClr val="lt1"/>
              </a:buClr>
              <a:buSzPts val="1400"/>
              <a:buChar char="○"/>
              <a:defRPr>
                <a:solidFill>
                  <a:schemeClr val="lt1"/>
                </a:solidFill>
              </a:defRPr>
            </a:lvl5pPr>
            <a:lvl6pPr marL="3657509" lvl="5" indent="-423323" algn="l">
              <a:lnSpc>
                <a:spcPct val="115000"/>
              </a:lnSpc>
              <a:spcBef>
                <a:spcPts val="2133"/>
              </a:spcBef>
              <a:spcAft>
                <a:spcPts val="0"/>
              </a:spcAft>
              <a:buClr>
                <a:schemeClr val="lt1"/>
              </a:buClr>
              <a:buSzPts val="1400"/>
              <a:buChar char="■"/>
              <a:defRPr>
                <a:solidFill>
                  <a:schemeClr val="lt1"/>
                </a:solidFill>
              </a:defRPr>
            </a:lvl6pPr>
            <a:lvl7pPr marL="4267093" lvl="6" indent="-423323" algn="l">
              <a:lnSpc>
                <a:spcPct val="115000"/>
              </a:lnSpc>
              <a:spcBef>
                <a:spcPts val="2133"/>
              </a:spcBef>
              <a:spcAft>
                <a:spcPts val="0"/>
              </a:spcAft>
              <a:buClr>
                <a:schemeClr val="lt1"/>
              </a:buClr>
              <a:buSzPts val="1400"/>
              <a:buChar char="●"/>
              <a:defRPr>
                <a:solidFill>
                  <a:schemeClr val="lt1"/>
                </a:solidFill>
              </a:defRPr>
            </a:lvl7pPr>
            <a:lvl8pPr marL="4876678" lvl="7" indent="-423323" algn="l">
              <a:lnSpc>
                <a:spcPct val="115000"/>
              </a:lnSpc>
              <a:spcBef>
                <a:spcPts val="2133"/>
              </a:spcBef>
              <a:spcAft>
                <a:spcPts val="0"/>
              </a:spcAft>
              <a:buClr>
                <a:schemeClr val="lt1"/>
              </a:buClr>
              <a:buSzPts val="1400"/>
              <a:buChar char="○"/>
              <a:defRPr>
                <a:solidFill>
                  <a:schemeClr val="lt1"/>
                </a:solidFill>
              </a:defRPr>
            </a:lvl8pPr>
            <a:lvl9pPr marL="5486263" lvl="8" indent="-423323" algn="l">
              <a:lnSpc>
                <a:spcPct val="115000"/>
              </a:lnSpc>
              <a:spcBef>
                <a:spcPts val="2133"/>
              </a:spcBef>
              <a:spcAft>
                <a:spcPts val="2133"/>
              </a:spcAft>
              <a:buClr>
                <a:schemeClr val="lt1"/>
              </a:buClr>
              <a:buSzPts val="1400"/>
              <a:buChar char="■"/>
              <a:defRPr>
                <a:solidFill>
                  <a:schemeClr val="lt1"/>
                </a:solidFill>
              </a:defRPr>
            </a:lvl9pPr>
          </a:lstStyle>
          <a:p>
            <a:endParaRPr/>
          </a:p>
        </p:txBody>
      </p:sp>
      <p:sp>
        <p:nvSpPr>
          <p:cNvPr id="51" name="Google Shape;51;p20"/>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92226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97A4-7ECA-47F1-84A9-B5B1D1BECC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A769B6-DA21-4E90-BB25-B98718AE50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6956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21"/>
          <p:cNvSpPr txBox="1"/>
          <p:nvPr/>
        </p:nvSpPr>
        <p:spPr>
          <a:xfrm rot="10800000" flipH="1">
            <a:off x="0" y="0"/>
            <a:ext cx="12192000" cy="6261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54;p21"/>
          <p:cNvSpPr/>
          <p:nvPr/>
        </p:nvSpPr>
        <p:spPr>
          <a:xfrm rot="10800000" flipH="1">
            <a:off x="0" y="6163633"/>
            <a:ext cx="12192000" cy="98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5" name="Google Shape;55;p21"/>
          <p:cNvSpPr txBox="1">
            <a:spLocks noGrp="1"/>
          </p:cNvSpPr>
          <p:nvPr>
            <p:ph type="body" idx="1"/>
          </p:nvPr>
        </p:nvSpPr>
        <p:spPr>
          <a:xfrm>
            <a:off x="76200" y="6262433"/>
            <a:ext cx="11176000" cy="5956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Clr>
                <a:schemeClr val="lt1"/>
              </a:buClr>
              <a:buSzPts val="1200"/>
              <a:buNone/>
              <a:defRPr sz="1600">
                <a:solidFill>
                  <a:schemeClr val="lt1"/>
                </a:solidFill>
              </a:defRPr>
            </a:lvl1pPr>
          </a:lstStyle>
          <a:p>
            <a:endParaRPr/>
          </a:p>
        </p:txBody>
      </p:sp>
      <p:sp>
        <p:nvSpPr>
          <p:cNvPr id="56" name="Google Shape;56;p21"/>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44111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57"/>
        <p:cNvGrpSpPr/>
        <p:nvPr/>
      </p:nvGrpSpPr>
      <p:grpSpPr>
        <a:xfrm>
          <a:off x="0" y="0"/>
          <a:ext cx="0" cy="0"/>
          <a:chOff x="0" y="0"/>
          <a:chExt cx="0" cy="0"/>
        </a:xfrm>
      </p:grpSpPr>
      <p:sp>
        <p:nvSpPr>
          <p:cNvPr id="58" name="Google Shape;58;p22"/>
          <p:cNvSpPr txBox="1">
            <a:spLocks noGrp="1"/>
          </p:cNvSpPr>
          <p:nvPr>
            <p:ph type="title" hasCustomPrompt="1"/>
          </p:nvPr>
        </p:nvSpPr>
        <p:spPr>
          <a:xfrm>
            <a:off x="634000" y="1678033"/>
            <a:ext cx="10962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12000"/>
              <a:buNone/>
              <a:defRPr sz="16000">
                <a:solidFill>
                  <a:schemeClr val="dk2"/>
                </a:solidFill>
              </a:defRPr>
            </a:lvl1pPr>
            <a:lvl2pPr lvl="1" algn="ctr">
              <a:lnSpc>
                <a:spcPct val="100000"/>
              </a:lnSpc>
              <a:spcBef>
                <a:spcPts val="0"/>
              </a:spcBef>
              <a:spcAft>
                <a:spcPts val="0"/>
              </a:spcAft>
              <a:buClr>
                <a:schemeClr val="dk2"/>
              </a:buClr>
              <a:buSzPts val="12000"/>
              <a:buNone/>
              <a:defRPr sz="16000">
                <a:solidFill>
                  <a:schemeClr val="dk2"/>
                </a:solidFill>
              </a:defRPr>
            </a:lvl2pPr>
            <a:lvl3pPr lvl="2" algn="ctr">
              <a:lnSpc>
                <a:spcPct val="100000"/>
              </a:lnSpc>
              <a:spcBef>
                <a:spcPts val="0"/>
              </a:spcBef>
              <a:spcAft>
                <a:spcPts val="0"/>
              </a:spcAft>
              <a:buClr>
                <a:schemeClr val="dk2"/>
              </a:buClr>
              <a:buSzPts val="12000"/>
              <a:buNone/>
              <a:defRPr sz="16000">
                <a:solidFill>
                  <a:schemeClr val="dk2"/>
                </a:solidFill>
              </a:defRPr>
            </a:lvl3pPr>
            <a:lvl4pPr lvl="3" algn="ctr">
              <a:lnSpc>
                <a:spcPct val="100000"/>
              </a:lnSpc>
              <a:spcBef>
                <a:spcPts val="0"/>
              </a:spcBef>
              <a:spcAft>
                <a:spcPts val="0"/>
              </a:spcAft>
              <a:buClr>
                <a:schemeClr val="dk2"/>
              </a:buClr>
              <a:buSzPts val="12000"/>
              <a:buNone/>
              <a:defRPr sz="16000">
                <a:solidFill>
                  <a:schemeClr val="dk2"/>
                </a:solidFill>
              </a:defRPr>
            </a:lvl4pPr>
            <a:lvl5pPr lvl="4" algn="ctr">
              <a:lnSpc>
                <a:spcPct val="100000"/>
              </a:lnSpc>
              <a:spcBef>
                <a:spcPts val="0"/>
              </a:spcBef>
              <a:spcAft>
                <a:spcPts val="0"/>
              </a:spcAft>
              <a:buClr>
                <a:schemeClr val="dk2"/>
              </a:buClr>
              <a:buSzPts val="12000"/>
              <a:buNone/>
              <a:defRPr sz="16000">
                <a:solidFill>
                  <a:schemeClr val="dk2"/>
                </a:solidFill>
              </a:defRPr>
            </a:lvl5pPr>
            <a:lvl6pPr lvl="5" algn="ctr">
              <a:lnSpc>
                <a:spcPct val="100000"/>
              </a:lnSpc>
              <a:spcBef>
                <a:spcPts val="0"/>
              </a:spcBef>
              <a:spcAft>
                <a:spcPts val="0"/>
              </a:spcAft>
              <a:buClr>
                <a:schemeClr val="dk2"/>
              </a:buClr>
              <a:buSzPts val="12000"/>
              <a:buNone/>
              <a:defRPr sz="16000">
                <a:solidFill>
                  <a:schemeClr val="dk2"/>
                </a:solidFill>
              </a:defRPr>
            </a:lvl6pPr>
            <a:lvl7pPr lvl="6" algn="ctr">
              <a:lnSpc>
                <a:spcPct val="100000"/>
              </a:lnSpc>
              <a:spcBef>
                <a:spcPts val="0"/>
              </a:spcBef>
              <a:spcAft>
                <a:spcPts val="0"/>
              </a:spcAft>
              <a:buClr>
                <a:schemeClr val="dk2"/>
              </a:buClr>
              <a:buSzPts val="12000"/>
              <a:buNone/>
              <a:defRPr sz="16000">
                <a:solidFill>
                  <a:schemeClr val="dk2"/>
                </a:solidFill>
              </a:defRPr>
            </a:lvl7pPr>
            <a:lvl8pPr lvl="7" algn="ctr">
              <a:lnSpc>
                <a:spcPct val="100000"/>
              </a:lnSpc>
              <a:spcBef>
                <a:spcPts val="0"/>
              </a:spcBef>
              <a:spcAft>
                <a:spcPts val="0"/>
              </a:spcAft>
              <a:buClr>
                <a:schemeClr val="dk2"/>
              </a:buClr>
              <a:buSzPts val="12000"/>
              <a:buNone/>
              <a:defRPr sz="16000">
                <a:solidFill>
                  <a:schemeClr val="dk2"/>
                </a:solidFill>
              </a:defRPr>
            </a:lvl8pPr>
            <a:lvl9pPr lvl="8" algn="ctr">
              <a:lnSpc>
                <a:spcPct val="100000"/>
              </a:lnSpc>
              <a:spcBef>
                <a:spcPts val="0"/>
              </a:spcBef>
              <a:spcAft>
                <a:spcPts val="0"/>
              </a:spcAft>
              <a:buClr>
                <a:schemeClr val="dk2"/>
              </a:buClr>
              <a:buSzPts val="12000"/>
              <a:buNone/>
              <a:defRPr sz="16000">
                <a:solidFill>
                  <a:schemeClr val="dk2"/>
                </a:solidFill>
              </a:defRPr>
            </a:lvl9pPr>
          </a:lstStyle>
          <a:p>
            <a:r>
              <a:t>xx%</a:t>
            </a:r>
          </a:p>
        </p:txBody>
      </p:sp>
      <p:sp>
        <p:nvSpPr>
          <p:cNvPr id="59" name="Google Shape;59;p22"/>
          <p:cNvSpPr txBox="1">
            <a:spLocks noGrp="1"/>
          </p:cNvSpPr>
          <p:nvPr>
            <p:ph type="body" idx="1"/>
          </p:nvPr>
        </p:nvSpPr>
        <p:spPr>
          <a:xfrm>
            <a:off x="634000" y="4406167"/>
            <a:ext cx="10962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60" name="Google Shape;60;p22"/>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79436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2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09506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675D-7433-46D1-9CC2-E2BB294E77E3}"/>
              </a:ext>
            </a:extLst>
          </p:cNvPr>
          <p:cNvSpPr>
            <a:spLocks noGrp="1"/>
          </p:cNvSpPr>
          <p:nvPr>
            <p:ph type="title"/>
          </p:nvPr>
        </p:nvSpPr>
        <p:spPr>
          <a:xfrm>
            <a:off x="831851" y="1709741"/>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6BB1EE-E545-48A5-9729-C524B5652A56}"/>
              </a:ext>
            </a:extLst>
          </p:cNvPr>
          <p:cNvSpPr>
            <a:spLocks noGrp="1"/>
          </p:cNvSpPr>
          <p:nvPr>
            <p:ph type="body" idx="1"/>
          </p:nvPr>
        </p:nvSpPr>
        <p:spPr>
          <a:xfrm>
            <a:off x="831851" y="4589466"/>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16554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953C4-9EFB-4CD3-9610-F5A3C0D50D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24E3AC-CCBF-4809-8A90-7F71D3461E2D}"/>
              </a:ext>
            </a:extLst>
          </p:cNvPr>
          <p:cNvSpPr>
            <a:spLocks noGrp="1"/>
          </p:cNvSpPr>
          <p:nvPr>
            <p:ph sz="half" idx="1"/>
          </p:nvPr>
        </p:nvSpPr>
        <p:spPr>
          <a:xfrm>
            <a:off x="334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046390-8D18-4BAF-A469-26B9CB3377D9}"/>
              </a:ext>
            </a:extLst>
          </p:cNvPr>
          <p:cNvSpPr>
            <a:spLocks noGrp="1"/>
          </p:cNvSpPr>
          <p:nvPr>
            <p:ph sz="half" idx="2"/>
          </p:nvPr>
        </p:nvSpPr>
        <p:spPr>
          <a:xfrm>
            <a:off x="5922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4757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57977-1713-403A-8F15-B07D109A559C}"/>
              </a:ext>
            </a:extLst>
          </p:cNvPr>
          <p:cNvSpPr>
            <a:spLocks noGrp="1"/>
          </p:cNvSpPr>
          <p:nvPr>
            <p:ph type="title"/>
          </p:nvPr>
        </p:nvSpPr>
        <p:spPr>
          <a:xfrm>
            <a:off x="840317" y="365128"/>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95DDBB-EE1F-474D-B583-4868530294E0}"/>
              </a:ext>
            </a:extLst>
          </p:cNvPr>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980EAD-1CCC-43D5-BAC2-C8E85A7C6415}"/>
              </a:ext>
            </a:extLst>
          </p:cNvPr>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7D1348-611E-4262-932E-317C1E73F5A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3A1949-54F8-4B7F-8547-1B0F8E2890A2}"/>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850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8FEC-4181-4D3C-9297-4C1CFBC8750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932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18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8C9EA-34CD-4482-BE01-412826CA9E0E}"/>
              </a:ext>
            </a:extLst>
          </p:cNvPr>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4B8B9E-A908-4EF2-80DF-70DE4AF009A9}"/>
              </a:ext>
            </a:extLst>
          </p:cNvPr>
          <p:cNvSpPr>
            <a:spLocks noGrp="1"/>
          </p:cNvSpPr>
          <p:nvPr>
            <p:ph idx="1"/>
          </p:nvPr>
        </p:nvSpPr>
        <p:spPr>
          <a:xfrm>
            <a:off x="5183717"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560AA4-C8C0-4724-95C2-29296EFF40EB}"/>
              </a:ext>
            </a:extLst>
          </p:cNvPr>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5138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A6E2C-1027-4DD1-B70F-AB291B378D09}"/>
              </a:ext>
            </a:extLst>
          </p:cNvPr>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825638-D223-47B8-BB02-17BC35F0985F}"/>
              </a:ext>
            </a:extLst>
          </p:cNvPr>
          <p:cNvSpPr>
            <a:spLocks noGrp="1"/>
          </p:cNvSpPr>
          <p:nvPr>
            <p:ph type="pic" idx="1"/>
          </p:nvPr>
        </p:nvSpPr>
        <p:spPr>
          <a:xfrm>
            <a:off x="5183717"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589DCC-A8C4-4EB5-9EB7-B9DE029C065E}"/>
              </a:ext>
            </a:extLst>
          </p:cNvPr>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8971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ACF72588-8CCA-484B-BB57-75115034C07A}"/>
              </a:ext>
            </a:extLst>
          </p:cNvPr>
          <p:cNvSpPr>
            <a:spLocks noChangeArrowheads="1"/>
          </p:cNvSpPr>
          <p:nvPr/>
        </p:nvSpPr>
        <p:spPr bwMode="auto">
          <a:xfrm>
            <a:off x="1" y="6604000"/>
            <a:ext cx="12185651" cy="260350"/>
          </a:xfrm>
          <a:prstGeom prst="rect">
            <a:avLst/>
          </a:prstGeom>
          <a:solidFill>
            <a:srgbClr val="2FB1DF"/>
          </a:solidFill>
          <a:ln w="9525">
            <a:solidFill>
              <a:srgbClr val="2FB1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1" name="Rectangle 3">
            <a:extLst>
              <a:ext uri="{FF2B5EF4-FFF2-40B4-BE49-F238E27FC236}">
                <a16:creationId xmlns:a16="http://schemas.microsoft.com/office/drawing/2014/main" id="{F63C43A1-4887-493E-8A14-BF150B517FDB}"/>
              </a:ext>
            </a:extLst>
          </p:cNvPr>
          <p:cNvSpPr>
            <a:spLocks noChangeArrowheads="1"/>
          </p:cNvSpPr>
          <p:nvPr/>
        </p:nvSpPr>
        <p:spPr bwMode="auto">
          <a:xfrm>
            <a:off x="4236" y="3175"/>
            <a:ext cx="12181417" cy="260350"/>
          </a:xfrm>
          <a:prstGeom prst="rect">
            <a:avLst/>
          </a:prstGeom>
          <a:solidFill>
            <a:srgbClr val="2FB1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2" name="Rectangle 4">
            <a:extLst>
              <a:ext uri="{FF2B5EF4-FFF2-40B4-BE49-F238E27FC236}">
                <a16:creationId xmlns:a16="http://schemas.microsoft.com/office/drawing/2014/main" id="{2B5A83E3-00AF-4F64-A572-E3132996D43A}"/>
              </a:ext>
            </a:extLst>
          </p:cNvPr>
          <p:cNvSpPr>
            <a:spLocks noGrp="1" noChangeArrowheads="1"/>
          </p:cNvSpPr>
          <p:nvPr>
            <p:ph type="title"/>
          </p:nvPr>
        </p:nvSpPr>
        <p:spPr bwMode="auto">
          <a:xfrm>
            <a:off x="609600" y="404813"/>
            <a:ext cx="109728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9733" name="Rectangle 5">
            <a:extLst>
              <a:ext uri="{FF2B5EF4-FFF2-40B4-BE49-F238E27FC236}">
                <a16:creationId xmlns:a16="http://schemas.microsoft.com/office/drawing/2014/main" id="{4236F236-A3B9-41B4-B7F9-DFF89D758FA2}"/>
              </a:ext>
            </a:extLst>
          </p:cNvPr>
          <p:cNvSpPr>
            <a:spLocks noGrp="1" noChangeArrowheads="1"/>
          </p:cNvSpPr>
          <p:nvPr>
            <p:ph type="body" idx="1"/>
          </p:nvPr>
        </p:nvSpPr>
        <p:spPr bwMode="auto">
          <a:xfrm>
            <a:off x="334433" y="1341438"/>
            <a:ext cx="109728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29734" name="Line 6">
            <a:extLst>
              <a:ext uri="{FF2B5EF4-FFF2-40B4-BE49-F238E27FC236}">
                <a16:creationId xmlns:a16="http://schemas.microsoft.com/office/drawing/2014/main" id="{01EEDA4F-A3DE-4FD9-BF4F-3E83D2D8991E}"/>
              </a:ext>
            </a:extLst>
          </p:cNvPr>
          <p:cNvSpPr>
            <a:spLocks noChangeShapeType="1"/>
          </p:cNvSpPr>
          <p:nvPr/>
        </p:nvSpPr>
        <p:spPr bwMode="auto">
          <a:xfrm>
            <a:off x="527051" y="1268413"/>
            <a:ext cx="11137900" cy="0"/>
          </a:xfrm>
          <a:prstGeom prst="line">
            <a:avLst/>
          </a:prstGeom>
          <a:noFill/>
          <a:ln w="9525">
            <a:solidFill>
              <a:srgbClr val="2FAD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35" name="Text Box 7">
            <a:extLst>
              <a:ext uri="{FF2B5EF4-FFF2-40B4-BE49-F238E27FC236}">
                <a16:creationId xmlns:a16="http://schemas.microsoft.com/office/drawing/2014/main" id="{DD447C82-1692-4452-8D0C-48E5A094D7A0}"/>
              </a:ext>
            </a:extLst>
          </p:cNvPr>
          <p:cNvSpPr txBox="1">
            <a:spLocks noChangeArrowheads="1"/>
          </p:cNvSpPr>
          <p:nvPr/>
        </p:nvSpPr>
        <p:spPr bwMode="auto">
          <a:xfrm>
            <a:off x="10610853" y="6589716"/>
            <a:ext cx="153458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78C6580E-8574-448A-B696-FE3CE2803A05}"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sp>
        <p:nvSpPr>
          <p:cNvPr id="329737" name="Text Box 9">
            <a:extLst>
              <a:ext uri="{FF2B5EF4-FFF2-40B4-BE49-F238E27FC236}">
                <a16:creationId xmlns:a16="http://schemas.microsoft.com/office/drawing/2014/main" id="{B6922251-FEB2-42BE-A274-06E32B974A01}"/>
              </a:ext>
            </a:extLst>
          </p:cNvPr>
          <p:cNvSpPr txBox="1">
            <a:spLocks noChangeArrowheads="1"/>
          </p:cNvSpPr>
          <p:nvPr/>
        </p:nvSpPr>
        <p:spPr bwMode="auto">
          <a:xfrm>
            <a:off x="46564" y="6589712"/>
            <a:ext cx="1219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200" dirty="0">
                <a:solidFill>
                  <a:schemeClr val="bg1"/>
                </a:solidFill>
              </a:rPr>
              <a:t>2023 November IEEE 802 Plenary</a:t>
            </a:r>
          </a:p>
        </p:txBody>
      </p:sp>
      <p:grpSp>
        <p:nvGrpSpPr>
          <p:cNvPr id="329748" name="Group 20">
            <a:extLst>
              <a:ext uri="{FF2B5EF4-FFF2-40B4-BE49-F238E27FC236}">
                <a16:creationId xmlns:a16="http://schemas.microsoft.com/office/drawing/2014/main" id="{9C8BEB29-6C1C-4F78-BE84-ABA3613CF38A}"/>
              </a:ext>
            </a:extLst>
          </p:cNvPr>
          <p:cNvGrpSpPr>
            <a:grpSpLocks/>
          </p:cNvGrpSpPr>
          <p:nvPr/>
        </p:nvGrpSpPr>
        <p:grpSpPr bwMode="auto">
          <a:xfrm>
            <a:off x="11089219" y="5876928"/>
            <a:ext cx="1058333" cy="709613"/>
            <a:chOff x="3288" y="3482"/>
            <a:chExt cx="500" cy="447"/>
          </a:xfrm>
        </p:grpSpPr>
        <p:sp>
          <p:nvSpPr>
            <p:cNvPr id="329746" name="Rectangle 18">
              <a:extLst>
                <a:ext uri="{FF2B5EF4-FFF2-40B4-BE49-F238E27FC236}">
                  <a16:creationId xmlns:a16="http://schemas.microsoft.com/office/drawing/2014/main" id="{30E25C0F-A518-43E4-9FFE-534FED150AFC}"/>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43" name="Text Box 15">
              <a:extLst>
                <a:ext uri="{FF2B5EF4-FFF2-40B4-BE49-F238E27FC236}">
                  <a16:creationId xmlns:a16="http://schemas.microsoft.com/office/drawing/2014/main" id="{58BBC676-CFEE-41B6-AD57-8CEF720C6324}"/>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29745" name="Line 17">
              <a:extLst>
                <a:ext uri="{FF2B5EF4-FFF2-40B4-BE49-F238E27FC236}">
                  <a16:creationId xmlns:a16="http://schemas.microsoft.com/office/drawing/2014/main" id="{0F028796-F134-4F17-A928-B1CF7442DF57}"/>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47" name="Text Box 19">
              <a:extLst>
                <a:ext uri="{FF2B5EF4-FFF2-40B4-BE49-F238E27FC236}">
                  <a16:creationId xmlns:a16="http://schemas.microsoft.com/office/drawing/2014/main" id="{28217FAA-CAD6-4509-87B3-40A895740AEA}"/>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a:solidFill>
                    <a:schemeClr val="bg1"/>
                  </a:solidFill>
                </a:rPr>
                <a:t>802</a:t>
              </a:r>
            </a:p>
          </p:txBody>
        </p:sp>
      </p:grpSp>
      <p:sp>
        <p:nvSpPr>
          <p:cNvPr id="2" name="TextBox 1">
            <a:extLst>
              <a:ext uri="{FF2B5EF4-FFF2-40B4-BE49-F238E27FC236}">
                <a16:creationId xmlns:a16="http://schemas.microsoft.com/office/drawing/2014/main" id="{92B304B0-FF60-41DC-9681-6067E5CBFFEE}"/>
              </a:ext>
            </a:extLst>
          </p:cNvPr>
          <p:cNvSpPr txBox="1"/>
          <p:nvPr userDrawn="1"/>
        </p:nvSpPr>
        <p:spPr>
          <a:xfrm>
            <a:off x="0" y="6604000"/>
            <a:ext cx="3048000" cy="261610"/>
          </a:xfrm>
          <a:prstGeom prst="rect">
            <a:avLst/>
          </a:prstGeom>
          <a:noFill/>
        </p:spPr>
        <p:txBody>
          <a:bodyPr wrap="square" rtlCol="0">
            <a:spAutoFit/>
          </a:bodyPr>
          <a:lstStyle/>
          <a:p>
            <a:r>
              <a:rPr lang="en-US" sz="1100" dirty="0"/>
              <a:t>doc: </a:t>
            </a:r>
            <a:r>
              <a:rPr lang="en-US" sz="1100" kern="1200" dirty="0">
                <a:solidFill>
                  <a:schemeClr val="tx1"/>
                </a:solidFill>
                <a:latin typeface="Arial" panose="020B0604020202020204" pitchFamily="34" charset="0"/>
                <a:ea typeface="ＭＳ Ｐゴシック" panose="020B0600070205080204" pitchFamily="34" charset="-128"/>
                <a:cs typeface="+mn-cs"/>
              </a:rPr>
              <a:t>802 EC-23-0193-00-00EC</a:t>
            </a:r>
          </a:p>
        </p:txBody>
      </p:sp>
    </p:spTree>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panose="020B0604020202020204" pitchFamily="34" charset="0"/>
        </a:defRPr>
      </a:lvl2pPr>
      <a:lvl3pPr algn="ctr" rtl="0" eaLnBrk="1" fontAlgn="base" hangingPunct="1">
        <a:spcBef>
          <a:spcPct val="0"/>
        </a:spcBef>
        <a:spcAft>
          <a:spcPct val="0"/>
        </a:spcAft>
        <a:defRPr sz="3600">
          <a:solidFill>
            <a:schemeClr val="tx2"/>
          </a:solidFill>
          <a:latin typeface="Arial" panose="020B0604020202020204" pitchFamily="34" charset="0"/>
        </a:defRPr>
      </a:lvl3pPr>
      <a:lvl4pPr algn="ctr" rtl="0" eaLnBrk="1" fontAlgn="base" hangingPunct="1">
        <a:spcBef>
          <a:spcPct val="0"/>
        </a:spcBef>
        <a:spcAft>
          <a:spcPct val="0"/>
        </a:spcAft>
        <a:defRPr sz="3600">
          <a:solidFill>
            <a:schemeClr val="tx2"/>
          </a:solidFill>
          <a:latin typeface="Arial" panose="020B0604020202020204" pitchFamily="34" charset="0"/>
        </a:defRPr>
      </a:lvl4pPr>
      <a:lvl5pPr algn="ctr" rtl="0" eaLnBrk="1" fontAlgn="base" hangingPunct="1">
        <a:spcBef>
          <a:spcPct val="0"/>
        </a:spcBef>
        <a:spcAft>
          <a:spcPct val="0"/>
        </a:spcAft>
        <a:defRPr sz="3600">
          <a:solidFill>
            <a:schemeClr val="tx2"/>
          </a:solidFill>
          <a:latin typeface="Arial" panose="020B0604020202020204" pitchFamily="34" charset="0"/>
        </a:defRPr>
      </a:lvl5pPr>
      <a:lvl6pPr marL="457200" algn="ctr" rtl="0" eaLnBrk="1" fontAlgn="base" hangingPunct="1">
        <a:spcBef>
          <a:spcPct val="0"/>
        </a:spcBef>
        <a:spcAft>
          <a:spcPct val="0"/>
        </a:spcAft>
        <a:defRPr sz="3600">
          <a:solidFill>
            <a:schemeClr val="tx2"/>
          </a:solidFill>
          <a:latin typeface="Arial" panose="020B0604020202020204" pitchFamily="34" charset="0"/>
        </a:defRPr>
      </a:lvl6pPr>
      <a:lvl7pPr marL="914400" algn="ctr" rtl="0" eaLnBrk="1" fontAlgn="base" hangingPunct="1">
        <a:spcBef>
          <a:spcPct val="0"/>
        </a:spcBef>
        <a:spcAft>
          <a:spcPct val="0"/>
        </a:spcAft>
        <a:defRPr sz="3600">
          <a:solidFill>
            <a:schemeClr val="tx2"/>
          </a:solidFill>
          <a:latin typeface="Arial" panose="020B0604020202020204" pitchFamily="34" charset="0"/>
        </a:defRPr>
      </a:lvl7pPr>
      <a:lvl8pPr marL="1371600" algn="ctr" rtl="0" eaLnBrk="1" fontAlgn="base" hangingPunct="1">
        <a:spcBef>
          <a:spcPct val="0"/>
        </a:spcBef>
        <a:spcAft>
          <a:spcPct val="0"/>
        </a:spcAft>
        <a:defRPr sz="3600">
          <a:solidFill>
            <a:schemeClr val="tx2"/>
          </a:solidFill>
          <a:latin typeface="Arial" panose="020B0604020202020204" pitchFamily="34" charset="0"/>
        </a:defRPr>
      </a:lvl8pPr>
      <a:lvl9pPr marL="1828800" algn="ctr" rtl="0" eaLnBrk="1" fontAlgn="base" hangingPunct="1">
        <a:spcBef>
          <a:spcPct val="0"/>
        </a:spcBef>
        <a:spcAft>
          <a:spcPct val="0"/>
        </a:spcAft>
        <a:defRPr sz="36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Google Shape;7;p12"/>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Google Shape;8;p12"/>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08612766"/>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ieee802.linespeed.com/"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mailto:rick@linespeed.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hedule.802world.com/schedule/schedule/show"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hyperlink" Target="https://cvent.me/nwK28E" TargetMode="External"/><Relationship Id="rId4" Type="http://schemas.openxmlformats.org/officeDocument/2006/relationships/hyperlink" Target="https://ieee802.org/802tele_calendar.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hyperlink" Target="mailto:802info@facetoface-events.com"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hyperlink" Target="https://802world.org/plenary/future-plenary-session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hyperlink" Target="https://downloads.focusrite.com/focusrite/scarlett-3rd-gen/scarlett-solo-3rd-gen"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ownloads.focusrite.com/focusrite/scarlett-3rd-gen/scarlett-solo-3rd-ge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ec/dcn/23/ec-23-0145-00-00EC-ieee-802-rfp-2023.xls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meetingsmeanbusiness.us16.list-manage.com/track/click?u=78858bfb7f525190e4e578baa&amp;id=24d5d1e7e3&amp;e=19ae0520d9"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ieee802.org/Univ_Outreach.s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itu.int/en/ITU-T/Workshops-and-Seminars/ethernet/201307/Pages/programme.asp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t.ly/pdtku"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ieee802.org/802tele_calendar.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mailto:dawns@facetoface-events.com"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hyperlink" Target="mailto:stephanie@facetoface-events.com" TargetMode="External"/><Relationship Id="rId4" Type="http://schemas.openxmlformats.org/officeDocument/2006/relationships/hyperlink" Target="mailto:lisa@facetoface-event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a:extLst>
              <a:ext uri="{FF2B5EF4-FFF2-40B4-BE49-F238E27FC236}">
                <a16:creationId xmlns:a16="http://schemas.microsoft.com/office/drawing/2014/main" id="{53B2155B-CFEF-47E6-921E-45594A6364EC}"/>
              </a:ext>
            </a:extLst>
          </p:cNvPr>
          <p:cNvSpPr>
            <a:spLocks noGrp="1" noChangeArrowheads="1"/>
          </p:cNvSpPr>
          <p:nvPr>
            <p:ph type="ctrTitle"/>
          </p:nvPr>
        </p:nvSpPr>
        <p:spPr/>
        <p:txBody>
          <a:bodyPr/>
          <a:lstStyle/>
          <a:p>
            <a:r>
              <a:rPr lang="en-US" altLang="en-US" dirty="0"/>
              <a:t>Executive Secretary Agenda Items </a:t>
            </a:r>
            <a:br>
              <a:rPr lang="en-US" altLang="en-US" dirty="0"/>
            </a:br>
            <a:r>
              <a:rPr lang="en-US" altLang="en-US" dirty="0"/>
              <a:t>2023 November IEEE 802 Plenary</a:t>
            </a:r>
          </a:p>
        </p:txBody>
      </p:sp>
      <p:sp>
        <p:nvSpPr>
          <p:cNvPr id="111621" name="Rectangle 5">
            <a:extLst>
              <a:ext uri="{FF2B5EF4-FFF2-40B4-BE49-F238E27FC236}">
                <a16:creationId xmlns:a16="http://schemas.microsoft.com/office/drawing/2014/main" id="{55762D25-456E-4FCB-B057-8162CEEA2A48}"/>
              </a:ext>
            </a:extLst>
          </p:cNvPr>
          <p:cNvSpPr>
            <a:spLocks noGrp="1" noChangeArrowheads="1"/>
          </p:cNvSpPr>
          <p:nvPr>
            <p:ph type="subTitle" idx="1"/>
          </p:nvPr>
        </p:nvSpPr>
        <p:spPr/>
        <p:txBody>
          <a:bodyPr/>
          <a:lstStyle/>
          <a:p>
            <a:r>
              <a:rPr lang="en-US" altLang="en-US" dirty="0"/>
              <a:t>Jon Rosdahl</a:t>
            </a:r>
            <a:br>
              <a:rPr lang="en-US" altLang="en-US" dirty="0"/>
            </a:br>
            <a:r>
              <a:rPr lang="en-US" altLang="en-US" dirty="0"/>
              <a:t>IEEE 802 Executive Secretary</a:t>
            </a:r>
            <a:br>
              <a:rPr lang="en-US" altLang="en-US" dirty="0"/>
            </a:br>
            <a:r>
              <a:rPr lang="en-US" altLang="en-US" dirty="0"/>
              <a:t>jrosdahl@ieee.org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7"/>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dirty="0"/>
              <a:t>Network Access Information </a:t>
            </a:r>
            <a:endParaRPr dirty="0"/>
          </a:p>
        </p:txBody>
      </p:sp>
      <p:sp>
        <p:nvSpPr>
          <p:cNvPr id="100" name="Google Shape;100;p7"/>
          <p:cNvSpPr txBox="1">
            <a:spLocks noGrp="1"/>
          </p:cNvSpPr>
          <p:nvPr>
            <p:ph type="body" idx="1"/>
          </p:nvPr>
        </p:nvSpPr>
        <p:spPr>
          <a:xfrm>
            <a:off x="629200" y="2558766"/>
            <a:ext cx="5629800" cy="3883868"/>
          </a:xfrm>
          <a:prstGeom prst="rect">
            <a:avLst/>
          </a:prstGeom>
          <a:noFill/>
          <a:ln>
            <a:noFill/>
          </a:ln>
        </p:spPr>
        <p:txBody>
          <a:bodyPr spcFirstLastPara="1" wrap="square" lIns="121900" tIns="121900" rIns="121900" bIns="121900" anchor="t" anchorCtr="0">
            <a:noAutofit/>
          </a:bodyPr>
          <a:lstStyle/>
          <a:p>
            <a:pPr marL="0" marR="101597" indent="0">
              <a:buNone/>
            </a:pPr>
            <a:r>
              <a:rPr lang="en" sz="2133" b="1" dirty="0"/>
              <a:t>SSID: </a:t>
            </a:r>
            <a:r>
              <a:rPr lang="en" sz="2133" dirty="0"/>
              <a:t>IEEE802</a:t>
            </a:r>
            <a:r>
              <a:rPr lang="en" sz="2133" b="1" dirty="0"/>
              <a:t>  </a:t>
            </a:r>
            <a:endParaRPr sz="2133" b="1" dirty="0"/>
          </a:p>
          <a:p>
            <a:pPr marR="101597" indent="-414856">
              <a:buSzPts val="1300"/>
            </a:pPr>
            <a:r>
              <a:rPr lang="en" sz="2133" b="1" dirty="0"/>
              <a:t>Password:</a:t>
            </a:r>
            <a:r>
              <a:rPr lang="en" sz="2133" dirty="0"/>
              <a:t> ieeeieee </a:t>
            </a:r>
            <a:endParaRPr sz="2133" dirty="0"/>
          </a:p>
          <a:p>
            <a:pPr indent="-414856">
              <a:buSzPts val="1300"/>
            </a:pPr>
            <a:r>
              <a:rPr lang="en" sz="2133" b="1" dirty="0"/>
              <a:t>Encryption Type:</a:t>
            </a:r>
            <a:r>
              <a:rPr lang="en" sz="2133" dirty="0"/>
              <a:t> WPA2/WPA3 </a:t>
            </a:r>
            <a:endParaRPr sz="2133" dirty="0"/>
          </a:p>
          <a:p>
            <a:pPr marL="0" marR="101597" indent="0">
              <a:spcBef>
                <a:spcPts val="1333"/>
              </a:spcBef>
              <a:buNone/>
            </a:pPr>
            <a:r>
              <a:rPr lang="en" sz="2133" b="1" dirty="0"/>
              <a:t>SSID: </a:t>
            </a:r>
            <a:r>
              <a:rPr lang="en" sz="2133" dirty="0"/>
              <a:t>IEEE802-6G</a:t>
            </a:r>
            <a:r>
              <a:rPr lang="en" sz="2133" b="1" dirty="0"/>
              <a:t>  </a:t>
            </a:r>
            <a:endParaRPr sz="2133" b="1" dirty="0"/>
          </a:p>
          <a:p>
            <a:pPr marR="101597" indent="-414856">
              <a:buSzPts val="1300"/>
            </a:pPr>
            <a:r>
              <a:rPr lang="en" sz="2133" b="1" dirty="0"/>
              <a:t>Password:</a:t>
            </a:r>
            <a:r>
              <a:rPr lang="en" sz="2133" dirty="0"/>
              <a:t> ieeeieee </a:t>
            </a:r>
            <a:endParaRPr sz="2133" dirty="0"/>
          </a:p>
          <a:p>
            <a:pPr indent="-414856">
              <a:buSzPts val="1300"/>
            </a:pPr>
            <a:r>
              <a:rPr lang="en" sz="2133" b="1" dirty="0"/>
              <a:t>Encryption Type:</a:t>
            </a:r>
            <a:r>
              <a:rPr lang="en" sz="2133" dirty="0"/>
              <a:t> WPA3 </a:t>
            </a:r>
            <a:endParaRPr sz="2133" dirty="0"/>
          </a:p>
          <a:p>
            <a:pPr indent="-414856">
              <a:buSzPts val="1300"/>
            </a:pPr>
            <a:r>
              <a:rPr lang="en" sz="2133" dirty="0"/>
              <a:t>Support for 6GHz WiFi</a:t>
            </a:r>
            <a:endParaRPr sz="2133" dirty="0"/>
          </a:p>
          <a:p>
            <a:pPr marL="0" marR="101597" indent="0">
              <a:lnSpc>
                <a:spcPct val="100000"/>
              </a:lnSpc>
              <a:spcBef>
                <a:spcPts val="1333"/>
              </a:spcBef>
              <a:buClr>
                <a:srgbClr val="000000"/>
              </a:buClr>
              <a:buNone/>
            </a:pPr>
            <a:r>
              <a:rPr lang="en" sz="2133" b="1" dirty="0"/>
              <a:t>Local Document Server for IEEE 802 Documents:  </a:t>
            </a:r>
            <a:r>
              <a:rPr lang="en" sz="2133" u="sng" dirty="0">
                <a:solidFill>
                  <a:srgbClr val="0000FF"/>
                </a:solidFill>
                <a:hlinkClick r:id="rId3">
                  <a:extLst>
                    <a:ext uri="{A12FA001-AC4F-418D-AE19-62706E023703}">
                      <ahyp:hlinkClr xmlns:ahyp="http://schemas.microsoft.com/office/drawing/2018/hyperlinkcolor" val="tx"/>
                    </a:ext>
                  </a:extLst>
                </a:hlinkClick>
              </a:rPr>
              <a:t>http://ieee802.linespeed.com/</a:t>
            </a:r>
            <a:endParaRPr sz="2133" dirty="0"/>
          </a:p>
        </p:txBody>
      </p:sp>
      <p:sp>
        <p:nvSpPr>
          <p:cNvPr id="101" name="Google Shape;101;p7"/>
          <p:cNvSpPr txBox="1">
            <a:spLocks noGrp="1"/>
          </p:cNvSpPr>
          <p:nvPr>
            <p:ph type="body" idx="2"/>
          </p:nvPr>
        </p:nvSpPr>
        <p:spPr>
          <a:xfrm>
            <a:off x="6259000" y="2558767"/>
            <a:ext cx="5333200" cy="3613600"/>
          </a:xfrm>
          <a:prstGeom prst="rect">
            <a:avLst/>
          </a:prstGeom>
          <a:noFill/>
          <a:ln>
            <a:noFill/>
          </a:ln>
        </p:spPr>
        <p:txBody>
          <a:bodyPr spcFirstLastPara="1" wrap="square" lIns="121900" tIns="121900" rIns="121900" bIns="121900" anchor="t" anchorCtr="0">
            <a:noAutofit/>
          </a:bodyPr>
          <a:lstStyle/>
          <a:p>
            <a:pPr marL="0" indent="0">
              <a:lnSpc>
                <a:spcPct val="100000"/>
              </a:lnSpc>
              <a:buClr>
                <a:srgbClr val="000000"/>
              </a:buClr>
              <a:buNone/>
            </a:pPr>
            <a:r>
              <a:rPr lang="en-US" sz="1600" b="1" dirty="0"/>
              <a:t>Network Provider and </a:t>
            </a:r>
            <a:r>
              <a:rPr lang="en" sz="1733" b="1" dirty="0"/>
              <a:t>Onsite Network Support </a:t>
            </a:r>
            <a:endParaRPr sz="1733" b="1" dirty="0"/>
          </a:p>
          <a:p>
            <a:pPr marL="0" indent="0">
              <a:spcBef>
                <a:spcPts val="1333"/>
              </a:spcBef>
              <a:buClr>
                <a:srgbClr val="000000"/>
              </a:buClr>
              <a:buSzPts val="1800"/>
              <a:buNone/>
            </a:pPr>
            <a:r>
              <a:rPr lang="en" sz="1733" dirty="0"/>
              <a:t>The November 2023 IEEE 802 Plenary Session Network Provider is Linespeed Events. </a:t>
            </a:r>
          </a:p>
          <a:p>
            <a:pPr marL="0" indent="0">
              <a:lnSpc>
                <a:spcPct val="100000"/>
              </a:lnSpc>
              <a:buClr>
                <a:srgbClr val="000000"/>
              </a:buClr>
              <a:buNone/>
            </a:pPr>
            <a:endParaRPr lang="en-US" sz="1600" b="1" dirty="0"/>
          </a:p>
          <a:p>
            <a:pPr marL="0" indent="0">
              <a:lnSpc>
                <a:spcPct val="100000"/>
              </a:lnSpc>
              <a:buClr>
                <a:srgbClr val="000000"/>
              </a:buClr>
              <a:buNone/>
            </a:pPr>
            <a:r>
              <a:rPr lang="en-US" sz="1600" b="1" dirty="0"/>
              <a:t>Richard </a:t>
            </a:r>
            <a:r>
              <a:rPr lang="en-US" sz="1600" b="1" dirty="0" err="1"/>
              <a:t>Alfvin</a:t>
            </a:r>
            <a:endParaRPr lang="en-US" sz="1600" b="1" dirty="0"/>
          </a:p>
          <a:p>
            <a:pPr marL="0" indent="0">
              <a:lnSpc>
                <a:spcPct val="100000"/>
              </a:lnSpc>
              <a:buNone/>
            </a:pPr>
            <a:r>
              <a:rPr lang="en-US" sz="1600" dirty="0"/>
              <a:t>Mobile: +1 (585) 781-0952 </a:t>
            </a:r>
          </a:p>
          <a:p>
            <a:pPr marL="0" indent="0">
              <a:lnSpc>
                <a:spcPct val="100000"/>
              </a:lnSpc>
              <a:buNone/>
            </a:pPr>
            <a:r>
              <a:rPr lang="en-US" sz="1600" dirty="0"/>
              <a:t>Email: </a:t>
            </a:r>
            <a:r>
              <a:rPr lang="en-US" sz="1600" u="sng" dirty="0">
                <a:solidFill>
                  <a:schemeClr val="accent5"/>
                </a:solidFill>
                <a:hlinkClick r:id="rId4">
                  <a:extLst>
                    <a:ext uri="{A12FA001-AC4F-418D-AE19-62706E023703}">
                      <ahyp:hlinkClr xmlns:ahyp="http://schemas.microsoft.com/office/drawing/2018/hyperlinkcolor" val="tx"/>
                    </a:ext>
                  </a:extLst>
                </a:hlinkClick>
              </a:rPr>
              <a:t>rick@linespeed.com</a:t>
            </a:r>
            <a:r>
              <a:rPr lang="en-US" sz="1600" dirty="0"/>
              <a:t> </a:t>
            </a:r>
          </a:p>
          <a:p>
            <a:pPr marL="0" indent="0">
              <a:spcBef>
                <a:spcPts val="1333"/>
              </a:spcBef>
              <a:buClr>
                <a:srgbClr val="000000"/>
              </a:buClr>
              <a:buSzPts val="1800"/>
              <a:buNone/>
            </a:pPr>
            <a:r>
              <a:rPr lang="en" sz="1733" dirty="0"/>
              <a:t>Members of the Linespeed team can be dispatched by contacting the Meeting Planner directly or by placing a request at the event registration desk.</a:t>
            </a:r>
          </a:p>
          <a:p>
            <a:pPr marL="0" indent="0">
              <a:spcBef>
                <a:spcPts val="1333"/>
              </a:spcBef>
              <a:buClr>
                <a:srgbClr val="000000"/>
              </a:buClr>
              <a:buSzPts val="18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5"/>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Schedule of Sessions and Attendance</a:t>
            </a:r>
            <a:endParaRPr/>
          </a:p>
        </p:txBody>
      </p:sp>
      <p:sp>
        <p:nvSpPr>
          <p:cNvPr id="107" name="Google Shape;107;p5"/>
          <p:cNvSpPr txBox="1">
            <a:spLocks noGrp="1"/>
          </p:cNvSpPr>
          <p:nvPr>
            <p:ph type="body" idx="1"/>
          </p:nvPr>
        </p:nvSpPr>
        <p:spPr>
          <a:xfrm>
            <a:off x="629200" y="2384433"/>
            <a:ext cx="10776800" cy="4473600"/>
          </a:xfrm>
          <a:prstGeom prst="rect">
            <a:avLst/>
          </a:prstGeom>
          <a:noFill/>
          <a:ln>
            <a:noFill/>
          </a:ln>
        </p:spPr>
        <p:txBody>
          <a:bodyPr spcFirstLastPara="1" wrap="square" lIns="121900" tIns="121900" rIns="121900" bIns="121900" anchor="t" anchorCtr="0">
            <a:noAutofit/>
          </a:bodyPr>
          <a:lstStyle/>
          <a:p>
            <a:pPr marL="0" indent="0">
              <a:buNone/>
            </a:pPr>
            <a:r>
              <a:rPr lang="en" sz="2000" b="1" dirty="0"/>
              <a:t>SCHEDULE OF SESSIONS</a:t>
            </a:r>
            <a:endParaRPr sz="2000" b="1" dirty="0"/>
          </a:p>
          <a:p>
            <a:pPr marL="0" indent="0">
              <a:spcBef>
                <a:spcPts val="1333"/>
              </a:spcBef>
              <a:buNone/>
            </a:pPr>
            <a:r>
              <a:rPr lang="en" sz="2000" b="1" dirty="0"/>
              <a:t>In Person Room Assignments:</a:t>
            </a:r>
            <a:r>
              <a:rPr lang="en" sz="2000" dirty="0"/>
              <a:t> Schedule QR codes posted outside each meeting room and on your badge hand out. </a:t>
            </a:r>
            <a:r>
              <a:rPr lang="en" sz="2000" u="sng" dirty="0">
                <a:solidFill>
                  <a:schemeClr val="hlink"/>
                </a:solidFill>
                <a:hlinkClick r:id="rId3"/>
              </a:rPr>
              <a:t>http://schedule.802world.com/schedule/schedule/show</a:t>
            </a:r>
            <a:endParaRPr sz="2000" dirty="0"/>
          </a:p>
          <a:p>
            <a:pPr marL="0" indent="0">
              <a:spcBef>
                <a:spcPts val="1333"/>
              </a:spcBef>
              <a:buNone/>
            </a:pPr>
            <a:r>
              <a:rPr lang="en" sz="2000" b="1" dirty="0"/>
              <a:t>Virtual Participation:</a:t>
            </a:r>
            <a:r>
              <a:rPr lang="en" sz="2000" dirty="0"/>
              <a:t> </a:t>
            </a:r>
            <a:r>
              <a:rPr lang="en" sz="2000" u="sng" dirty="0">
                <a:solidFill>
                  <a:schemeClr val="hlink"/>
                </a:solidFill>
                <a:hlinkClick r:id="rId4"/>
              </a:rPr>
              <a:t>https://ieee802.org/802tele_calendar.html</a:t>
            </a:r>
            <a:endParaRPr sz="2000" dirty="0"/>
          </a:p>
          <a:p>
            <a:pPr marL="0" indent="0">
              <a:spcBef>
                <a:spcPts val="1333"/>
              </a:spcBef>
              <a:buNone/>
            </a:pPr>
            <a:r>
              <a:rPr lang="en" sz="2000" b="1" dirty="0"/>
              <a:t>ATTENDANCE TOOL (IMAT) :  </a:t>
            </a:r>
            <a:r>
              <a:rPr lang="en-US" sz="2000" u="sng" dirty="0">
                <a:solidFill>
                  <a:schemeClr val="hlink"/>
                </a:solidFill>
              </a:rPr>
              <a:t>https://imat.ieee.org/ </a:t>
            </a:r>
          </a:p>
          <a:p>
            <a:pPr marL="0" indent="0">
              <a:spcBef>
                <a:spcPts val="1333"/>
              </a:spcBef>
              <a:buNone/>
            </a:pPr>
            <a:r>
              <a:rPr lang="en" sz="2000" b="1" dirty="0">
                <a:highlight>
                  <a:srgbClr val="FFFF00"/>
                </a:highlight>
              </a:rPr>
              <a:t>REGISTRATION FEE REQUIREMENT REMINDER</a:t>
            </a:r>
            <a:endParaRPr sz="2000" b="1" dirty="0">
              <a:highlight>
                <a:srgbClr val="FFFF00"/>
              </a:highlight>
            </a:endParaRPr>
          </a:p>
          <a:p>
            <a:pPr marL="0" indent="0">
              <a:spcBef>
                <a:spcPts val="1333"/>
              </a:spcBef>
              <a:buNone/>
            </a:pPr>
            <a:r>
              <a:rPr lang="en" sz="1733" dirty="0"/>
              <a:t>Payment of the session registration fee is required for all individuals who participate in any session associated with the November 2023 IEEE 802 Plenary Session. Registration: </a:t>
            </a:r>
            <a:r>
              <a:rPr lang="en" sz="1733" u="sng" dirty="0">
                <a:solidFill>
                  <a:schemeClr val="hlink"/>
                </a:solidFill>
                <a:hlinkClick r:id="rId5"/>
              </a:rPr>
              <a:t>https://cvent.me/nwK28E</a:t>
            </a:r>
            <a:endParaRPr sz="1733" dirty="0"/>
          </a:p>
          <a:p>
            <a:pPr indent="0" algn="ctr">
              <a:spcBef>
                <a:spcPts val="1333"/>
              </a:spcBef>
              <a:buNone/>
            </a:pPr>
            <a:endParaRPr sz="2000" dirty="0"/>
          </a:p>
          <a:p>
            <a:pPr marL="0" indent="0" algn="ctr">
              <a:spcBef>
                <a:spcPts val="1333"/>
              </a:spcBef>
              <a:spcAft>
                <a:spcPts val="2133"/>
              </a:spcAft>
              <a:buNone/>
            </a:pPr>
            <a:endParaRP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Audio Visual Support - In Person Sessions </a:t>
            </a:r>
            <a:endParaRPr/>
          </a:p>
        </p:txBody>
      </p:sp>
      <p:sp>
        <p:nvSpPr>
          <p:cNvPr id="113" name="Google Shape;113;p6"/>
          <p:cNvSpPr txBox="1">
            <a:spLocks noGrp="1"/>
          </p:cNvSpPr>
          <p:nvPr>
            <p:ph type="body" idx="1"/>
          </p:nvPr>
        </p:nvSpPr>
        <p:spPr>
          <a:xfrm>
            <a:off x="629200" y="2244733"/>
            <a:ext cx="10776800" cy="4613267"/>
          </a:xfrm>
          <a:prstGeom prst="rect">
            <a:avLst/>
          </a:prstGeom>
          <a:noFill/>
          <a:ln>
            <a:noFill/>
          </a:ln>
        </p:spPr>
        <p:txBody>
          <a:bodyPr spcFirstLastPara="1" wrap="square" lIns="121900" tIns="121900" rIns="121900" bIns="121900" anchor="t" anchorCtr="0">
            <a:noAutofit/>
          </a:bodyPr>
          <a:lstStyle/>
          <a:p>
            <a:pPr marL="0" indent="0">
              <a:buNone/>
            </a:pPr>
            <a:r>
              <a:rPr lang="en" sz="1733" b="1"/>
              <a:t>WHO TO CONTACT IF AUDIO VISUAL EQUIPMENT ISN’T WORKING IN YOUR ONSITE MEETING ROOM</a:t>
            </a:r>
            <a:endParaRPr sz="1733" b="1"/>
          </a:p>
          <a:p>
            <a:pPr marL="0" indent="0">
              <a:spcBef>
                <a:spcPts val="1333"/>
              </a:spcBef>
              <a:buNone/>
            </a:pPr>
            <a:r>
              <a:rPr lang="en" sz="1733"/>
              <a:t>Please contact the Meeting Planner directly if you have any issues with the audio visual equipment in your meeting room. The Meeting Planner will contact support and  the appropriate technician will be sent to assist as soon as possible.</a:t>
            </a:r>
            <a:endParaRPr sz="1733"/>
          </a:p>
          <a:p>
            <a:pPr marL="0" indent="0">
              <a:spcBef>
                <a:spcPts val="1333"/>
              </a:spcBef>
              <a:buNone/>
            </a:pPr>
            <a:r>
              <a:rPr lang="en" sz="1733"/>
              <a:t>Meeting Planner can be reached at:</a:t>
            </a:r>
            <a:endParaRPr sz="1733"/>
          </a:p>
          <a:p>
            <a:pPr indent="-414856">
              <a:spcBef>
                <a:spcPts val="1333"/>
              </a:spcBef>
              <a:buSzPts val="1300"/>
            </a:pPr>
            <a:r>
              <a:rPr lang="en" sz="1733"/>
              <a:t>Registration and Information Desk: Coral Lounge</a:t>
            </a:r>
            <a:endParaRPr sz="1733"/>
          </a:p>
          <a:p>
            <a:pPr indent="-414856">
              <a:buSzPts val="1300"/>
            </a:pPr>
            <a:r>
              <a:rPr lang="en" sz="1733"/>
              <a:t>Event Office: Tiare</a:t>
            </a:r>
            <a:endParaRPr sz="1733"/>
          </a:p>
          <a:p>
            <a:pPr indent="-414856">
              <a:buSzPts val="1300"/>
            </a:pPr>
            <a:r>
              <a:rPr lang="en" sz="1733"/>
              <a:t>Via Text or Call: Lisa Ronmark: +1 (604) 316-4947, Stephanie Williams +1 (408) 497-9613 </a:t>
            </a:r>
            <a:endParaRPr sz="1733" b="1"/>
          </a:p>
          <a:p>
            <a:pPr marL="0" indent="0">
              <a:spcBef>
                <a:spcPts val="1333"/>
              </a:spcBef>
              <a:buNone/>
            </a:pPr>
            <a:r>
              <a:rPr lang="en" sz="1733" b="1"/>
              <a:t>WEBEX AUDIO IN THE ONSITE MEETING ROOM</a:t>
            </a:r>
            <a:endParaRPr sz="1733" b="1"/>
          </a:p>
          <a:p>
            <a:pPr marL="0" indent="0">
              <a:spcBef>
                <a:spcPts val="1333"/>
              </a:spcBef>
              <a:buNone/>
            </a:pPr>
            <a:r>
              <a:rPr lang="en" sz="1733"/>
              <a:t>If you are a local participant, PLEASE, select “Don’t connect to audio” when joining the WebEx session. Connecting to the audio, November cause an audio feedback loop that prevents the meeting from proceeding</a:t>
            </a:r>
            <a:endParaRPr sz="1733"/>
          </a:p>
          <a:p>
            <a:pPr marL="0" indent="0">
              <a:spcBef>
                <a:spcPts val="1333"/>
              </a:spcBef>
              <a:buNone/>
            </a:pPr>
            <a:endParaRPr sz="1733"/>
          </a:p>
          <a:p>
            <a:pPr indent="0" algn="ctr">
              <a:spcBef>
                <a:spcPts val="1333"/>
              </a:spcBef>
              <a:buNone/>
            </a:pPr>
            <a:endParaRPr sz="2267"/>
          </a:p>
          <a:p>
            <a:pPr marL="0" indent="0" algn="ctr">
              <a:spcBef>
                <a:spcPts val="1333"/>
              </a:spcBef>
              <a:spcAft>
                <a:spcPts val="2133"/>
              </a:spcAft>
              <a:buNone/>
            </a:pPr>
            <a:endParaRPr sz="2267"/>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Food and Beverage Breaks</a:t>
            </a:r>
            <a:endParaRPr/>
          </a:p>
        </p:txBody>
      </p:sp>
      <p:sp>
        <p:nvSpPr>
          <p:cNvPr id="119" name="Google Shape;119;p4"/>
          <p:cNvSpPr txBox="1">
            <a:spLocks noGrp="1"/>
          </p:cNvSpPr>
          <p:nvPr>
            <p:ph type="body" idx="1"/>
          </p:nvPr>
        </p:nvSpPr>
        <p:spPr>
          <a:xfrm>
            <a:off x="629200" y="2907300"/>
            <a:ext cx="5110000" cy="3135600"/>
          </a:xfrm>
          <a:prstGeom prst="rect">
            <a:avLst/>
          </a:prstGeom>
          <a:noFill/>
          <a:ln>
            <a:noFill/>
          </a:ln>
        </p:spPr>
        <p:txBody>
          <a:bodyPr spcFirstLastPara="1" wrap="square" lIns="121900" tIns="121900" rIns="121900" bIns="121900" anchor="t" anchorCtr="0">
            <a:noAutofit/>
          </a:bodyPr>
          <a:lstStyle/>
          <a:p>
            <a:pPr marL="0" indent="0" algn="ctr">
              <a:lnSpc>
                <a:spcPct val="50000"/>
              </a:lnSpc>
              <a:spcBef>
                <a:spcPts val="1333"/>
              </a:spcBef>
              <a:buNone/>
            </a:pPr>
            <a:r>
              <a:rPr lang="en" sz="2400" b="1" dirty="0"/>
              <a:t>Light Breakfast</a:t>
            </a:r>
            <a:endParaRPr sz="2400" b="1" dirty="0"/>
          </a:p>
          <a:p>
            <a:pPr marL="0" indent="0" algn="ctr">
              <a:lnSpc>
                <a:spcPct val="50000"/>
              </a:lnSpc>
              <a:spcBef>
                <a:spcPts val="1333"/>
              </a:spcBef>
              <a:buNone/>
            </a:pPr>
            <a:r>
              <a:rPr lang="en" sz="2400" b="1" dirty="0"/>
              <a:t>Coral Lounge, 2nd Floor </a:t>
            </a:r>
            <a:endParaRPr sz="2400" b="1" dirty="0"/>
          </a:p>
          <a:p>
            <a:pPr marL="0" indent="0" algn="ctr">
              <a:lnSpc>
                <a:spcPct val="50000"/>
              </a:lnSpc>
              <a:spcBef>
                <a:spcPts val="1333"/>
              </a:spcBef>
              <a:buNone/>
            </a:pPr>
            <a:r>
              <a:rPr lang="en" sz="2400" dirty="0"/>
              <a:t>Monday - Friday </a:t>
            </a:r>
            <a:endParaRPr sz="2400" dirty="0"/>
          </a:p>
          <a:p>
            <a:pPr marL="0" indent="0" algn="ctr">
              <a:lnSpc>
                <a:spcPct val="50000"/>
              </a:lnSpc>
              <a:spcBef>
                <a:spcPts val="1333"/>
              </a:spcBef>
              <a:buNone/>
            </a:pPr>
            <a:r>
              <a:rPr lang="en" sz="2400" dirty="0"/>
              <a:t>7:15 AM - 8:15 AM</a:t>
            </a:r>
            <a:endParaRPr sz="2400" dirty="0"/>
          </a:p>
          <a:p>
            <a:pPr marL="0" indent="0" algn="ctr">
              <a:lnSpc>
                <a:spcPct val="50000"/>
              </a:lnSpc>
              <a:spcBef>
                <a:spcPts val="1333"/>
              </a:spcBef>
              <a:buNone/>
            </a:pPr>
            <a:endParaRPr sz="2400" dirty="0"/>
          </a:p>
          <a:p>
            <a:pPr marL="0" indent="0" algn="ctr">
              <a:lnSpc>
                <a:spcPct val="50000"/>
              </a:lnSpc>
              <a:spcBef>
                <a:spcPts val="1333"/>
              </a:spcBef>
              <a:buClr>
                <a:srgbClr val="000000"/>
              </a:buClr>
              <a:buNone/>
            </a:pPr>
            <a:r>
              <a:rPr lang="en" sz="2400" b="1" dirty="0"/>
              <a:t>Morning Coffee &amp; Tea Break</a:t>
            </a:r>
            <a:endParaRPr sz="2400" b="1" dirty="0"/>
          </a:p>
          <a:p>
            <a:pPr marL="0" indent="0" algn="ctr">
              <a:lnSpc>
                <a:spcPct val="50000"/>
              </a:lnSpc>
              <a:spcBef>
                <a:spcPts val="1333"/>
              </a:spcBef>
              <a:buClr>
                <a:srgbClr val="000000"/>
              </a:buClr>
              <a:buNone/>
            </a:pPr>
            <a:r>
              <a:rPr lang="en" sz="2400" b="1" dirty="0"/>
              <a:t>Coral Lounge, 2nd Floor</a:t>
            </a:r>
            <a:endParaRPr sz="2400" dirty="0"/>
          </a:p>
          <a:p>
            <a:pPr marL="0" indent="0" algn="ctr">
              <a:lnSpc>
                <a:spcPct val="50000"/>
              </a:lnSpc>
              <a:spcBef>
                <a:spcPts val="1333"/>
              </a:spcBef>
              <a:buNone/>
            </a:pPr>
            <a:r>
              <a:rPr lang="en" sz="2400" dirty="0"/>
              <a:t>Monday - Thursday </a:t>
            </a:r>
            <a:endParaRPr sz="2400" dirty="0"/>
          </a:p>
          <a:p>
            <a:pPr marL="0" indent="0" algn="ctr">
              <a:lnSpc>
                <a:spcPct val="50000"/>
              </a:lnSpc>
              <a:spcBef>
                <a:spcPts val="1333"/>
              </a:spcBef>
              <a:buNone/>
            </a:pPr>
            <a:r>
              <a:rPr lang="en" sz="2400" dirty="0"/>
              <a:t>9:50 AM - 10:35 AM</a:t>
            </a:r>
            <a:endParaRPr sz="2400" dirty="0"/>
          </a:p>
          <a:p>
            <a:pPr marL="0" indent="0">
              <a:spcBef>
                <a:spcPts val="1333"/>
              </a:spcBef>
              <a:buNone/>
            </a:pPr>
            <a:endParaRPr sz="2400" dirty="0"/>
          </a:p>
          <a:p>
            <a:pPr indent="0" algn="ctr">
              <a:spcBef>
                <a:spcPts val="1333"/>
              </a:spcBef>
              <a:buNone/>
            </a:pPr>
            <a:endParaRPr sz="2400" dirty="0"/>
          </a:p>
          <a:p>
            <a:pPr marL="0" indent="0" algn="ctr">
              <a:spcBef>
                <a:spcPts val="1333"/>
              </a:spcBef>
              <a:spcAft>
                <a:spcPts val="2133"/>
              </a:spcAft>
              <a:buNone/>
            </a:pPr>
            <a:endParaRPr sz="2400" dirty="0"/>
          </a:p>
        </p:txBody>
      </p:sp>
      <p:sp>
        <p:nvSpPr>
          <p:cNvPr id="120" name="Google Shape;120;p4"/>
          <p:cNvSpPr txBox="1">
            <a:spLocks noGrp="1"/>
          </p:cNvSpPr>
          <p:nvPr>
            <p:ph type="body" idx="2"/>
          </p:nvPr>
        </p:nvSpPr>
        <p:spPr>
          <a:xfrm>
            <a:off x="6235500" y="2849633"/>
            <a:ext cx="5110000" cy="3384000"/>
          </a:xfrm>
          <a:prstGeom prst="rect">
            <a:avLst/>
          </a:prstGeom>
          <a:noFill/>
          <a:ln>
            <a:noFill/>
          </a:ln>
        </p:spPr>
        <p:txBody>
          <a:bodyPr spcFirstLastPara="1" wrap="square" lIns="121900" tIns="121900" rIns="121900" bIns="121900" anchor="t" anchorCtr="0">
            <a:noAutofit/>
          </a:bodyPr>
          <a:lstStyle/>
          <a:p>
            <a:pPr marL="0" indent="0" algn="ctr">
              <a:lnSpc>
                <a:spcPct val="50000"/>
              </a:lnSpc>
              <a:spcBef>
                <a:spcPts val="1333"/>
              </a:spcBef>
              <a:buNone/>
            </a:pPr>
            <a:r>
              <a:rPr lang="en" sz="2133" b="1" dirty="0"/>
              <a:t>Lunch</a:t>
            </a:r>
            <a:endParaRPr sz="2133" b="1" dirty="0"/>
          </a:p>
          <a:p>
            <a:pPr marL="0" indent="0" algn="ctr">
              <a:lnSpc>
                <a:spcPct val="50000"/>
              </a:lnSpc>
              <a:spcBef>
                <a:spcPts val="1333"/>
              </a:spcBef>
              <a:buNone/>
            </a:pPr>
            <a:r>
              <a:rPr lang="en" sz="2133" b="1" dirty="0"/>
              <a:t>Coral III, 2nd Floor</a:t>
            </a:r>
            <a:endParaRPr sz="2133" b="1" dirty="0"/>
          </a:p>
          <a:p>
            <a:pPr marL="0" indent="0" algn="ctr">
              <a:lnSpc>
                <a:spcPct val="50000"/>
              </a:lnSpc>
              <a:spcBef>
                <a:spcPts val="1333"/>
              </a:spcBef>
              <a:buClr>
                <a:srgbClr val="000000"/>
              </a:buClr>
              <a:buNone/>
            </a:pPr>
            <a:r>
              <a:rPr lang="en" sz="2133" dirty="0"/>
              <a:t>Monday - Thursday </a:t>
            </a:r>
            <a:endParaRPr sz="2133" dirty="0"/>
          </a:p>
          <a:p>
            <a:pPr marL="0" indent="0" algn="ctr">
              <a:lnSpc>
                <a:spcPct val="50000"/>
              </a:lnSpc>
              <a:spcBef>
                <a:spcPts val="1333"/>
              </a:spcBef>
              <a:buClr>
                <a:srgbClr val="000000"/>
              </a:buClr>
              <a:buNone/>
            </a:pPr>
            <a:r>
              <a:rPr lang="en" sz="2133" dirty="0"/>
              <a:t>12:00 PM - 1:30 PM</a:t>
            </a:r>
            <a:endParaRPr sz="2133" dirty="0"/>
          </a:p>
          <a:p>
            <a:pPr marL="0" indent="0" algn="ctr">
              <a:lnSpc>
                <a:spcPct val="50000"/>
              </a:lnSpc>
              <a:spcBef>
                <a:spcPts val="1333"/>
              </a:spcBef>
              <a:buNone/>
            </a:pPr>
            <a:endParaRPr sz="2133" dirty="0"/>
          </a:p>
          <a:p>
            <a:pPr marL="0" indent="0" algn="ctr">
              <a:lnSpc>
                <a:spcPct val="50000"/>
              </a:lnSpc>
              <a:spcBef>
                <a:spcPts val="1333"/>
              </a:spcBef>
              <a:buNone/>
            </a:pPr>
            <a:r>
              <a:rPr lang="en" sz="2133" b="1" dirty="0"/>
              <a:t>Afternoon Break</a:t>
            </a:r>
            <a:endParaRPr sz="2133" b="1" dirty="0"/>
          </a:p>
          <a:p>
            <a:pPr marL="0" indent="0" algn="ctr">
              <a:lnSpc>
                <a:spcPct val="50000"/>
              </a:lnSpc>
              <a:spcBef>
                <a:spcPts val="1333"/>
              </a:spcBef>
              <a:buNone/>
            </a:pPr>
            <a:r>
              <a:rPr lang="en" sz="2133" b="1" dirty="0"/>
              <a:t>Coral Lounge, 2nd Floor</a:t>
            </a:r>
            <a:endParaRPr sz="2133" dirty="0"/>
          </a:p>
          <a:p>
            <a:pPr marL="0" indent="0" algn="ctr">
              <a:lnSpc>
                <a:spcPct val="50000"/>
              </a:lnSpc>
              <a:spcBef>
                <a:spcPts val="1333"/>
              </a:spcBef>
              <a:buNone/>
            </a:pPr>
            <a:r>
              <a:rPr lang="en" sz="2133" dirty="0"/>
              <a:t>Monday - Thursday </a:t>
            </a:r>
            <a:endParaRPr sz="2133" dirty="0"/>
          </a:p>
          <a:p>
            <a:pPr marL="0" indent="0" algn="ctr">
              <a:lnSpc>
                <a:spcPct val="50000"/>
              </a:lnSpc>
              <a:spcBef>
                <a:spcPts val="1333"/>
              </a:spcBef>
              <a:spcAft>
                <a:spcPts val="1333"/>
              </a:spcAft>
              <a:buNone/>
            </a:pPr>
            <a:r>
              <a:rPr lang="en" sz="2133" dirty="0"/>
              <a:t>3:00 PM - 4:00 PM</a:t>
            </a:r>
            <a:endParaRPr sz="2133" dirty="0"/>
          </a:p>
        </p:txBody>
      </p:sp>
      <p:sp>
        <p:nvSpPr>
          <p:cNvPr id="121" name="Google Shape;121;p4"/>
          <p:cNvSpPr txBox="1"/>
          <p:nvPr/>
        </p:nvSpPr>
        <p:spPr>
          <a:xfrm>
            <a:off x="2005067" y="2470034"/>
            <a:ext cx="8369200" cy="577041"/>
          </a:xfrm>
          <a:prstGeom prst="rect">
            <a:avLst/>
          </a:prstGeom>
          <a:noFill/>
          <a:ln>
            <a:noFill/>
          </a:ln>
        </p:spPr>
        <p:txBody>
          <a:bodyPr spcFirstLastPara="1" wrap="square" lIns="121900" tIns="121900" rIns="121900" bIns="121900" anchor="t" anchorCtr="0">
            <a:spAutoFit/>
          </a:bodyPr>
          <a:lstStyle/>
          <a:p>
            <a:pPr algn="ctr" defTabSz="1219170" eaLnBrk="1" fontAlgn="auto" hangingPunct="1">
              <a:lnSpc>
                <a:spcPct val="50000"/>
              </a:lnSpc>
              <a:spcBef>
                <a:spcPts val="0"/>
              </a:spcBef>
              <a:spcAft>
                <a:spcPts val="1333"/>
              </a:spcAft>
              <a:buClr>
                <a:srgbClr val="000000"/>
              </a:buClr>
              <a:buSzPts val="1300"/>
            </a:pPr>
            <a:r>
              <a:rPr lang="en" sz="2133" b="1" kern="0" dirty="0">
                <a:solidFill>
                  <a:srgbClr val="FF0000"/>
                </a:solidFill>
                <a:latin typeface="Roboto"/>
                <a:ea typeface="Roboto"/>
                <a:cs typeface="Roboto"/>
                <a:sym typeface="Roboto"/>
              </a:rPr>
              <a:t>FOR REGISTERED ATTENDEES ONLY</a:t>
            </a:r>
            <a:endParaRPr sz="2133" b="1" kern="0" dirty="0">
              <a:solidFill>
                <a:srgbClr val="FF0000"/>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9"/>
          <p:cNvSpPr txBox="1">
            <a:spLocks noGrp="1"/>
          </p:cNvSpPr>
          <p:nvPr>
            <p:ph type="title"/>
          </p:nvPr>
        </p:nvSpPr>
        <p:spPr>
          <a:xfrm>
            <a:off x="629200" y="116233"/>
            <a:ext cx="10962800" cy="1892400"/>
          </a:xfrm>
          <a:prstGeom prst="rect">
            <a:avLst/>
          </a:prstGeom>
          <a:noFill/>
          <a:ln>
            <a:noFill/>
          </a:ln>
        </p:spPr>
        <p:txBody>
          <a:bodyPr spcFirstLastPara="1" wrap="square" lIns="121900" tIns="121900" rIns="121900" bIns="121900" anchor="b" anchorCtr="0">
            <a:noAutofit/>
          </a:bodyPr>
          <a:lstStyle/>
          <a:p>
            <a:pPr algn="ctr"/>
            <a:endParaRPr sz="3867" b="1" i="1"/>
          </a:p>
          <a:p>
            <a:pPr algn="ctr"/>
            <a:endParaRPr sz="3867" b="1" i="1"/>
          </a:p>
          <a:p>
            <a:pPr algn="ctr"/>
            <a:r>
              <a:rPr lang="en" sz="3867" b="1" i="1"/>
              <a:t>IEEE 802 Networking Social</a:t>
            </a:r>
            <a:endParaRPr sz="3867" b="1" i="1"/>
          </a:p>
          <a:p>
            <a:pPr algn="ctr"/>
            <a:endParaRPr sz="2400" b="1" i="1"/>
          </a:p>
          <a:p>
            <a:pPr algn="ctr"/>
            <a:r>
              <a:rPr lang="en" sz="3867"/>
              <a:t>Wednesday November 15th at 6:30 PM</a:t>
            </a:r>
            <a:endParaRPr sz="3867"/>
          </a:p>
        </p:txBody>
      </p:sp>
      <p:sp>
        <p:nvSpPr>
          <p:cNvPr id="127" name="Google Shape;127;p9"/>
          <p:cNvSpPr txBox="1">
            <a:spLocks noGrp="1"/>
          </p:cNvSpPr>
          <p:nvPr>
            <p:ph type="body" idx="1"/>
          </p:nvPr>
        </p:nvSpPr>
        <p:spPr>
          <a:xfrm>
            <a:off x="629200" y="2413500"/>
            <a:ext cx="11195200" cy="4368800"/>
          </a:xfrm>
          <a:prstGeom prst="rect">
            <a:avLst/>
          </a:prstGeom>
          <a:noFill/>
          <a:ln>
            <a:noFill/>
          </a:ln>
        </p:spPr>
        <p:txBody>
          <a:bodyPr spcFirstLastPara="1" wrap="square" lIns="121900" tIns="121900" rIns="121900" bIns="121900" anchor="t" anchorCtr="0">
            <a:noAutofit/>
          </a:bodyPr>
          <a:lstStyle/>
          <a:p>
            <a:pPr marL="0" indent="0">
              <a:buNone/>
            </a:pPr>
            <a:r>
              <a:rPr lang="en" b="1" dirty="0"/>
              <a:t>WHO: </a:t>
            </a:r>
            <a:r>
              <a:rPr lang="en" dirty="0"/>
              <a:t>All registered attendees and their guests.</a:t>
            </a:r>
            <a:endParaRPr dirty="0"/>
          </a:p>
          <a:p>
            <a:pPr marL="0" indent="0">
              <a:buNone/>
            </a:pPr>
            <a:endParaRPr b="1" dirty="0"/>
          </a:p>
          <a:p>
            <a:pPr marL="0" indent="0">
              <a:buNone/>
            </a:pPr>
            <a:r>
              <a:rPr lang="en" b="1" dirty="0"/>
              <a:t>WHAT:</a:t>
            </a:r>
            <a:r>
              <a:rPr lang="en" dirty="0"/>
              <a:t>  Casual Networking Reception with refreshments, bar service and musical entertainment. </a:t>
            </a:r>
            <a:endParaRPr dirty="0"/>
          </a:p>
          <a:p>
            <a:pPr marL="0" indent="0">
              <a:buNone/>
            </a:pPr>
            <a:endParaRPr b="1" dirty="0"/>
          </a:p>
          <a:p>
            <a:pPr marL="0" indent="0">
              <a:buNone/>
            </a:pPr>
            <a:r>
              <a:rPr lang="en" b="1" dirty="0"/>
              <a:t>WHERE:</a:t>
            </a:r>
            <a:r>
              <a:rPr lang="en" dirty="0"/>
              <a:t> Great Lawn</a:t>
            </a:r>
            <a:endParaRPr dirty="0"/>
          </a:p>
          <a:p>
            <a:pPr marL="0" indent="0">
              <a:buNone/>
            </a:pPr>
            <a:endParaRPr b="1" dirty="0"/>
          </a:p>
          <a:p>
            <a:pPr marL="0" indent="0">
              <a:buNone/>
            </a:pPr>
            <a:r>
              <a:rPr lang="en" b="1" dirty="0"/>
              <a:t>PARTICIPATION WRISTBANDS</a:t>
            </a:r>
            <a:r>
              <a:rPr lang="en" dirty="0"/>
              <a:t> </a:t>
            </a:r>
            <a:endParaRPr dirty="0"/>
          </a:p>
          <a:p>
            <a:pPr marL="0" indent="0">
              <a:buNone/>
            </a:pPr>
            <a:r>
              <a:rPr lang="en" dirty="0"/>
              <a:t>All individuals (including children over the age 8) attending the Social event </a:t>
            </a:r>
            <a:r>
              <a:rPr lang="en" b="1" dirty="0">
                <a:highlight>
                  <a:srgbClr val="FFFF00"/>
                </a:highlight>
              </a:rPr>
              <a:t>must wear a wrist band</a:t>
            </a:r>
            <a:r>
              <a:rPr lang="en" dirty="0"/>
              <a:t>. Wrist Bands and drink ticket shall be distributed with Name Badges at the Plenary Session registration desk. If you plan to have guests attend please pick up their wrist bands by this time. Late requests may not be accommodated. </a:t>
            </a:r>
            <a:endParaRPr dirty="0"/>
          </a:p>
          <a:p>
            <a:pPr marL="0" indent="0">
              <a:buNone/>
            </a:pPr>
            <a:endParaRPr dirty="0"/>
          </a:p>
          <a:p>
            <a:pPr marL="0" indent="0">
              <a:buNone/>
            </a:pPr>
            <a:r>
              <a:rPr lang="en" dirty="0"/>
              <a:t>Please contact the Meeting Planner if have any questions.</a:t>
            </a:r>
            <a:endParaRPr dirty="0"/>
          </a:p>
          <a:p>
            <a:pPr marL="0" indent="0">
              <a:buNone/>
            </a:pPr>
            <a:endParaRPr dirty="0"/>
          </a:p>
          <a:p>
            <a:pPr marL="0" indent="0">
              <a:buNone/>
            </a:pPr>
            <a:endParaRPr dirty="0"/>
          </a:p>
          <a:p>
            <a:pPr indent="0" algn="ctr">
              <a:spcBef>
                <a:spcPts val="1333"/>
              </a:spcBef>
              <a:buNone/>
            </a:pPr>
            <a:endParaRPr dirty="0"/>
          </a:p>
          <a:p>
            <a:pPr marL="0" indent="0" algn="ctr">
              <a:spcBef>
                <a:spcPts val="1333"/>
              </a:spcBef>
              <a:spcAft>
                <a:spcPts val="2133"/>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2601f55b2fa_0_0"/>
          <p:cNvSpPr txBox="1">
            <a:spLocks noGrp="1"/>
          </p:cNvSpPr>
          <p:nvPr>
            <p:ph type="title"/>
          </p:nvPr>
        </p:nvSpPr>
        <p:spPr>
          <a:xfrm>
            <a:off x="131000" y="21800"/>
            <a:ext cx="11768800" cy="803600"/>
          </a:xfrm>
          <a:prstGeom prst="rect">
            <a:avLst/>
          </a:prstGeom>
        </p:spPr>
        <p:txBody>
          <a:bodyPr spcFirstLastPara="1" wrap="square" lIns="121900" tIns="121900" rIns="121900" bIns="121900" anchor="ctr" anchorCtr="0">
            <a:noAutofit/>
          </a:bodyPr>
          <a:lstStyle/>
          <a:p>
            <a:r>
              <a:rPr lang="en" b="1"/>
              <a:t>Resort Map - Meeting Space, Lunches, Social Locations Highlighted</a:t>
            </a:r>
            <a:endParaRPr b="1"/>
          </a:p>
        </p:txBody>
      </p:sp>
      <p:pic>
        <p:nvPicPr>
          <p:cNvPr id="133" name="Google Shape;133;g2601f55b2fa_0_0"/>
          <p:cNvPicPr preferRelativeResize="0"/>
          <p:nvPr/>
        </p:nvPicPr>
        <p:blipFill>
          <a:blip r:embed="rId3">
            <a:alphaModFix/>
          </a:blip>
          <a:stretch>
            <a:fillRect/>
          </a:stretch>
        </p:blipFill>
        <p:spPr>
          <a:xfrm>
            <a:off x="203200" y="1028600"/>
            <a:ext cx="11571869" cy="5626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Google Shape;139;p11"/>
          <p:cNvSpPr txBox="1">
            <a:spLocks noGrp="1"/>
          </p:cNvSpPr>
          <p:nvPr>
            <p:ph type="body" idx="1"/>
          </p:nvPr>
        </p:nvSpPr>
        <p:spPr>
          <a:xfrm>
            <a:off x="349800" y="2380965"/>
            <a:ext cx="11242200" cy="4375435"/>
          </a:xfrm>
          <a:prstGeom prst="rect">
            <a:avLst/>
          </a:prstGeom>
          <a:noFill/>
          <a:ln>
            <a:noFill/>
          </a:ln>
        </p:spPr>
        <p:txBody>
          <a:bodyPr spcFirstLastPara="1" wrap="square" lIns="121900" tIns="121900" rIns="121900" bIns="121900" anchor="t" anchorCtr="0">
            <a:noAutofit/>
          </a:bodyPr>
          <a:lstStyle/>
          <a:p>
            <a:pPr marL="0" indent="0">
              <a:buNone/>
            </a:pPr>
            <a:r>
              <a:rPr lang="en" sz="2133" dirty="0"/>
              <a:t>The next IEEE 802 Plenary Session will be March 10-15, 2024. The session will be a Mixed Mode with In-Person participation at the Hyatt Regency Denver. If you have any questions please email: </a:t>
            </a:r>
            <a:r>
              <a:rPr lang="en" sz="2133" u="sng" dirty="0">
                <a:solidFill>
                  <a:schemeClr val="accent5"/>
                </a:solidFill>
                <a:hlinkClick r:id="rId3">
                  <a:extLst>
                    <a:ext uri="{A12FA001-AC4F-418D-AE19-62706E023703}">
                      <ahyp:hlinkClr xmlns:ahyp="http://schemas.microsoft.com/office/drawing/2018/hyperlinkcolor" val="tx"/>
                    </a:ext>
                  </a:extLst>
                </a:hlinkClick>
              </a:rPr>
              <a:t>802info@facetoface-events.com</a:t>
            </a:r>
            <a:endParaRPr sz="2133" dirty="0"/>
          </a:p>
          <a:p>
            <a:pPr indent="-423323">
              <a:buSzPts val="1400"/>
            </a:pPr>
            <a:r>
              <a:rPr lang="en" sz="2133" b="1"/>
              <a:t>Information </a:t>
            </a:r>
            <a:r>
              <a:rPr lang="en" sz="2133" b="1" dirty="0"/>
              <a:t>and Registration</a:t>
            </a:r>
          </a:p>
          <a:p>
            <a:pPr lvl="1">
              <a:spcBef>
                <a:spcPts val="0"/>
              </a:spcBef>
              <a:buChar char="●"/>
            </a:pPr>
            <a:r>
              <a:rPr lang="en" sz="2133" dirty="0"/>
              <a:t>IEEE 802 Session Registration opens Dec 1, 2023</a:t>
            </a:r>
            <a:endParaRPr sz="2133" dirty="0"/>
          </a:p>
          <a:p>
            <a:pPr lvl="2">
              <a:spcBef>
                <a:spcPts val="0"/>
              </a:spcBef>
              <a:buChar char="○"/>
            </a:pPr>
            <a:r>
              <a:rPr lang="en" sz="2133" dirty="0"/>
              <a:t>Early Registration Deadline : Friday January 12, 202</a:t>
            </a:r>
            <a:r>
              <a:rPr lang="en-US" sz="2133" dirty="0"/>
              <a:t>4</a:t>
            </a:r>
            <a:endParaRPr sz="2133" dirty="0"/>
          </a:p>
          <a:p>
            <a:pPr lvl="1">
              <a:spcBef>
                <a:spcPts val="0"/>
              </a:spcBef>
            </a:pPr>
            <a:r>
              <a:rPr lang="en" sz="2133" dirty="0"/>
              <a:t>Group Hotel Reservations: Hyatt Regency Denver at Colorado Convention Center</a:t>
            </a:r>
            <a:endParaRPr sz="2133" dirty="0"/>
          </a:p>
          <a:p>
            <a:pPr lvl="2">
              <a:spcBef>
                <a:spcPts val="0"/>
              </a:spcBef>
            </a:pPr>
            <a:r>
              <a:rPr lang="en" sz="2133" dirty="0"/>
              <a:t>Available Soon</a:t>
            </a:r>
            <a:endParaRPr sz="2133" dirty="0"/>
          </a:p>
          <a:p>
            <a:pPr lvl="1">
              <a:spcBef>
                <a:spcPts val="0"/>
              </a:spcBef>
            </a:pPr>
            <a:r>
              <a:rPr lang="en" sz="2133" dirty="0"/>
              <a:t>Hotel Reservation Booking Cut Off Date: February 16, 202</a:t>
            </a:r>
            <a:r>
              <a:rPr lang="en-US" sz="2133" dirty="0"/>
              <a:t>4</a:t>
            </a:r>
          </a:p>
          <a:p>
            <a:pPr lvl="1">
              <a:spcBef>
                <a:spcPts val="0"/>
              </a:spcBef>
            </a:pPr>
            <a:endParaRPr sz="2133" dirty="0"/>
          </a:p>
          <a:p>
            <a:pPr marL="0" indent="0">
              <a:buNone/>
            </a:pPr>
            <a:r>
              <a:rPr lang="en-US" sz="2133" dirty="0">
                <a:hlinkClick r:id="rId4"/>
              </a:rPr>
              <a:t>Future Plenary Sessions (802world.org)</a:t>
            </a:r>
            <a:endParaRPr sz="2133" dirty="0"/>
          </a:p>
          <a:p>
            <a:pPr marL="0" indent="0">
              <a:buNone/>
            </a:pPr>
            <a:endParaRPr sz="2133" dirty="0"/>
          </a:p>
          <a:p>
            <a:pPr marL="0" indent="0">
              <a:buNone/>
            </a:pPr>
            <a:r>
              <a:rPr lang="en" sz="2133" dirty="0"/>
              <a:t> </a:t>
            </a:r>
            <a:endParaRPr sz="2133" dirty="0"/>
          </a:p>
        </p:txBody>
      </p:sp>
      <p:sp>
        <p:nvSpPr>
          <p:cNvPr id="3" name="Title 2">
            <a:extLst>
              <a:ext uri="{FF2B5EF4-FFF2-40B4-BE49-F238E27FC236}">
                <a16:creationId xmlns:a16="http://schemas.microsoft.com/office/drawing/2014/main" id="{3C478627-FF8D-8DB8-8745-DDFB15C7A4C8}"/>
              </a:ext>
            </a:extLst>
          </p:cNvPr>
          <p:cNvSpPr>
            <a:spLocks noGrp="1"/>
          </p:cNvSpPr>
          <p:nvPr>
            <p:ph type="title"/>
          </p:nvPr>
        </p:nvSpPr>
        <p:spPr>
          <a:xfrm>
            <a:off x="349800" y="984967"/>
            <a:ext cx="11376035" cy="1023600"/>
          </a:xfrm>
        </p:spPr>
        <p:txBody>
          <a:bodyPr/>
          <a:lstStyle/>
          <a:p>
            <a:r>
              <a:rPr lang="en-US" dirty="0"/>
              <a:t>Next IEEE 802 Plenary Session – March 2024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0AE01418-5A60-E912-5259-BDB8BFD9806B}"/>
              </a:ext>
            </a:extLst>
          </p:cNvPr>
          <p:cNvGrpSpPr/>
          <p:nvPr/>
        </p:nvGrpSpPr>
        <p:grpSpPr>
          <a:xfrm>
            <a:off x="409955" y="685801"/>
            <a:ext cx="11779250" cy="1371600"/>
            <a:chOff x="409955" y="635508"/>
            <a:chExt cx="11779250" cy="1546225"/>
          </a:xfrm>
        </p:grpSpPr>
        <p:sp>
          <p:nvSpPr>
            <p:cNvPr id="7" name="object 3">
              <a:extLst>
                <a:ext uri="{FF2B5EF4-FFF2-40B4-BE49-F238E27FC236}">
                  <a16:creationId xmlns:a16="http://schemas.microsoft.com/office/drawing/2014/main" id="{8F650811-D917-1B17-3D8F-59268769EBBC}"/>
                </a:ext>
              </a:extLst>
            </p:cNvPr>
            <p:cNvSpPr/>
            <p:nvPr/>
          </p:nvSpPr>
          <p:spPr>
            <a:xfrm>
              <a:off x="409955" y="837434"/>
              <a:ext cx="403225" cy="1344295"/>
            </a:xfrm>
            <a:custGeom>
              <a:avLst/>
              <a:gdLst/>
              <a:ahLst/>
              <a:cxnLst/>
              <a:rect l="l" t="t" r="r" b="b"/>
              <a:pathLst>
                <a:path w="403225" h="1344295">
                  <a:moveTo>
                    <a:pt x="403097" y="0"/>
                  </a:moveTo>
                  <a:lnTo>
                    <a:pt x="0" y="144233"/>
                  </a:lnTo>
                  <a:lnTo>
                    <a:pt x="0" y="1344168"/>
                  </a:lnTo>
                  <a:lnTo>
                    <a:pt x="403097" y="1196301"/>
                  </a:lnTo>
                  <a:lnTo>
                    <a:pt x="403097" y="0"/>
                  </a:lnTo>
                  <a:close/>
                </a:path>
              </a:pathLst>
            </a:custGeom>
            <a:solidFill>
              <a:srgbClr val="2F5597"/>
            </a:solidFill>
          </p:spPr>
          <p:txBody>
            <a:bodyPr wrap="square" lIns="0" tIns="0" rIns="0" bIns="0" rtlCol="0"/>
            <a:lstStyle/>
            <a:p>
              <a:endParaRPr/>
            </a:p>
          </p:txBody>
        </p:sp>
        <p:sp>
          <p:nvSpPr>
            <p:cNvPr id="8" name="object 4">
              <a:extLst>
                <a:ext uri="{FF2B5EF4-FFF2-40B4-BE49-F238E27FC236}">
                  <a16:creationId xmlns:a16="http://schemas.microsoft.com/office/drawing/2014/main" id="{71FECBBB-1411-B765-BD80-57188AC39F17}"/>
                </a:ext>
              </a:extLst>
            </p:cNvPr>
            <p:cNvSpPr/>
            <p:nvPr/>
          </p:nvSpPr>
          <p:spPr>
            <a:xfrm>
              <a:off x="644651" y="640842"/>
              <a:ext cx="168910" cy="1344295"/>
            </a:xfrm>
            <a:custGeom>
              <a:avLst/>
              <a:gdLst/>
              <a:ahLst/>
              <a:cxnLst/>
              <a:rect l="l" t="t" r="r" b="b"/>
              <a:pathLst>
                <a:path w="168909" h="1344295">
                  <a:moveTo>
                    <a:pt x="0" y="0"/>
                  </a:moveTo>
                  <a:lnTo>
                    <a:pt x="0" y="1212646"/>
                  </a:lnTo>
                  <a:lnTo>
                    <a:pt x="168401" y="1344167"/>
                  </a:lnTo>
                  <a:lnTo>
                    <a:pt x="168401" y="132727"/>
                  </a:lnTo>
                  <a:lnTo>
                    <a:pt x="0" y="0"/>
                  </a:lnTo>
                  <a:close/>
                </a:path>
              </a:pathLst>
            </a:custGeom>
            <a:solidFill>
              <a:srgbClr val="203864"/>
            </a:solidFill>
          </p:spPr>
          <p:txBody>
            <a:bodyPr wrap="square" lIns="0" tIns="0" rIns="0" bIns="0" rtlCol="0"/>
            <a:lstStyle/>
            <a:p>
              <a:endParaRPr/>
            </a:p>
          </p:txBody>
        </p:sp>
        <p:sp>
          <p:nvSpPr>
            <p:cNvPr id="9" name="object 5">
              <a:extLst>
                <a:ext uri="{FF2B5EF4-FFF2-40B4-BE49-F238E27FC236}">
                  <a16:creationId xmlns:a16="http://schemas.microsoft.com/office/drawing/2014/main" id="{80DB2291-E1B9-9A18-CAAA-674D16FA520B}"/>
                </a:ext>
              </a:extLst>
            </p:cNvPr>
            <p:cNvSpPr/>
            <p:nvPr/>
          </p:nvSpPr>
          <p:spPr>
            <a:xfrm>
              <a:off x="643889" y="635508"/>
              <a:ext cx="11545570" cy="1179830"/>
            </a:xfrm>
            <a:custGeom>
              <a:avLst/>
              <a:gdLst/>
              <a:ahLst/>
              <a:cxnLst/>
              <a:rect l="l" t="t" r="r" b="b"/>
              <a:pathLst>
                <a:path w="11545570" h="1179830">
                  <a:moveTo>
                    <a:pt x="11545062" y="0"/>
                  </a:moveTo>
                  <a:lnTo>
                    <a:pt x="0" y="0"/>
                  </a:lnTo>
                  <a:lnTo>
                    <a:pt x="0" y="1179576"/>
                  </a:lnTo>
                  <a:lnTo>
                    <a:pt x="11545062" y="1179576"/>
                  </a:lnTo>
                  <a:lnTo>
                    <a:pt x="11545062" y="0"/>
                  </a:lnTo>
                  <a:close/>
                </a:path>
              </a:pathLst>
            </a:custGeom>
            <a:solidFill>
              <a:srgbClr val="4472C4"/>
            </a:solidFill>
          </p:spPr>
          <p:txBody>
            <a:bodyPr wrap="square" lIns="0" tIns="0" rIns="0" bIns="0" rtlCol="0"/>
            <a:lstStyle/>
            <a:p>
              <a:endParaRPr/>
            </a:p>
          </p:txBody>
        </p:sp>
      </p:grpSp>
      <p:sp>
        <p:nvSpPr>
          <p:cNvPr id="10" name="object 6">
            <a:extLst>
              <a:ext uri="{FF2B5EF4-FFF2-40B4-BE49-F238E27FC236}">
                <a16:creationId xmlns:a16="http://schemas.microsoft.com/office/drawing/2014/main" id="{7788FFF3-60CE-4A33-EE3E-34BD36C88B05}"/>
              </a:ext>
            </a:extLst>
          </p:cNvPr>
          <p:cNvSpPr txBox="1">
            <a:spLocks/>
          </p:cNvSpPr>
          <p:nvPr/>
        </p:nvSpPr>
        <p:spPr>
          <a:xfrm>
            <a:off x="929218" y="887994"/>
            <a:ext cx="10361084" cy="838199"/>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Basic Room Resource Allocation</a:t>
            </a:r>
          </a:p>
        </p:txBody>
      </p:sp>
      <p:sp>
        <p:nvSpPr>
          <p:cNvPr id="11" name="object 10">
            <a:extLst>
              <a:ext uri="{FF2B5EF4-FFF2-40B4-BE49-F238E27FC236}">
                <a16:creationId xmlns:a16="http://schemas.microsoft.com/office/drawing/2014/main" id="{90A19B06-1E6E-6B81-BD42-E13D8EA181F0}"/>
              </a:ext>
            </a:extLst>
          </p:cNvPr>
          <p:cNvSpPr txBox="1"/>
          <p:nvPr/>
        </p:nvSpPr>
        <p:spPr>
          <a:xfrm>
            <a:off x="1044828" y="2194686"/>
            <a:ext cx="3088640" cy="1165225"/>
          </a:xfrm>
          <a:prstGeom prst="rect">
            <a:avLst/>
          </a:prstGeom>
          <a:solidFill>
            <a:srgbClr val="ED7D31"/>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Big</a:t>
            </a:r>
            <a:r>
              <a:rPr sz="2400" spc="-5"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a:t>
            </a:r>
            <a:r>
              <a:rPr sz="2000" spc="-40" dirty="0">
                <a:solidFill>
                  <a:srgbClr val="FFFFFF"/>
                </a:solidFill>
                <a:latin typeface="Calibri"/>
                <a:cs typeface="Calibri"/>
              </a:rPr>
              <a:t> </a:t>
            </a:r>
            <a:r>
              <a:rPr sz="2000" dirty="0">
                <a:solidFill>
                  <a:srgbClr val="FFFFFF"/>
                </a:solidFill>
                <a:latin typeface="Calibri"/>
                <a:cs typeface="Calibri"/>
              </a:rPr>
              <a:t>100,</a:t>
            </a:r>
            <a:r>
              <a:rPr sz="2000" spc="-30" dirty="0">
                <a:solidFill>
                  <a:srgbClr val="FFFFFF"/>
                </a:solidFill>
                <a:latin typeface="Calibri"/>
                <a:cs typeface="Calibri"/>
              </a:rPr>
              <a:t> </a:t>
            </a:r>
            <a:r>
              <a:rPr sz="2000" dirty="0">
                <a:solidFill>
                  <a:srgbClr val="FFFFFF"/>
                </a:solidFill>
                <a:latin typeface="Calibri"/>
                <a:cs typeface="Calibri"/>
              </a:rPr>
              <a:t>e.g.,</a:t>
            </a:r>
            <a:r>
              <a:rPr sz="2000" spc="-35" dirty="0">
                <a:solidFill>
                  <a:srgbClr val="FFFFFF"/>
                </a:solidFill>
                <a:latin typeface="Calibri"/>
                <a:cs typeface="Calibri"/>
              </a:rPr>
              <a:t> </a:t>
            </a:r>
            <a:r>
              <a:rPr sz="2000" dirty="0">
                <a:solidFill>
                  <a:srgbClr val="FFFFFF"/>
                </a:solidFill>
                <a:latin typeface="Calibri"/>
                <a:cs typeface="Calibri"/>
              </a:rPr>
              <a:t>WG</a:t>
            </a:r>
            <a:r>
              <a:rPr sz="2000" spc="-35" dirty="0">
                <a:solidFill>
                  <a:srgbClr val="FFFFFF"/>
                </a:solidFill>
                <a:latin typeface="Calibri"/>
                <a:cs typeface="Calibri"/>
              </a:rPr>
              <a:t> </a:t>
            </a:r>
            <a:r>
              <a:rPr sz="2000" spc="-10" dirty="0">
                <a:solidFill>
                  <a:srgbClr val="FFFFFF"/>
                </a:solidFill>
                <a:latin typeface="Calibri"/>
                <a:cs typeface="Calibri"/>
              </a:rPr>
              <a:t>plenaries)</a:t>
            </a:r>
            <a:endParaRPr sz="2000" dirty="0">
              <a:latin typeface="Calibri"/>
              <a:cs typeface="Calibri"/>
            </a:endParaRPr>
          </a:p>
        </p:txBody>
      </p:sp>
      <p:sp>
        <p:nvSpPr>
          <p:cNvPr id="12" name="object 11">
            <a:extLst>
              <a:ext uri="{FF2B5EF4-FFF2-40B4-BE49-F238E27FC236}">
                <a16:creationId xmlns:a16="http://schemas.microsoft.com/office/drawing/2014/main" id="{E60B2839-0CF7-957C-DC19-D7AE80C552A1}"/>
              </a:ext>
            </a:extLst>
          </p:cNvPr>
          <p:cNvSpPr txBox="1"/>
          <p:nvPr/>
        </p:nvSpPr>
        <p:spPr>
          <a:xfrm>
            <a:off x="1044828" y="3359530"/>
            <a:ext cx="3076575" cy="2659190"/>
          </a:xfrm>
          <a:prstGeom prst="rect">
            <a:avLst/>
          </a:prstGeom>
          <a:solidFill>
            <a:srgbClr val="F8D7CD">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5</a:t>
            </a:r>
            <a:r>
              <a:rPr sz="2000" spc="-25" dirty="0">
                <a:solidFill>
                  <a:schemeClr val="tx1"/>
                </a:solidFill>
                <a:latin typeface="Calibri"/>
                <a:cs typeface="Calibri"/>
              </a:rPr>
              <a:t>)</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2</a:t>
            </a:r>
            <a:r>
              <a:rPr sz="2000" spc="-60" dirty="0">
                <a:solidFill>
                  <a:schemeClr val="tx1"/>
                </a:solidFill>
                <a:latin typeface="Calibri"/>
                <a:cs typeface="Calibri"/>
              </a:rPr>
              <a:t> </a:t>
            </a:r>
            <a:r>
              <a:rPr sz="2000" dirty="0">
                <a:solidFill>
                  <a:schemeClr val="tx1"/>
                </a:solidFill>
                <a:latin typeface="Calibri"/>
                <a:cs typeface="Calibri"/>
              </a:rPr>
              <a:t>tables</a:t>
            </a:r>
            <a:r>
              <a:rPr sz="2000" spc="-50"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30" dirty="0">
                <a:solidFill>
                  <a:schemeClr val="tx1"/>
                </a:solidFill>
                <a:latin typeface="Calibri"/>
                <a:cs typeface="Calibri"/>
              </a:rPr>
              <a:t> </a:t>
            </a:r>
            <a:r>
              <a:rPr sz="2000" dirty="0">
                <a:solidFill>
                  <a:schemeClr val="tx1"/>
                </a:solidFill>
                <a:latin typeface="Calibri"/>
                <a:cs typeface="Calibri"/>
              </a:rPr>
              <a:t>or</a:t>
            </a:r>
            <a:r>
              <a:rPr sz="2000" spc="-30" dirty="0">
                <a:solidFill>
                  <a:schemeClr val="tx1"/>
                </a:solidFill>
                <a:latin typeface="Calibri"/>
                <a:cs typeface="Calibri"/>
              </a:rPr>
              <a:t> </a:t>
            </a:r>
            <a:r>
              <a:rPr sz="2000" dirty="0">
                <a:solidFill>
                  <a:schemeClr val="tx1"/>
                </a:solidFill>
                <a:latin typeface="Calibri"/>
                <a:cs typeface="Calibri"/>
              </a:rPr>
              <a:t>2</a:t>
            </a:r>
            <a:r>
              <a:rPr sz="2000" spc="-30" dirty="0">
                <a:solidFill>
                  <a:schemeClr val="tx1"/>
                </a:solidFill>
                <a:latin typeface="Calibri"/>
                <a:cs typeface="Calibri"/>
              </a:rPr>
              <a:t> </a:t>
            </a:r>
            <a:r>
              <a:rPr sz="2000" dirty="0">
                <a:solidFill>
                  <a:schemeClr val="tx1"/>
                </a:solidFill>
                <a:latin typeface="Calibri"/>
                <a:cs typeface="Calibri"/>
              </a:rPr>
              <a:t>floor</a:t>
            </a:r>
            <a:r>
              <a:rPr sz="2000" spc="-25"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870" marR="267335" indent="-228600">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a:t>
            </a:r>
            <a:endParaRPr lang="en-US" sz="2000" spc="-10" dirty="0">
              <a:solidFill>
                <a:schemeClr val="tx1"/>
              </a:solidFill>
              <a:latin typeface="Calibri"/>
              <a:cs typeface="Calibri"/>
            </a:endParaRPr>
          </a:p>
          <a:p>
            <a:pPr marL="128270" marR="267335">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sz="1800" dirty="0">
              <a:solidFill>
                <a:schemeClr val="tx1"/>
              </a:solidFill>
              <a:latin typeface="Calibri"/>
              <a:cs typeface="Calibri"/>
            </a:endParaRPr>
          </a:p>
        </p:txBody>
      </p:sp>
      <p:sp>
        <p:nvSpPr>
          <p:cNvPr id="13" name="object 12">
            <a:extLst>
              <a:ext uri="{FF2B5EF4-FFF2-40B4-BE49-F238E27FC236}">
                <a16:creationId xmlns:a16="http://schemas.microsoft.com/office/drawing/2014/main" id="{F27FF358-16A5-2B37-D49B-117553548EBE}"/>
              </a:ext>
            </a:extLst>
          </p:cNvPr>
          <p:cNvSpPr txBox="1"/>
          <p:nvPr/>
        </p:nvSpPr>
        <p:spPr>
          <a:xfrm>
            <a:off x="4551553" y="2194686"/>
            <a:ext cx="3088640" cy="1165225"/>
          </a:xfrm>
          <a:prstGeom prst="rect">
            <a:avLst/>
          </a:prstGeom>
          <a:solidFill>
            <a:srgbClr val="A6A6A6"/>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Medium</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spc="-20" dirty="0">
                <a:solidFill>
                  <a:srgbClr val="FFFFFF"/>
                </a:solidFill>
                <a:latin typeface="Calibri"/>
                <a:cs typeface="Calibri"/>
              </a:rPr>
              <a:t>(35-</a:t>
            </a:r>
            <a:r>
              <a:rPr sz="2000" dirty="0">
                <a:solidFill>
                  <a:srgbClr val="FFFFFF"/>
                </a:solidFill>
                <a:latin typeface="Calibri"/>
                <a:cs typeface="Calibri"/>
              </a:rPr>
              <a:t>100,</a:t>
            </a:r>
            <a:r>
              <a:rPr sz="2000" spc="-45" dirty="0">
                <a:solidFill>
                  <a:srgbClr val="FFFFFF"/>
                </a:solidFill>
                <a:latin typeface="Calibri"/>
                <a:cs typeface="Calibri"/>
              </a:rPr>
              <a:t> </a:t>
            </a:r>
            <a:r>
              <a:rPr sz="2000" dirty="0">
                <a:solidFill>
                  <a:srgbClr val="FFFFFF"/>
                </a:solidFill>
                <a:latin typeface="Calibri"/>
                <a:cs typeface="Calibri"/>
              </a:rPr>
              <a:t>e.g.,</a:t>
            </a:r>
            <a:r>
              <a:rPr sz="2000" spc="-40" dirty="0">
                <a:solidFill>
                  <a:srgbClr val="FFFFFF"/>
                </a:solidFill>
                <a:latin typeface="Calibri"/>
                <a:cs typeface="Calibri"/>
              </a:rPr>
              <a:t> </a:t>
            </a:r>
            <a:r>
              <a:rPr sz="2000" spc="-30" dirty="0">
                <a:solidFill>
                  <a:srgbClr val="FFFFFF"/>
                </a:solidFill>
                <a:latin typeface="Calibri"/>
                <a:cs typeface="Calibri"/>
              </a:rPr>
              <a:t>Task </a:t>
            </a:r>
            <a:r>
              <a:rPr sz="2000" spc="-10" dirty="0">
                <a:solidFill>
                  <a:srgbClr val="FFFFFF"/>
                </a:solidFill>
                <a:latin typeface="Calibri"/>
                <a:cs typeface="Calibri"/>
              </a:rPr>
              <a:t>Forces)</a:t>
            </a:r>
            <a:endParaRPr sz="2000" dirty="0">
              <a:latin typeface="Calibri"/>
              <a:cs typeface="Calibri"/>
            </a:endParaRPr>
          </a:p>
        </p:txBody>
      </p:sp>
      <p:sp>
        <p:nvSpPr>
          <p:cNvPr id="14" name="object 14">
            <a:extLst>
              <a:ext uri="{FF2B5EF4-FFF2-40B4-BE49-F238E27FC236}">
                <a16:creationId xmlns:a16="http://schemas.microsoft.com/office/drawing/2014/main" id="{C097EC8B-6E32-3A9A-F91C-C1BE8CAA01E9}"/>
              </a:ext>
            </a:extLst>
          </p:cNvPr>
          <p:cNvSpPr txBox="1"/>
          <p:nvPr/>
        </p:nvSpPr>
        <p:spPr>
          <a:xfrm>
            <a:off x="8063865" y="2201036"/>
            <a:ext cx="3076575" cy="1152525"/>
          </a:xfrm>
          <a:prstGeom prst="rect">
            <a:avLst/>
          </a:prstGeom>
          <a:solidFill>
            <a:srgbClr val="FFC000"/>
          </a:solidFill>
        </p:spPr>
        <p:txBody>
          <a:bodyPr vert="horz" wrap="square" lIns="0" tIns="217170" rIns="0" bIns="0" rtlCol="0">
            <a:spAutoFit/>
          </a:bodyPr>
          <a:lstStyle/>
          <a:p>
            <a:pPr algn="ctr">
              <a:lnSpc>
                <a:spcPts val="2790"/>
              </a:lnSpc>
              <a:spcBef>
                <a:spcPts val="1710"/>
              </a:spcBef>
            </a:pPr>
            <a:r>
              <a:rPr sz="2400" dirty="0">
                <a:solidFill>
                  <a:srgbClr val="FFFFFF"/>
                </a:solidFill>
                <a:latin typeface="Calibri"/>
                <a:cs typeface="Calibri"/>
              </a:rPr>
              <a:t>Smaller</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(30</a:t>
            </a:r>
            <a:r>
              <a:rPr sz="2000" spc="-30" dirty="0">
                <a:solidFill>
                  <a:srgbClr val="FFFFFF"/>
                </a:solidFill>
                <a:latin typeface="Calibri"/>
                <a:cs typeface="Calibri"/>
              </a:rPr>
              <a:t> </a:t>
            </a:r>
            <a:r>
              <a:rPr sz="2000" dirty="0">
                <a:solidFill>
                  <a:srgbClr val="FFFFFF"/>
                </a:solidFill>
                <a:latin typeface="Calibri"/>
                <a:cs typeface="Calibri"/>
              </a:rPr>
              <a:t>or</a:t>
            </a:r>
            <a:r>
              <a:rPr sz="2000" spc="-20" dirty="0">
                <a:solidFill>
                  <a:srgbClr val="FFFFFF"/>
                </a:solidFill>
                <a:latin typeface="Calibri"/>
                <a:cs typeface="Calibri"/>
              </a:rPr>
              <a:t> </a:t>
            </a:r>
            <a:r>
              <a:rPr sz="2000" spc="-10" dirty="0">
                <a:solidFill>
                  <a:srgbClr val="FFFFFF"/>
                </a:solidFill>
                <a:latin typeface="Calibri"/>
                <a:cs typeface="Calibri"/>
              </a:rPr>
              <a:t>less)</a:t>
            </a:r>
            <a:endParaRPr sz="2000" dirty="0">
              <a:latin typeface="Calibri"/>
              <a:cs typeface="Calibri"/>
            </a:endParaRPr>
          </a:p>
        </p:txBody>
      </p:sp>
      <p:sp>
        <p:nvSpPr>
          <p:cNvPr id="15" name="object 13">
            <a:extLst>
              <a:ext uri="{FF2B5EF4-FFF2-40B4-BE49-F238E27FC236}">
                <a16:creationId xmlns:a16="http://schemas.microsoft.com/office/drawing/2014/main" id="{9FAC210F-9429-2269-39FA-847B07AAA40F}"/>
              </a:ext>
            </a:extLst>
          </p:cNvPr>
          <p:cNvSpPr txBox="1"/>
          <p:nvPr/>
        </p:nvSpPr>
        <p:spPr>
          <a:xfrm>
            <a:off x="4551553" y="3359530"/>
            <a:ext cx="3088640" cy="2609945"/>
          </a:xfrm>
          <a:prstGeom prst="rect">
            <a:avLst/>
          </a:prstGeom>
          <a:solidFill>
            <a:srgbClr val="E2E2E2">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3</a:t>
            </a:r>
            <a:r>
              <a:rPr sz="2000" spc="-25" dirty="0">
                <a:solidFill>
                  <a:schemeClr val="tx1"/>
                </a:solidFill>
                <a:latin typeface="Calibri"/>
                <a:cs typeface="Calibri"/>
              </a:rPr>
              <a:t>)</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table</a:t>
            </a:r>
            <a:r>
              <a:rPr sz="2000" spc="-40"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40" dirty="0">
                <a:solidFill>
                  <a:schemeClr val="tx1"/>
                </a:solidFill>
                <a:latin typeface="Calibri"/>
                <a:cs typeface="Calibri"/>
              </a:rPr>
              <a:t> </a:t>
            </a:r>
            <a:r>
              <a:rPr sz="2000" dirty="0">
                <a:solidFill>
                  <a:schemeClr val="tx1"/>
                </a:solidFill>
                <a:latin typeface="Calibri"/>
                <a:cs typeface="Calibri"/>
              </a:rPr>
              <a:t>floor</a:t>
            </a:r>
            <a:r>
              <a:rPr sz="2000" spc="-35"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870" marR="267335" indent="-228600">
              <a:lnSpc>
                <a:spcPct val="92100"/>
              </a:lnSpc>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28270" marR="267335">
              <a:lnSpc>
                <a:spcPct val="92100"/>
              </a:lnSpc>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1800" dirty="0">
              <a:solidFill>
                <a:schemeClr val="tx1"/>
              </a:solidFill>
              <a:latin typeface="Calibri"/>
              <a:cs typeface="Calibri"/>
            </a:endParaRPr>
          </a:p>
        </p:txBody>
      </p:sp>
      <p:sp>
        <p:nvSpPr>
          <p:cNvPr id="16" name="object 15">
            <a:extLst>
              <a:ext uri="{FF2B5EF4-FFF2-40B4-BE49-F238E27FC236}">
                <a16:creationId xmlns:a16="http://schemas.microsoft.com/office/drawing/2014/main" id="{8D3631EF-32BB-66E0-1456-42BA2AAF9B5E}"/>
              </a:ext>
            </a:extLst>
          </p:cNvPr>
          <p:cNvSpPr txBox="1"/>
          <p:nvPr/>
        </p:nvSpPr>
        <p:spPr>
          <a:xfrm>
            <a:off x="8063865" y="3353180"/>
            <a:ext cx="3076575" cy="2892074"/>
          </a:xfrm>
          <a:prstGeom prst="rect">
            <a:avLst/>
          </a:prstGeom>
          <a:solidFill>
            <a:srgbClr val="FFE8CB">
              <a:alpha val="90194"/>
            </a:srgbClr>
          </a:solidFill>
        </p:spPr>
        <p:txBody>
          <a:bodyPr vert="horz" wrap="square" lIns="0" tIns="91440" rIns="0" bIns="0" rtlCol="0">
            <a:spAutoFit/>
          </a:bodyPr>
          <a:lstStyle/>
          <a:p>
            <a:pPr marL="334645" marR="509905" indent="-228600">
              <a:lnSpc>
                <a:spcPts val="2530"/>
              </a:lnSpc>
              <a:spcBef>
                <a:spcPts val="720"/>
              </a:spcBef>
              <a:buChar char="•"/>
              <a:tabLst>
                <a:tab pos="335280" algn="l"/>
              </a:tabLst>
            </a:pPr>
            <a:r>
              <a:rPr sz="2000" spc="-20" dirty="0">
                <a:solidFill>
                  <a:schemeClr val="tx1"/>
                </a:solidFill>
                <a:latin typeface="Calibri"/>
                <a:cs typeface="Calibri"/>
              </a:rPr>
              <a:t>U-</a:t>
            </a:r>
            <a:r>
              <a:rPr sz="2000" dirty="0">
                <a:solidFill>
                  <a:schemeClr val="tx1"/>
                </a:solidFill>
                <a:latin typeface="Calibri"/>
                <a:cs typeface="Calibri"/>
              </a:rPr>
              <a:t>shaped</a:t>
            </a:r>
            <a:r>
              <a:rPr sz="2000" spc="-40" dirty="0">
                <a:solidFill>
                  <a:schemeClr val="tx1"/>
                </a:solidFill>
                <a:latin typeface="Calibri"/>
                <a:cs typeface="Calibri"/>
              </a:rPr>
              <a:t> </a:t>
            </a:r>
            <a:r>
              <a:rPr sz="2000" dirty="0">
                <a:solidFill>
                  <a:schemeClr val="tx1"/>
                </a:solidFill>
                <a:latin typeface="Calibri"/>
                <a:cs typeface="Calibri"/>
              </a:rPr>
              <a:t>or</a:t>
            </a:r>
            <a:r>
              <a:rPr sz="2000" spc="-45" dirty="0">
                <a:solidFill>
                  <a:schemeClr val="tx1"/>
                </a:solidFill>
                <a:latin typeface="Calibri"/>
                <a:cs typeface="Calibri"/>
              </a:rPr>
              <a:t> </a:t>
            </a:r>
            <a:r>
              <a:rPr sz="2000" spc="-20" dirty="0">
                <a:solidFill>
                  <a:schemeClr val="tx1"/>
                </a:solidFill>
                <a:latin typeface="Calibri"/>
                <a:cs typeface="Calibri"/>
              </a:rPr>
              <a:t>board </a:t>
            </a:r>
            <a:r>
              <a:rPr sz="2000" dirty="0">
                <a:solidFill>
                  <a:schemeClr val="tx1"/>
                </a:solidFill>
                <a:latin typeface="Calibri"/>
                <a:cs typeface="Calibri"/>
              </a:rPr>
              <a:t>meeting</a:t>
            </a:r>
            <a:r>
              <a:rPr sz="2000" spc="-95" dirty="0">
                <a:solidFill>
                  <a:schemeClr val="tx1"/>
                </a:solidFill>
                <a:latin typeface="Calibri"/>
                <a:cs typeface="Calibri"/>
              </a:rPr>
              <a:t> </a:t>
            </a:r>
            <a:r>
              <a:rPr sz="2000" spc="-10" dirty="0">
                <a:solidFill>
                  <a:schemeClr val="tx1"/>
                </a:solidFill>
                <a:latin typeface="Calibri"/>
                <a:cs typeface="Calibri"/>
              </a:rPr>
              <a:t>setup</a:t>
            </a:r>
            <a:endParaRPr sz="2000" dirty="0">
              <a:solidFill>
                <a:schemeClr val="tx1"/>
              </a:solidFill>
              <a:latin typeface="Calibri"/>
              <a:cs typeface="Calibri"/>
            </a:endParaRPr>
          </a:p>
          <a:p>
            <a:pPr marL="334645" indent="-229235">
              <a:lnSpc>
                <a:spcPct val="100000"/>
              </a:lnSpc>
              <a:spcBef>
                <a:spcPts val="140"/>
              </a:spcBef>
              <a:buChar char="•"/>
              <a:tabLst>
                <a:tab pos="33528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room</a:t>
            </a:r>
            <a:r>
              <a:rPr sz="2000" spc="-55" dirty="0">
                <a:solidFill>
                  <a:schemeClr val="tx1"/>
                </a:solidFill>
                <a:latin typeface="Calibri"/>
                <a:cs typeface="Calibri"/>
              </a:rPr>
              <a:t> </a:t>
            </a:r>
            <a:r>
              <a:rPr sz="2000" spc="-10" dirty="0">
                <a:solidFill>
                  <a:schemeClr val="tx1"/>
                </a:solidFill>
                <a:latin typeface="Calibri"/>
                <a:cs typeface="Calibri"/>
              </a:rPr>
              <a:t>microphone</a:t>
            </a:r>
            <a:endParaRPr sz="2000" dirty="0">
              <a:solidFill>
                <a:schemeClr val="tx1"/>
              </a:solidFill>
              <a:latin typeface="Calibri"/>
              <a:cs typeface="Calibri"/>
            </a:endParaRPr>
          </a:p>
          <a:p>
            <a:pPr marL="563880" marR="504825" lvl="1" indent="-229235">
              <a:lnSpc>
                <a:spcPts val="2200"/>
              </a:lnSpc>
              <a:spcBef>
                <a:spcPts val="480"/>
              </a:spcBef>
              <a:buChar char="•"/>
              <a:tabLst>
                <a:tab pos="564515" algn="l"/>
              </a:tabLst>
            </a:pPr>
            <a:r>
              <a:rPr sz="2000" spc="-10" dirty="0">
                <a:solidFill>
                  <a:schemeClr val="tx1"/>
                </a:solidFill>
                <a:latin typeface="Calibri"/>
                <a:cs typeface="Calibri"/>
              </a:rPr>
              <a:t>Portable</a:t>
            </a:r>
            <a:r>
              <a:rPr sz="2000" spc="-70" dirty="0">
                <a:solidFill>
                  <a:schemeClr val="tx1"/>
                </a:solidFill>
                <a:latin typeface="Calibri"/>
                <a:cs typeface="Calibri"/>
              </a:rPr>
              <a:t> </a:t>
            </a:r>
            <a:r>
              <a:rPr sz="2000" spc="-25" dirty="0">
                <a:solidFill>
                  <a:schemeClr val="tx1"/>
                </a:solidFill>
                <a:latin typeface="Calibri"/>
                <a:cs typeface="Calibri"/>
              </a:rPr>
              <a:t>or speakerphone-</a:t>
            </a:r>
            <a:r>
              <a:rPr sz="2000" spc="-20" dirty="0">
                <a:solidFill>
                  <a:schemeClr val="tx1"/>
                </a:solidFill>
                <a:latin typeface="Calibri"/>
                <a:cs typeface="Calibri"/>
              </a:rPr>
              <a:t>type</a:t>
            </a:r>
            <a:endParaRPr sz="2000" dirty="0">
              <a:solidFill>
                <a:schemeClr val="tx1"/>
              </a:solidFill>
              <a:latin typeface="Calibri"/>
              <a:cs typeface="Calibri"/>
            </a:endParaRPr>
          </a:p>
          <a:p>
            <a:pPr marL="334645" marR="276860" indent="-228600">
              <a:lnSpc>
                <a:spcPct val="92100"/>
              </a:lnSpc>
              <a:spcBef>
                <a:spcPts val="0"/>
              </a:spcBef>
              <a:buChar char="•"/>
              <a:tabLst>
                <a:tab pos="33528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06045" marR="276860">
              <a:lnSpc>
                <a:spcPct val="92100"/>
              </a:lnSpc>
              <a:spcBef>
                <a:spcPts val="0"/>
              </a:spcBef>
              <a:tabLst>
                <a:tab pos="33528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34645" marR="276860" indent="-228600">
              <a:lnSpc>
                <a:spcPct val="92100"/>
              </a:lnSpc>
              <a:spcBef>
                <a:spcPts val="290"/>
              </a:spcBef>
              <a:buChar char="•"/>
              <a:tabLst>
                <a:tab pos="33528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1800" dirty="0">
              <a:solidFill>
                <a:schemeClr val="tx1"/>
              </a:solidFill>
              <a:latin typeface="Calibri"/>
              <a:cs typeface="Calibri"/>
            </a:endParaRPr>
          </a:p>
        </p:txBody>
      </p:sp>
    </p:spTree>
    <p:extLst>
      <p:ext uri="{BB962C8B-B14F-4D97-AF65-F5344CB8AC3E}">
        <p14:creationId xmlns:p14="http://schemas.microsoft.com/office/powerpoint/2010/main" val="1874758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5D963B-4704-9563-2D5E-7AC476EAA41D}"/>
              </a:ext>
            </a:extLst>
          </p:cNvPr>
          <p:cNvPicPr>
            <a:picLocks noChangeAspect="1"/>
          </p:cNvPicPr>
          <p:nvPr/>
        </p:nvPicPr>
        <p:blipFill>
          <a:blip r:embed="rId3"/>
          <a:stretch>
            <a:fillRect/>
          </a:stretch>
        </p:blipFill>
        <p:spPr>
          <a:xfrm>
            <a:off x="1195170" y="644525"/>
            <a:ext cx="9901144" cy="5620919"/>
          </a:xfrm>
          <a:prstGeom prst="rect">
            <a:avLst/>
          </a:prstGeom>
        </p:spPr>
      </p:pic>
      <p:pic>
        <p:nvPicPr>
          <p:cNvPr id="3" name="Picture 2">
            <a:extLst>
              <a:ext uri="{FF2B5EF4-FFF2-40B4-BE49-F238E27FC236}">
                <a16:creationId xmlns:a16="http://schemas.microsoft.com/office/drawing/2014/main" id="{EB9B5D59-0526-7C4D-C342-12EEF5638DB7}"/>
              </a:ext>
            </a:extLst>
          </p:cNvPr>
          <p:cNvPicPr>
            <a:picLocks noChangeAspect="1"/>
          </p:cNvPicPr>
          <p:nvPr/>
        </p:nvPicPr>
        <p:blipFill>
          <a:blip r:embed="rId4"/>
          <a:stretch>
            <a:fillRect/>
          </a:stretch>
        </p:blipFill>
        <p:spPr>
          <a:xfrm>
            <a:off x="5738286" y="4495800"/>
            <a:ext cx="1476581" cy="543001"/>
          </a:xfrm>
          <a:prstGeom prst="rect">
            <a:avLst/>
          </a:prstGeom>
        </p:spPr>
      </p:pic>
      <p:sp>
        <p:nvSpPr>
          <p:cNvPr id="8" name="TextBox 7">
            <a:extLst>
              <a:ext uri="{FF2B5EF4-FFF2-40B4-BE49-F238E27FC236}">
                <a16:creationId xmlns:a16="http://schemas.microsoft.com/office/drawing/2014/main" id="{D9C9F948-B56C-379B-6B1F-8F6F9759D7D7}"/>
              </a:ext>
            </a:extLst>
          </p:cNvPr>
          <p:cNvSpPr txBox="1"/>
          <p:nvPr/>
        </p:nvSpPr>
        <p:spPr>
          <a:xfrm>
            <a:off x="5793318" y="4157246"/>
            <a:ext cx="1350434" cy="338554"/>
          </a:xfrm>
          <a:prstGeom prst="rect">
            <a:avLst/>
          </a:prstGeom>
          <a:noFill/>
        </p:spPr>
        <p:txBody>
          <a:bodyPr wrap="square" rtlCol="0">
            <a:spAutoFit/>
          </a:bodyPr>
          <a:lstStyle/>
          <a:p>
            <a:r>
              <a:rPr lang="en-US" sz="1600" dirty="0">
                <a:solidFill>
                  <a:schemeClr val="tx1"/>
                </a:solidFill>
              </a:rPr>
              <a:t>Scarlett</a:t>
            </a:r>
          </a:p>
        </p:txBody>
      </p:sp>
    </p:spTree>
    <p:extLst>
      <p:ext uri="{BB962C8B-B14F-4D97-AF65-F5344CB8AC3E}">
        <p14:creationId xmlns:p14="http://schemas.microsoft.com/office/powerpoint/2010/main" val="3960265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9B35F4-CFF1-1D0C-AD6A-7F7AF625B4EA}"/>
              </a:ext>
            </a:extLst>
          </p:cNvPr>
          <p:cNvPicPr>
            <a:picLocks noChangeAspect="1"/>
          </p:cNvPicPr>
          <p:nvPr/>
        </p:nvPicPr>
        <p:blipFill>
          <a:blip r:embed="rId2"/>
          <a:stretch>
            <a:fillRect/>
          </a:stretch>
        </p:blipFill>
        <p:spPr>
          <a:xfrm>
            <a:off x="504044" y="1890609"/>
            <a:ext cx="11183911" cy="3076781"/>
          </a:xfrm>
          <a:prstGeom prst="rect">
            <a:avLst/>
          </a:prstGeom>
        </p:spPr>
      </p:pic>
      <p:sp>
        <p:nvSpPr>
          <p:cNvPr id="7" name="TextBox 6">
            <a:extLst>
              <a:ext uri="{FF2B5EF4-FFF2-40B4-BE49-F238E27FC236}">
                <a16:creationId xmlns:a16="http://schemas.microsoft.com/office/drawing/2014/main" id="{88DC82C4-B47B-B777-A5DA-0144D081B47E}"/>
              </a:ext>
            </a:extLst>
          </p:cNvPr>
          <p:cNvSpPr txBox="1"/>
          <p:nvPr/>
        </p:nvSpPr>
        <p:spPr>
          <a:xfrm>
            <a:off x="1524000" y="1295400"/>
            <a:ext cx="9448800" cy="461665"/>
          </a:xfrm>
          <a:prstGeom prst="rect">
            <a:avLst/>
          </a:prstGeom>
          <a:noFill/>
        </p:spPr>
        <p:txBody>
          <a:bodyPr wrap="square" rtlCol="0">
            <a:spAutoFit/>
          </a:bodyPr>
          <a:lstStyle/>
          <a:p>
            <a:pPr algn="ctr"/>
            <a:r>
              <a:rPr lang="en-US" dirty="0">
                <a:solidFill>
                  <a:schemeClr val="tx1"/>
                </a:solidFill>
              </a:rPr>
              <a:t>Scarlett Solo – Audio Interface by </a:t>
            </a:r>
            <a:r>
              <a:rPr lang="en-US" dirty="0" err="1">
                <a:solidFill>
                  <a:schemeClr val="tx1"/>
                </a:solidFill>
              </a:rPr>
              <a:t>Focusrite</a:t>
            </a:r>
            <a:endParaRPr lang="en-US" dirty="0">
              <a:solidFill>
                <a:schemeClr val="tx1"/>
              </a:solidFill>
            </a:endParaRPr>
          </a:p>
        </p:txBody>
      </p:sp>
      <p:sp>
        <p:nvSpPr>
          <p:cNvPr id="8" name="TextBox 7">
            <a:extLst>
              <a:ext uri="{FF2B5EF4-FFF2-40B4-BE49-F238E27FC236}">
                <a16:creationId xmlns:a16="http://schemas.microsoft.com/office/drawing/2014/main" id="{1D2B7EA3-45A8-E9AD-3E32-8166E6DBE062}"/>
              </a:ext>
            </a:extLst>
          </p:cNvPr>
          <p:cNvSpPr txBox="1"/>
          <p:nvPr/>
        </p:nvSpPr>
        <p:spPr>
          <a:xfrm>
            <a:off x="2743200" y="4551638"/>
            <a:ext cx="8534399" cy="1877437"/>
          </a:xfrm>
          <a:prstGeom prst="rect">
            <a:avLst/>
          </a:prstGeom>
          <a:noFill/>
        </p:spPr>
        <p:txBody>
          <a:bodyPr wrap="square" rtlCol="0">
            <a:spAutoFit/>
          </a:bodyPr>
          <a:lstStyle/>
          <a:p>
            <a:r>
              <a:rPr lang="en-US" sz="1600" dirty="0"/>
              <a:t>the USB connector not only supplies 5 VDC @ 900mA but also serves as the digital communication interface between WebEx and the </a:t>
            </a:r>
            <a:r>
              <a:rPr lang="en-US" sz="1600" dirty="0" err="1"/>
              <a:t>Focusrite</a:t>
            </a:r>
            <a:r>
              <a:rPr lang="en-US" sz="1600" dirty="0"/>
              <a:t> audio mixer.  </a:t>
            </a:r>
          </a:p>
          <a:p>
            <a:r>
              <a:rPr lang="en-US" sz="1600" dirty="0"/>
              <a:t>Known Issue of connection dropping on newer models of Notebooks and Laptops.</a:t>
            </a:r>
          </a:p>
          <a:p>
            <a:br>
              <a:rPr lang="en-US" sz="1600" dirty="0"/>
            </a:br>
            <a:r>
              <a:rPr lang="en-US" sz="1600" dirty="0"/>
              <a:t>Our Scarlett Boxes are 3</a:t>
            </a:r>
            <a:r>
              <a:rPr lang="en-US" sz="1600" baseline="30000" dirty="0"/>
              <a:t>rd</a:t>
            </a:r>
            <a:r>
              <a:rPr lang="en-US" sz="1600" dirty="0"/>
              <a:t> Generation – Driver update can be found here:</a:t>
            </a:r>
            <a:br>
              <a:rPr lang="en-US" sz="1600" dirty="0"/>
            </a:br>
            <a:r>
              <a:rPr lang="en-US" sz="1600" dirty="0">
                <a:hlinkClick r:id="rId3"/>
              </a:rPr>
              <a:t>https://downloads.focusrite.com/focusrite/scarlett-3rd-gen/scarlett-solo-3rd-gen</a:t>
            </a:r>
            <a:endParaRPr lang="en-US" sz="1600" dirty="0"/>
          </a:p>
          <a:p>
            <a:endParaRPr lang="en-US" sz="2000" dirty="0">
              <a:solidFill>
                <a:schemeClr val="tx1"/>
              </a:solidFill>
            </a:endParaRPr>
          </a:p>
        </p:txBody>
      </p:sp>
    </p:spTree>
    <p:extLst>
      <p:ext uri="{BB962C8B-B14F-4D97-AF65-F5344CB8AC3E}">
        <p14:creationId xmlns:p14="http://schemas.microsoft.com/office/powerpoint/2010/main" val="3657650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E429-8CBB-47AA-A76C-53DEE065DAB6}"/>
              </a:ext>
            </a:extLst>
          </p:cNvPr>
          <p:cNvSpPr>
            <a:spLocks noGrp="1"/>
          </p:cNvSpPr>
          <p:nvPr>
            <p:ph type="title"/>
          </p:nvPr>
        </p:nvSpPr>
        <p:spPr/>
        <p:txBody>
          <a:bodyPr/>
          <a:lstStyle/>
          <a:p>
            <a:r>
              <a:rPr lang="en-US" dirty="0"/>
              <a:t>Event Conduct and Safety Statement </a:t>
            </a:r>
          </a:p>
        </p:txBody>
      </p:sp>
      <p:sp>
        <p:nvSpPr>
          <p:cNvPr id="3" name="Content Placeholder 2">
            <a:extLst>
              <a:ext uri="{FF2B5EF4-FFF2-40B4-BE49-F238E27FC236}">
                <a16:creationId xmlns:a16="http://schemas.microsoft.com/office/drawing/2014/main" id="{B89D95A9-3AFC-4A69-B066-4CBB6E9E0CAF}"/>
              </a:ext>
            </a:extLst>
          </p:cNvPr>
          <p:cNvSpPr>
            <a:spLocks noGrp="1"/>
          </p:cNvSpPr>
          <p:nvPr>
            <p:ph idx="1"/>
          </p:nvPr>
        </p:nvSpPr>
        <p:spPr>
          <a:xfrm>
            <a:off x="609599" y="1341438"/>
            <a:ext cx="10972800" cy="4525962"/>
          </a:xfrm>
        </p:spPr>
        <p:txBody>
          <a:bodyPr/>
          <a:lstStyle/>
          <a:p>
            <a:r>
              <a:rPr lang="en-US" sz="24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Tree>
    <p:extLst>
      <p:ext uri="{BB962C8B-B14F-4D97-AF65-F5344CB8AC3E}">
        <p14:creationId xmlns:p14="http://schemas.microsoft.com/office/powerpoint/2010/main" val="3101734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a:xfrm>
            <a:off x="609600" y="367504"/>
            <a:ext cx="10972800" cy="792162"/>
          </a:xfrm>
        </p:spPr>
        <p:txBody>
          <a:bodyPr/>
          <a:lstStyle/>
          <a:p>
            <a:r>
              <a:rPr lang="en-US" sz="3200" dirty="0"/>
              <a:t>Suggested best practices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65200" y="1295400"/>
            <a:ext cx="10361084" cy="5257800"/>
          </a:xfrm>
        </p:spPr>
        <p:txBody>
          <a:bodyPr/>
          <a:lstStyle/>
          <a:p>
            <a:pPr marL="457200" indent="-457200">
              <a:buAutoNum type="arabicPeriod"/>
            </a:pPr>
            <a:r>
              <a:rPr lang="en-US" sz="2000" dirty="0"/>
              <a:t>One central laptop/computer per meeting connects at head table.</a:t>
            </a:r>
          </a:p>
          <a:p>
            <a:pPr marL="457200" indent="-457200">
              <a:buAutoNum type="arabicPeriod"/>
            </a:pPr>
            <a:r>
              <a:rPr lang="en-US" sz="2000" dirty="0"/>
              <a:t>Local speakers' queue/speak only at a microphone when called on.</a:t>
            </a:r>
          </a:p>
          <a:p>
            <a:pPr marL="457200" indent="-457200">
              <a:buAutoNum type="arabicPeriod"/>
            </a:pPr>
            <a:r>
              <a:rPr lang="en-US" sz="2000" dirty="0"/>
              <a:t>Remote speakers request to speak via chat window and only speak when called on.</a:t>
            </a:r>
          </a:p>
          <a:p>
            <a:pPr marL="457200" indent="-457200">
              <a:buAutoNum type="arabicPeriod"/>
            </a:pPr>
            <a:r>
              <a:rPr lang="en-US" sz="2000" dirty="0"/>
              <a:t>Presenters have chair (central laptop) share the presentation</a:t>
            </a:r>
          </a:p>
          <a:p>
            <a:pPr marL="457200" indent="-457200">
              <a:buAutoNum type="arabicPeriod"/>
            </a:pPr>
            <a:r>
              <a:rPr lang="en-US" sz="2000" dirty="0"/>
              <a:t>Local attendees when logged into WebEx </a:t>
            </a:r>
            <a:r>
              <a:rPr lang="en-US" sz="2000" dirty="0">
                <a:solidFill>
                  <a:srgbClr val="FF0000"/>
                </a:solidFill>
              </a:rPr>
              <a:t>SHALL</a:t>
            </a:r>
            <a:r>
              <a:rPr lang="en-US" sz="2000" dirty="0"/>
              <a:t> </a:t>
            </a:r>
            <a:r>
              <a:rPr lang="en-US" sz="2000" dirty="0">
                <a:solidFill>
                  <a:srgbClr val="C00000"/>
                </a:solidFill>
              </a:rPr>
              <a:t>NOT connect Audio.</a:t>
            </a:r>
          </a:p>
          <a:p>
            <a:pPr marL="457200" indent="-457200">
              <a:buAutoNum type="arabicPeriod"/>
            </a:pPr>
            <a:r>
              <a:rPr lang="en-US" sz="2000" dirty="0">
                <a:solidFill>
                  <a:schemeClr val="tx1"/>
                </a:solidFill>
              </a:rPr>
              <a:t>When Starting a meeting the host should do the following:</a:t>
            </a:r>
          </a:p>
          <a:p>
            <a:pPr marL="857250" lvl="1" indent="-457200">
              <a:buAutoNum type="arabicPeriod"/>
            </a:pPr>
            <a:r>
              <a:rPr lang="en-US" sz="2000" dirty="0">
                <a:solidFill>
                  <a:schemeClr val="tx1"/>
                </a:solidFill>
              </a:rPr>
              <a:t>Select “Meeting” -&gt; “Meeting Options” -&gt; [Disable] “Allow Participant to turn on Video”</a:t>
            </a:r>
          </a:p>
          <a:p>
            <a:pPr marL="857250" lvl="1" indent="-457200">
              <a:buAutoNum type="arabicPeriod"/>
            </a:pPr>
            <a:r>
              <a:rPr lang="en-US" sz="2000" dirty="0">
                <a:solidFill>
                  <a:schemeClr val="tx1"/>
                </a:solidFill>
              </a:rPr>
              <a:t>Select “Participant” -&gt; [Enable] “Mute on Entry”.</a:t>
            </a:r>
          </a:p>
          <a:p>
            <a:pPr marL="457200" indent="-457200">
              <a:buAutoNum type="arabicPeriod"/>
            </a:pPr>
            <a:r>
              <a:rPr lang="en-US" sz="2000" dirty="0">
                <a:solidFill>
                  <a:schemeClr val="tx1"/>
                </a:solidFill>
              </a:rPr>
              <a:t>For the Host and Remote Attendees connecting to Webex, Configure Webex Audio to use “Music Mode”.</a:t>
            </a:r>
          </a:p>
          <a:p>
            <a:pPr marL="457200" indent="-457200">
              <a:buAutoNum type="arabicPeriod"/>
            </a:pPr>
            <a:r>
              <a:rPr lang="en-US" sz="2000" dirty="0">
                <a:solidFill>
                  <a:schemeClr val="tx1"/>
                </a:solidFill>
              </a:rPr>
              <a:t>If newer laptop, load updated </a:t>
            </a:r>
            <a:r>
              <a:rPr lang="en-US" sz="2000" dirty="0" err="1">
                <a:solidFill>
                  <a:schemeClr val="tx1"/>
                </a:solidFill>
              </a:rPr>
              <a:t>Focusrite</a:t>
            </a:r>
            <a:r>
              <a:rPr lang="en-US" sz="2000" dirty="0">
                <a:solidFill>
                  <a:schemeClr val="tx1"/>
                </a:solidFill>
              </a:rPr>
              <a:t> Scarlett Gen-3 drivers.</a:t>
            </a:r>
          </a:p>
          <a:p>
            <a:pPr marL="857250" lvl="1" indent="-457200">
              <a:buFont typeface="Wingdings" panose="05000000000000000000" pitchFamily="2" charset="2"/>
              <a:buChar char="§"/>
            </a:pPr>
            <a:r>
              <a:rPr lang="en-US" sz="1600" dirty="0"/>
              <a:t>Driver updates can be found here:</a:t>
            </a:r>
            <a:br>
              <a:rPr lang="en-US" sz="1600" dirty="0"/>
            </a:br>
            <a:r>
              <a:rPr lang="en-US" sz="1600" dirty="0">
                <a:hlinkClick r:id="rId2"/>
              </a:rPr>
              <a:t>https://downloads.focusrite.com/focusrite/scarlett-3rd-gen/scarlett-solo-3rd-gen</a:t>
            </a:r>
            <a:endParaRPr lang="en-US" sz="1600" dirty="0"/>
          </a:p>
          <a:p>
            <a:pPr marL="857250" lvl="1" indent="-457200">
              <a:buAutoNum type="arabicPeriod"/>
            </a:pPr>
            <a:endParaRPr lang="en-US" sz="1600" dirty="0">
              <a:solidFill>
                <a:schemeClr val="tx1"/>
              </a:solidFill>
            </a:endParaRPr>
          </a:p>
          <a:p>
            <a:pPr marL="457200" indent="-457200">
              <a:buAutoNum type="arabicPeriod"/>
            </a:pPr>
            <a:endParaRPr lang="en-US" sz="2000" dirty="0">
              <a:solidFill>
                <a:schemeClr val="tx1"/>
              </a:solidFill>
            </a:endParaRPr>
          </a:p>
        </p:txBody>
      </p:sp>
    </p:spTree>
    <p:extLst>
      <p:ext uri="{BB962C8B-B14F-4D97-AF65-F5344CB8AC3E}">
        <p14:creationId xmlns:p14="http://schemas.microsoft.com/office/powerpoint/2010/main" val="2066374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7760-049C-A133-EBE1-40BB642C373A}"/>
              </a:ext>
            </a:extLst>
          </p:cNvPr>
          <p:cNvSpPr>
            <a:spLocks noGrp="1"/>
          </p:cNvSpPr>
          <p:nvPr>
            <p:ph type="title"/>
          </p:nvPr>
        </p:nvSpPr>
        <p:spPr>
          <a:xfrm>
            <a:off x="915458" y="1423656"/>
            <a:ext cx="10361084" cy="531814"/>
          </a:xfrm>
        </p:spPr>
        <p:txBody>
          <a:bodyPr/>
          <a:lstStyle/>
          <a:p>
            <a:r>
              <a:rPr lang="en-US" dirty="0"/>
              <a:t>Mixed-mode Meeting Protocol</a:t>
            </a:r>
          </a:p>
        </p:txBody>
      </p:sp>
      <p:sp>
        <p:nvSpPr>
          <p:cNvPr id="3" name="Content Placeholder 2">
            <a:extLst>
              <a:ext uri="{FF2B5EF4-FFF2-40B4-BE49-F238E27FC236}">
                <a16:creationId xmlns:a16="http://schemas.microsoft.com/office/drawing/2014/main" id="{6BD90626-9A0C-3B6F-36EB-8F8AF4E38B10}"/>
              </a:ext>
            </a:extLst>
          </p:cNvPr>
          <p:cNvSpPr>
            <a:spLocks noGrp="1"/>
          </p:cNvSpPr>
          <p:nvPr>
            <p:ph idx="1"/>
          </p:nvPr>
        </p:nvSpPr>
        <p:spPr>
          <a:xfrm>
            <a:off x="1905000" y="1981200"/>
            <a:ext cx="9067799" cy="4573303"/>
          </a:xfrm>
        </p:spPr>
        <p:txBody>
          <a:bodyPr/>
          <a:lstStyle/>
          <a:p>
            <a:r>
              <a:rPr lang="en-US" sz="2400" dirty="0"/>
              <a:t>In-room Attendees:</a:t>
            </a:r>
          </a:p>
          <a:p>
            <a:pPr lvl="1">
              <a:spcBef>
                <a:spcPts val="0"/>
              </a:spcBef>
            </a:pPr>
            <a:r>
              <a:rPr lang="en-US" sz="2000" dirty="0"/>
              <a:t>In Webex choose connect without audio before you join</a:t>
            </a:r>
          </a:p>
          <a:p>
            <a:pPr lvl="1">
              <a:spcBef>
                <a:spcPts val="0"/>
              </a:spcBef>
            </a:pPr>
            <a:r>
              <a:rPr lang="en-US" sz="2000" dirty="0"/>
              <a:t>Use the Webex queue to indicate you want to speak</a:t>
            </a:r>
          </a:p>
          <a:p>
            <a:pPr lvl="1">
              <a:spcBef>
                <a:spcPts val="0"/>
              </a:spcBef>
            </a:pPr>
            <a:r>
              <a:rPr lang="en-US" sz="2000" dirty="0"/>
              <a:t>Wait to be called on while standing/holding a microphone to make a comment</a:t>
            </a:r>
          </a:p>
          <a:p>
            <a:pPr lvl="1">
              <a:spcBef>
                <a:spcPts val="0"/>
              </a:spcBef>
            </a:pPr>
            <a:r>
              <a:rPr lang="en-US" sz="2000" dirty="0"/>
              <a:t>Repeat any questions that are inadvertently asked away from the microphone</a:t>
            </a:r>
          </a:p>
          <a:p>
            <a:r>
              <a:rPr lang="en-US" sz="2400" dirty="0"/>
              <a:t>Remote Attendees:</a:t>
            </a:r>
          </a:p>
          <a:p>
            <a:pPr lvl="1">
              <a:spcBef>
                <a:spcPts val="0"/>
              </a:spcBef>
            </a:pPr>
            <a:r>
              <a:rPr lang="en-US" sz="2000" dirty="0"/>
              <a:t>Join Webex and set Webex audio as ‘music’</a:t>
            </a:r>
          </a:p>
          <a:p>
            <a:pPr lvl="1">
              <a:spcBef>
                <a:spcPts val="0"/>
              </a:spcBef>
            </a:pPr>
            <a:r>
              <a:rPr lang="en-US" sz="2000" dirty="0"/>
              <a:t>Use the Webex chat window to indicate you want to speak (“q”)</a:t>
            </a:r>
          </a:p>
          <a:p>
            <a:pPr lvl="1">
              <a:spcBef>
                <a:spcPts val="0"/>
              </a:spcBef>
            </a:pPr>
            <a:r>
              <a:rPr lang="en-US" sz="2000" dirty="0"/>
              <a:t>Wait to be called on to speak</a:t>
            </a:r>
          </a:p>
        </p:txBody>
      </p:sp>
      <p:sp>
        <p:nvSpPr>
          <p:cNvPr id="7" name="TextBox 6">
            <a:extLst>
              <a:ext uri="{FF2B5EF4-FFF2-40B4-BE49-F238E27FC236}">
                <a16:creationId xmlns:a16="http://schemas.microsoft.com/office/drawing/2014/main" id="{F04990CB-CA00-880E-E65C-72AEBA5F4EDB}"/>
              </a:ext>
            </a:extLst>
          </p:cNvPr>
          <p:cNvSpPr txBox="1"/>
          <p:nvPr/>
        </p:nvSpPr>
        <p:spPr>
          <a:xfrm>
            <a:off x="877511" y="508267"/>
            <a:ext cx="5105399" cy="461665"/>
          </a:xfrm>
          <a:prstGeom prst="rect">
            <a:avLst/>
          </a:prstGeom>
          <a:noFill/>
        </p:spPr>
        <p:txBody>
          <a:bodyPr wrap="square" rtlCol="0">
            <a:spAutoFit/>
          </a:bodyPr>
          <a:lstStyle/>
          <a:p>
            <a:r>
              <a:rPr lang="en-US" dirty="0">
                <a:solidFill>
                  <a:srgbClr val="002060"/>
                </a:solidFill>
              </a:rPr>
              <a:t>Sample Intro Meeting Slide</a:t>
            </a:r>
          </a:p>
        </p:txBody>
      </p:sp>
    </p:spTree>
    <p:extLst>
      <p:ext uri="{BB962C8B-B14F-4D97-AF65-F5344CB8AC3E}">
        <p14:creationId xmlns:p14="http://schemas.microsoft.com/office/powerpoint/2010/main" val="623233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24CE6-4087-496B-88B7-AB7F112E60F9}"/>
              </a:ext>
            </a:extLst>
          </p:cNvPr>
          <p:cNvSpPr>
            <a:spLocks noGrp="1"/>
          </p:cNvSpPr>
          <p:nvPr>
            <p:ph type="title"/>
          </p:nvPr>
        </p:nvSpPr>
        <p:spPr>
          <a:xfrm>
            <a:off x="914401" y="685801"/>
            <a:ext cx="10361084" cy="533399"/>
          </a:xfrm>
        </p:spPr>
        <p:txBody>
          <a:bodyPr/>
          <a:lstStyle/>
          <a:p>
            <a:r>
              <a:rPr lang="en-US" altLang="en-US" dirty="0"/>
              <a:t>Future Venue Contract Status</a:t>
            </a:r>
            <a:endParaRPr lang="en-US" dirty="0"/>
          </a:p>
        </p:txBody>
      </p:sp>
      <p:sp>
        <p:nvSpPr>
          <p:cNvPr id="3" name="Content Placeholder 2">
            <a:extLst>
              <a:ext uri="{FF2B5EF4-FFF2-40B4-BE49-F238E27FC236}">
                <a16:creationId xmlns:a16="http://schemas.microsoft.com/office/drawing/2014/main" id="{06C2C8B8-206C-4A99-8624-93A2C2F3839F}"/>
              </a:ext>
            </a:extLst>
          </p:cNvPr>
          <p:cNvSpPr>
            <a:spLocks noGrp="1"/>
          </p:cNvSpPr>
          <p:nvPr>
            <p:ph idx="1"/>
          </p:nvPr>
        </p:nvSpPr>
        <p:spPr>
          <a:xfrm>
            <a:off x="869952" y="1236617"/>
            <a:ext cx="10712448" cy="5233987"/>
          </a:xfrm>
        </p:spPr>
        <p:txBody>
          <a:bodyPr/>
          <a:lstStyle/>
          <a:p>
            <a:pPr marL="0" indent="0">
              <a:buNone/>
            </a:pPr>
            <a:r>
              <a:rPr lang="en-US" sz="1800" dirty="0">
                <a:highlight>
                  <a:srgbClr val="33CCFF"/>
                </a:highlight>
              </a:rPr>
              <a:t>2024 March 10-15 – Hyatt Regency Denver at Colorado Convention Center, Denver, CO, (March 2021)</a:t>
            </a:r>
          </a:p>
          <a:p>
            <a:pPr marL="0" indent="0">
              <a:buNone/>
            </a:pPr>
            <a:r>
              <a:rPr lang="en-US" sz="1800" dirty="0">
                <a:highlight>
                  <a:srgbClr val="33CCFF"/>
                </a:highlight>
              </a:rPr>
              <a:t>2024 July 14-19 – Sheraton Le Centre Montreal, Montreal, Quebec, Canada (July 2020)</a:t>
            </a:r>
          </a:p>
          <a:p>
            <a:pPr marL="0" indent="0">
              <a:buNone/>
            </a:pPr>
            <a:r>
              <a:rPr lang="en-US" sz="1800" dirty="0">
                <a:highlight>
                  <a:srgbClr val="33CCFF"/>
                </a:highlight>
              </a:rPr>
              <a:t>2024 Nov 10-15 –Hyatt Regency Vancouver, Vancouver, Canada (Nov 2021)</a:t>
            </a:r>
          </a:p>
          <a:p>
            <a:pPr marL="0" indent="0">
              <a:buNone/>
            </a:pPr>
            <a:r>
              <a:rPr lang="en-US" sz="1800" dirty="0">
                <a:highlight>
                  <a:srgbClr val="33CCFF"/>
                </a:highlight>
              </a:rPr>
              <a:t>2025 March 9-14 –Hilton Atlanta, Atlanta, GA, United States (2 of 2 – March 2020).</a:t>
            </a:r>
          </a:p>
          <a:p>
            <a:pPr>
              <a:buFont typeface="Wingdings" panose="05000000000000000000" pitchFamily="2" charset="2"/>
              <a:buChar char="v"/>
            </a:pPr>
            <a:r>
              <a:rPr lang="en-US" sz="1800" dirty="0">
                <a:highlight>
                  <a:srgbClr val="FFFF00"/>
                </a:highlight>
              </a:rPr>
              <a:t>2025 July 13-18 –Melia Castilla, Madrid Spain</a:t>
            </a:r>
          </a:p>
          <a:p>
            <a:pPr lvl="1">
              <a:buFont typeface="Wingdings" panose="05000000000000000000" pitchFamily="2" charset="2"/>
              <a:buChar char="v"/>
            </a:pPr>
            <a:r>
              <a:rPr lang="en-US" sz="1800" dirty="0">
                <a:highlight>
                  <a:srgbClr val="FFFF00"/>
                </a:highlight>
              </a:rPr>
              <a:t>Was Marriott Madrid Auditorium (July 2021) – Changed to co-locate with IETF the week after. </a:t>
            </a:r>
          </a:p>
          <a:p>
            <a:pPr>
              <a:buFont typeface="Wingdings" panose="05000000000000000000" pitchFamily="2" charset="2"/>
              <a:buChar char="v"/>
            </a:pPr>
            <a:r>
              <a:rPr lang="en-US" sz="1800" dirty="0">
                <a:highlight>
                  <a:srgbClr val="99FF99"/>
                </a:highlight>
              </a:rPr>
              <a:t>2025 Nov 9-14 – </a:t>
            </a:r>
            <a:r>
              <a:rPr lang="en-US" sz="1800" b="0" dirty="0">
                <a:highlight>
                  <a:srgbClr val="99FF99"/>
                </a:highlight>
              </a:rPr>
              <a:t>Open –RFP NA</a:t>
            </a:r>
          </a:p>
          <a:p>
            <a:pPr>
              <a:buFont typeface="Wingdings" panose="05000000000000000000" pitchFamily="2" charset="2"/>
              <a:buChar char="v"/>
            </a:pPr>
            <a:r>
              <a:rPr lang="en-US" sz="1800" dirty="0">
                <a:highlight>
                  <a:srgbClr val="FFFF00"/>
                </a:highlight>
              </a:rPr>
              <a:t>2026 March 8-13 -, Hyatt Regency </a:t>
            </a:r>
            <a:r>
              <a:rPr lang="en-US" sz="1800" dirty="0" err="1">
                <a:highlight>
                  <a:srgbClr val="FFFF00"/>
                </a:highlight>
              </a:rPr>
              <a:t>Vancuver</a:t>
            </a:r>
            <a:r>
              <a:rPr lang="en-US" sz="1800" dirty="0">
                <a:highlight>
                  <a:srgbClr val="FFFF00"/>
                </a:highlight>
              </a:rPr>
              <a:t> </a:t>
            </a:r>
          </a:p>
          <a:p>
            <a:pPr lvl="1">
              <a:buFont typeface="Wingdings" panose="05000000000000000000" pitchFamily="2" charset="2"/>
              <a:buChar char="v"/>
            </a:pPr>
            <a:r>
              <a:rPr lang="en-US" sz="1800" dirty="0">
                <a:highlight>
                  <a:srgbClr val="FFFF00"/>
                </a:highlight>
              </a:rPr>
              <a:t>Was Hyatt Regency Chicago (March 2024) changed due to cancel of Hyatt Regency Chicago</a:t>
            </a:r>
          </a:p>
          <a:p>
            <a:pPr>
              <a:buFont typeface="Wingdings" panose="05000000000000000000" pitchFamily="2" charset="2"/>
              <a:buChar char="v"/>
            </a:pPr>
            <a:r>
              <a:rPr lang="en-US" sz="1800" dirty="0">
                <a:highlight>
                  <a:srgbClr val="33CCFF"/>
                </a:highlight>
              </a:rPr>
              <a:t>2026 July 13-18 – Le Centre Sheraton Montreal, Montreal (July 2022 attrition offset)</a:t>
            </a:r>
          </a:p>
          <a:p>
            <a:pPr defTabSz="914400">
              <a:spcBef>
                <a:spcPct val="20000"/>
              </a:spcBef>
              <a:buClrTx/>
              <a:buSzTx/>
              <a:buFont typeface="Wingdings" panose="05000000000000000000" pitchFamily="2" charset="2"/>
              <a:buChar char="q"/>
              <a:defRPr/>
            </a:pPr>
            <a:r>
              <a:rPr lang="en-US" sz="1800" dirty="0">
                <a:highlight>
                  <a:srgbClr val="99FF99"/>
                </a:highlight>
              </a:rPr>
              <a:t>2026 Nov 8-13 -  </a:t>
            </a:r>
            <a:r>
              <a:rPr lang="en-US" sz="1800" b="0" kern="1200" dirty="0">
                <a:highlight>
                  <a:srgbClr val="99FF99"/>
                </a:highlight>
                <a:latin typeface="Arial"/>
              </a:rPr>
              <a:t>Open – RFP Asia</a:t>
            </a:r>
            <a:endParaRPr lang="en-US" sz="1800" dirty="0">
              <a:highlight>
                <a:srgbClr val="33CCFF"/>
              </a:highlight>
            </a:endParaRPr>
          </a:p>
          <a:p>
            <a:pPr>
              <a:buFont typeface="Wingdings" panose="05000000000000000000" pitchFamily="2" charset="2"/>
              <a:buChar char="Ø"/>
            </a:pPr>
            <a:r>
              <a:rPr lang="en-US" sz="1800" dirty="0">
                <a:highlight>
                  <a:srgbClr val="33CCFF"/>
                </a:highlight>
              </a:rPr>
              <a:t>2027 March –Hilton Atlanta, Atlanta, GA, United States ( offset potential shortfall 2023/2025)</a:t>
            </a:r>
          </a:p>
          <a:p>
            <a:pPr>
              <a:buFont typeface="Wingdings" panose="05000000000000000000" pitchFamily="2" charset="2"/>
              <a:buChar char="q"/>
            </a:pPr>
            <a:r>
              <a:rPr lang="en-US" sz="1800" dirty="0">
                <a:highlight>
                  <a:srgbClr val="99FF99"/>
                </a:highlight>
              </a:rPr>
              <a:t>2027 July  11-16 -  </a:t>
            </a:r>
            <a:r>
              <a:rPr lang="en-US" sz="1800" b="0" kern="1200" dirty="0">
                <a:highlight>
                  <a:srgbClr val="99FF99"/>
                </a:highlight>
                <a:latin typeface="Arial"/>
              </a:rPr>
              <a:t>Open –RFP Europe </a:t>
            </a:r>
            <a:endParaRPr lang="en-US" sz="1800" dirty="0">
              <a:highlight>
                <a:srgbClr val="99FF99"/>
              </a:highlight>
            </a:endParaRPr>
          </a:p>
          <a:p>
            <a:pPr marL="0" indent="0">
              <a:buNone/>
            </a:pPr>
            <a:r>
              <a:rPr lang="en-US" sz="1800" dirty="0"/>
              <a:t>2027 Nov 14-19 – Hawaiian Village, Oahu, Hawaii, United States</a:t>
            </a:r>
          </a:p>
          <a:p>
            <a:pPr>
              <a:buFont typeface="Wingdings" panose="05000000000000000000" pitchFamily="2" charset="2"/>
              <a:buChar char="v"/>
            </a:pPr>
            <a:r>
              <a:rPr lang="en-US" sz="1800" dirty="0">
                <a:solidFill>
                  <a:srgbClr val="0070C0"/>
                </a:solidFill>
              </a:rPr>
              <a:t>802 EC Approved – Contract is being Negotiated.</a:t>
            </a:r>
          </a:p>
        </p:txBody>
      </p:sp>
    </p:spTree>
    <p:extLst>
      <p:ext uri="{BB962C8B-B14F-4D97-AF65-F5344CB8AC3E}">
        <p14:creationId xmlns:p14="http://schemas.microsoft.com/office/powerpoint/2010/main" val="4262204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286A-735B-4EAB-B47B-955D713EC1B9}"/>
              </a:ext>
            </a:extLst>
          </p:cNvPr>
          <p:cNvSpPr>
            <a:spLocks noGrp="1"/>
          </p:cNvSpPr>
          <p:nvPr>
            <p:ph type="title"/>
          </p:nvPr>
        </p:nvSpPr>
        <p:spPr/>
        <p:txBody>
          <a:bodyPr/>
          <a:lstStyle/>
          <a:p>
            <a:r>
              <a:rPr lang="en-US" dirty="0"/>
              <a:t>Plenary RFP Targets</a:t>
            </a:r>
          </a:p>
        </p:txBody>
      </p:sp>
      <p:sp>
        <p:nvSpPr>
          <p:cNvPr id="3" name="Content Placeholder 2">
            <a:extLst>
              <a:ext uri="{FF2B5EF4-FFF2-40B4-BE49-F238E27FC236}">
                <a16:creationId xmlns:a16="http://schemas.microsoft.com/office/drawing/2014/main" id="{F9657F8A-5834-4BD7-8DBC-9537F96B52F6}"/>
              </a:ext>
            </a:extLst>
          </p:cNvPr>
          <p:cNvSpPr>
            <a:spLocks noGrp="1"/>
          </p:cNvSpPr>
          <p:nvPr>
            <p:ph idx="1"/>
          </p:nvPr>
        </p:nvSpPr>
        <p:spPr>
          <a:xfrm>
            <a:off x="609600" y="1318677"/>
            <a:ext cx="11049000" cy="5234523"/>
          </a:xfrm>
        </p:spPr>
        <p:txBody>
          <a:bodyPr/>
          <a:lstStyle/>
          <a:p>
            <a:pPr marL="914400" lvl="2" indent="0">
              <a:buNone/>
            </a:pPr>
            <a:endParaRPr lang="en-US" dirty="0"/>
          </a:p>
          <a:p>
            <a:endParaRPr lang="en-US" sz="2400" dirty="0"/>
          </a:p>
        </p:txBody>
      </p:sp>
      <p:sp>
        <p:nvSpPr>
          <p:cNvPr id="4" name="Rectangle 1">
            <a:extLst>
              <a:ext uri="{FF2B5EF4-FFF2-40B4-BE49-F238E27FC236}">
                <a16:creationId xmlns:a16="http://schemas.microsoft.com/office/drawing/2014/main" id="{DE945E66-97C7-B010-6686-ED5371B6D65F}"/>
              </a:ext>
            </a:extLst>
          </p:cNvPr>
          <p:cNvSpPr>
            <a:spLocks noChangeArrowheads="1"/>
          </p:cNvSpPr>
          <p:nvPr/>
        </p:nvSpPr>
        <p:spPr bwMode="auto">
          <a:xfrm>
            <a:off x="342900" y="1564899"/>
            <a:ext cx="1150620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altLang="en-US" sz="1600" b="0" i="0" u="none" strike="noStrike" cap="none" normalizeH="0" baseline="0" dirty="0">
                <a:ln>
                  <a:noFill/>
                </a:ln>
                <a:solidFill>
                  <a:schemeClr val="tx1"/>
                </a:solidFill>
                <a:effectLst/>
              </a:rPr>
              <a:t>IEEE 802 Plenary Sessions are </a:t>
            </a:r>
            <a:r>
              <a:rPr kumimoji="0" lang="en-US" altLang="en-US" sz="16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held </a:t>
            </a:r>
            <a:r>
              <a:rPr kumimoji="0" lang="en-US" altLang="en-US" sz="1600" b="0" i="0" u="none" strike="noStrike" cap="none" normalizeH="0" baseline="0" dirty="0">
                <a:ln>
                  <a:noFill/>
                </a:ln>
                <a:solidFill>
                  <a:schemeClr val="tx1"/>
                </a:solidFill>
                <a:effectLst/>
              </a:rPr>
              <a:t>Mar/July/Nov each year. </a:t>
            </a:r>
          </a:p>
          <a:p>
            <a:pPr lvl="1"/>
            <a:r>
              <a:rPr kumimoji="0" lang="en-US" altLang="en-US" sz="1600" b="0" i="0" u="none" strike="noStrike" cap="none" normalizeH="0" baseline="0" dirty="0">
                <a:ln>
                  <a:noFill/>
                </a:ln>
                <a:solidFill>
                  <a:schemeClr val="tx1"/>
                </a:solidFill>
                <a:effectLst/>
              </a:rPr>
              <a:t>- one in Asia in Even years and one in Europe in Odd years.</a:t>
            </a:r>
            <a:br>
              <a:rPr kumimoji="0" lang="en-US" altLang="en-US" sz="1600" b="0" i="0" u="none" strike="noStrike" cap="none" normalizeH="0" baseline="0" dirty="0">
                <a:ln>
                  <a:noFill/>
                </a:ln>
                <a:solidFill>
                  <a:schemeClr val="tx1"/>
                </a:solidFill>
                <a:effectLst/>
              </a:rPr>
            </a:b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rPr>
              <a:t>The room block is about 2400 – Estimate 450-500 in person.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rPr>
              <a:t>Specific Requirements for Meeting Space/Network/AV etc. is located in Doc 802 EC-23/0145r0:</a:t>
            </a:r>
            <a:r>
              <a:rPr kumimoji="0" lang="en-US" altLang="en-US" sz="16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 </a:t>
            </a:r>
            <a:endParaRPr kumimoji="0" lang="en-US" altLang="en-US" sz="1600" b="0" i="0" u="none" strike="noStrike" cap="none" normalizeH="0" baseline="0" dirty="0">
              <a:ln>
                <a:noFill/>
              </a:ln>
              <a:solidFill>
                <a:schemeClr val="tx1"/>
              </a:solidFill>
              <a:effectLst/>
            </a:endParaRPr>
          </a:p>
          <a:p>
            <a:pPr lvl="3"/>
            <a:r>
              <a:rPr kumimoji="0" lang="en-US" altLang="en-US" sz="1600" b="0" i="0" u="none" strike="noStrike" cap="none" normalizeH="0" baseline="0" dirty="0">
                <a:ln>
                  <a:noFill/>
                </a:ln>
                <a:solidFill>
                  <a:schemeClr val="tx1"/>
                </a:solidFill>
                <a:effectLst/>
                <a:hlinkClick r:id="rId2"/>
              </a:rPr>
              <a:t>https://mentor.ieee.org/802-ec/dcn/23/ec-23-0145-00-00EC-ieee-802-rfp-2023.xlsx</a:t>
            </a:r>
            <a:br>
              <a:rPr kumimoji="0" lang="en-US" altLang="en-US" sz="1600" b="0" i="0" u="none" strike="noStrike" cap="none" normalizeH="0" baseline="0" dirty="0">
                <a:ln>
                  <a:noFill/>
                </a:ln>
                <a:solidFill>
                  <a:schemeClr val="tx1"/>
                </a:solidFill>
                <a:effectLst/>
              </a:rPr>
            </a:b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rPr>
              <a:t>          Potential Dates:</a:t>
            </a:r>
            <a:br>
              <a:rPr kumimoji="0" lang="en-US" altLang="en-US" sz="1600" b="0" i="0" u="none" strike="noStrike" cap="none" normalizeH="0" baseline="0" dirty="0">
                <a:ln>
                  <a:noFill/>
                </a:ln>
                <a:solidFill>
                  <a:schemeClr val="tx1"/>
                </a:solidFill>
                <a:effectLst/>
              </a:rPr>
            </a:br>
            <a:r>
              <a:rPr kumimoji="0" lang="en-US" altLang="en-US" sz="1600" b="0" i="0" u="none" strike="noStrike" cap="none" normalizeH="0" baseline="0" dirty="0">
                <a:ln>
                  <a:noFill/>
                </a:ln>
                <a:solidFill>
                  <a:schemeClr val="tx1"/>
                </a:solidFill>
                <a:effectLst/>
              </a:rPr>
              <a:t>	2025 July 13-18 </a:t>
            </a:r>
            <a:r>
              <a:rPr lang="en-US" sz="1600" dirty="0"/>
              <a:t>Melia Castilla in Madrid </a:t>
            </a:r>
            <a:r>
              <a:rPr kumimoji="0" lang="en-US" altLang="en-US" sz="1600" b="0" i="0" u="none" strike="noStrike" cap="none" normalizeH="0" baseline="0" dirty="0">
                <a:ln>
                  <a:noFill/>
                </a:ln>
                <a:solidFill>
                  <a:schemeClr val="tx1"/>
                </a:solidFill>
                <a:effectLst/>
              </a:rPr>
              <a:t>(currently EC approval for Marriott Auditorium Madrid)</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t>		IETF meets in Madrid July 19-26, 2025</a:t>
            </a:r>
            <a:br>
              <a:rPr lang="en-US" altLang="en-US" sz="1600" dirty="0"/>
            </a:br>
            <a:r>
              <a:rPr lang="en-US" altLang="en-US" sz="1600" dirty="0"/>
              <a:t>		</a:t>
            </a:r>
            <a:r>
              <a:rPr lang="en-US" sz="1600" dirty="0"/>
              <a:t>– Motion to approve on November 17</a:t>
            </a:r>
            <a:endParaRPr lang="en-US" altLang="en-US" sz="1600" dirty="0"/>
          </a:p>
          <a:p>
            <a:pPr marL="457200" marR="0" lvl="1" indent="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chemeClr val="tx1"/>
                </a:solidFill>
                <a:effectLst/>
              </a:rPr>
              <a:t>	2025 Nov 9-24– RFP</a:t>
            </a:r>
          </a:p>
          <a:p>
            <a:pPr marL="457200" marR="0" lvl="1" indent="0" algn="l" defTabSz="914400" rtl="0" eaLnBrk="0" fontAlgn="base" latinLnBrk="0" hangingPunct="0">
              <a:lnSpc>
                <a:spcPct val="100000"/>
              </a:lnSpc>
              <a:spcBef>
                <a:spcPct val="0"/>
              </a:spcBef>
              <a:spcAft>
                <a:spcPct val="0"/>
              </a:spcAft>
              <a:buClrTx/>
              <a:buSzTx/>
              <a:tabLst/>
            </a:pPr>
            <a:r>
              <a:rPr lang="en-US" altLang="en-US" sz="1600" dirty="0"/>
              <a:t>	2026 Mar 8-13 – Was Chicago – Proposed change to Hyatt Regency Vancouver</a:t>
            </a:r>
          </a:p>
          <a:p>
            <a:pPr marL="457200" marR="0" lvl="1" indent="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chemeClr val="tx1"/>
                </a:solidFill>
                <a:effectLst/>
              </a:rPr>
              <a:t>		-- Motion to approve on November 17</a:t>
            </a:r>
          </a:p>
          <a:p>
            <a:pPr marL="457200" marR="0" lvl="1" indent="0" algn="l" defTabSz="914400" rtl="0" eaLnBrk="0" fontAlgn="base" latinLnBrk="0" hangingPunct="0">
              <a:lnSpc>
                <a:spcPct val="100000"/>
              </a:lnSpc>
              <a:spcBef>
                <a:spcPct val="0"/>
              </a:spcBef>
              <a:spcAft>
                <a:spcPct val="0"/>
              </a:spcAft>
              <a:buClrTx/>
              <a:buSzTx/>
              <a:tabLst/>
            </a:pPr>
            <a:r>
              <a:rPr lang="en-US" altLang="en-US" sz="1600" dirty="0"/>
              <a:t>	</a:t>
            </a:r>
            <a:r>
              <a:rPr kumimoji="0" lang="en-US" altLang="en-US" sz="1600" b="0" i="0" u="none" strike="noStrike" cap="none" normalizeH="0" baseline="0" dirty="0">
                <a:ln>
                  <a:noFill/>
                </a:ln>
                <a:solidFill>
                  <a:schemeClr val="tx1"/>
                </a:solidFill>
                <a:effectLst/>
              </a:rPr>
              <a:t>2026 Nov 8-13  - RFP (Targeting Asia)</a:t>
            </a:r>
          </a:p>
          <a:p>
            <a:pPr marL="457200" marR="0" lvl="1" indent="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chemeClr val="tx1"/>
                </a:solidFill>
                <a:effectLst/>
              </a:rPr>
              <a:t>	2027 July 11-16 – RFP (Targeting Europe)</a:t>
            </a:r>
          </a:p>
          <a:p>
            <a:pPr marL="457200" marR="0" lvl="1" indent="0" algn="l" defTabSz="914400" rtl="0" eaLnBrk="0" fontAlgn="base" latinLnBrk="0" hangingPunct="0">
              <a:lnSpc>
                <a:spcPct val="100000"/>
              </a:lnSpc>
              <a:spcBef>
                <a:spcPct val="0"/>
              </a:spcBef>
              <a:spcAft>
                <a:spcPct val="0"/>
              </a:spcAft>
              <a:buClrTx/>
              <a:buSzTx/>
              <a:tabLst/>
            </a:pPr>
            <a:r>
              <a:rPr lang="en-US" altLang="en-US" sz="1600" dirty="0"/>
              <a:t>	</a:t>
            </a:r>
            <a:endParaRPr kumimoji="0" lang="en-US" altLang="en-US" sz="1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843269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62497-80E1-684A-5C4C-9BE110B686C5}"/>
              </a:ext>
            </a:extLst>
          </p:cNvPr>
          <p:cNvSpPr>
            <a:spLocks noGrp="1"/>
          </p:cNvSpPr>
          <p:nvPr>
            <p:ph type="title"/>
          </p:nvPr>
        </p:nvSpPr>
        <p:spPr/>
        <p:txBody>
          <a:bodyPr/>
          <a:lstStyle/>
          <a:p>
            <a:r>
              <a:rPr lang="en-US" dirty="0"/>
              <a:t>Canada Visa Status Report</a:t>
            </a:r>
          </a:p>
        </p:txBody>
      </p:sp>
      <p:sp>
        <p:nvSpPr>
          <p:cNvPr id="3" name="Content Placeholder 2">
            <a:extLst>
              <a:ext uri="{FF2B5EF4-FFF2-40B4-BE49-F238E27FC236}">
                <a16:creationId xmlns:a16="http://schemas.microsoft.com/office/drawing/2014/main" id="{3964B847-B17F-86C0-A9FC-251B41010193}"/>
              </a:ext>
            </a:extLst>
          </p:cNvPr>
          <p:cNvSpPr>
            <a:spLocks noGrp="1"/>
          </p:cNvSpPr>
          <p:nvPr>
            <p:ph idx="1"/>
          </p:nvPr>
        </p:nvSpPr>
        <p:spPr/>
        <p:txBody>
          <a:bodyPr/>
          <a:lstStyle/>
          <a:p>
            <a:r>
              <a:rPr lang="en-US" sz="1800" dirty="0">
                <a:effectLst/>
                <a:latin typeface="Arial" panose="020B0604020202020204" pitchFamily="34" charset="0"/>
              </a:rPr>
              <a:t>The report, </a:t>
            </a:r>
            <a:r>
              <a:rPr lang="en-US" sz="1800" b="1" u="sng" dirty="0">
                <a:solidFill>
                  <a:srgbClr val="3970B8"/>
                </a:solidFill>
                <a:effectLst/>
                <a:latin typeface="Arial" panose="020B0604020202020204" pitchFamily="34" charset="0"/>
                <a:hlinkClick r:id="rId2"/>
              </a:rPr>
              <a:t>An Immigration System for Canada’s Future – A plan to get us there</a:t>
            </a:r>
            <a:r>
              <a:rPr lang="en-US" sz="1800" dirty="0">
                <a:effectLst/>
                <a:latin typeface="Arial" panose="020B0604020202020204" pitchFamily="34" charset="0"/>
              </a:rPr>
              <a:t>, includes the following </a:t>
            </a:r>
            <a:r>
              <a:rPr lang="en-US" sz="1800" u="sng" dirty="0">
                <a:effectLst/>
                <a:latin typeface="Arial" panose="020B0604020202020204" pitchFamily="34" charset="0"/>
              </a:rPr>
              <a:t>action item</a:t>
            </a:r>
            <a:r>
              <a:rPr lang="en-US" sz="1800" dirty="0">
                <a:effectLst/>
                <a:latin typeface="Arial" panose="020B0604020202020204" pitchFamily="34" charset="0"/>
              </a:rPr>
              <a:t> addressing a key business events industry issue:</a:t>
            </a:r>
            <a:br>
              <a:rPr lang="en-US" sz="1800" dirty="0">
                <a:effectLst/>
                <a:latin typeface="Arial" panose="020B0604020202020204" pitchFamily="34" charset="0"/>
              </a:rPr>
            </a:br>
            <a:br>
              <a:rPr lang="en-US" sz="1800" dirty="0">
                <a:effectLst/>
                <a:latin typeface="Arial" panose="020B0604020202020204" pitchFamily="34" charset="0"/>
              </a:rPr>
            </a:br>
            <a:r>
              <a:rPr lang="en-US" sz="1800" b="1" i="1" dirty="0">
                <a:effectLst/>
                <a:latin typeface="Arial" panose="020B0604020202020204" pitchFamily="34" charset="0"/>
              </a:rPr>
              <a:t>Expedite visitor visas, with benefits for tourism, major conferences and events. </a:t>
            </a:r>
            <a:br>
              <a:rPr lang="en-US" sz="1800" i="1" dirty="0">
                <a:effectLst/>
                <a:latin typeface="Arial" panose="020B0604020202020204" pitchFamily="34" charset="0"/>
              </a:rPr>
            </a:br>
            <a:r>
              <a:rPr lang="en-US" sz="1800" i="1" dirty="0">
                <a:effectLst/>
                <a:latin typeface="Arial" panose="020B0604020202020204" pitchFamily="34" charset="0"/>
              </a:rPr>
              <a:t>"As of June 6, 2023, 13 more countries have been added to a partial visa exempt countries list. Now, </a:t>
            </a:r>
            <a:r>
              <a:rPr lang="en-US" sz="1800" i="1" dirty="0" err="1">
                <a:effectLst/>
                <a:latin typeface="Arial" panose="020B0604020202020204" pitchFamily="34" charset="0"/>
              </a:rPr>
              <a:t>travellers</a:t>
            </a:r>
            <a:r>
              <a:rPr lang="en-US" sz="1800" i="1" dirty="0">
                <a:effectLst/>
                <a:latin typeface="Arial" panose="020B0604020202020204" pitchFamily="34" charset="0"/>
              </a:rPr>
              <a:t> from 67 countries can apply for an electronic travel authorization (</a:t>
            </a:r>
            <a:r>
              <a:rPr lang="en-US" sz="1800" i="1" dirty="0" err="1">
                <a:effectLst/>
                <a:latin typeface="Arial" panose="020B0604020202020204" pitchFamily="34" charset="0"/>
              </a:rPr>
              <a:t>eTA</a:t>
            </a:r>
            <a:r>
              <a:rPr lang="en-US" sz="1800" i="1" dirty="0">
                <a:effectLst/>
                <a:latin typeface="Arial" panose="020B0604020202020204" pitchFamily="34" charset="0"/>
              </a:rPr>
              <a:t>) instead of a visa with most </a:t>
            </a:r>
            <a:r>
              <a:rPr lang="en-US" sz="1800" i="1" dirty="0" err="1">
                <a:effectLst/>
                <a:latin typeface="Arial" panose="020B0604020202020204" pitchFamily="34" charset="0"/>
              </a:rPr>
              <a:t>eTA</a:t>
            </a:r>
            <a:r>
              <a:rPr lang="en-US" sz="1800" i="1" dirty="0">
                <a:effectLst/>
                <a:latin typeface="Arial" panose="020B0604020202020204" pitchFamily="34" charset="0"/>
              </a:rPr>
              <a:t> applications approved within minutes.</a:t>
            </a:r>
            <a:endParaRPr lang="en-US" dirty="0"/>
          </a:p>
        </p:txBody>
      </p:sp>
    </p:spTree>
    <p:extLst>
      <p:ext uri="{BB962C8B-B14F-4D97-AF65-F5344CB8AC3E}">
        <p14:creationId xmlns:p14="http://schemas.microsoft.com/office/powerpoint/2010/main" val="437669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F5B60-07B7-9DB2-7567-F41C9F75A8AE}"/>
              </a:ext>
            </a:extLst>
          </p:cNvPr>
          <p:cNvSpPr>
            <a:spLocks noGrp="1"/>
          </p:cNvSpPr>
          <p:nvPr>
            <p:ph type="title"/>
          </p:nvPr>
        </p:nvSpPr>
        <p:spPr/>
        <p:txBody>
          <a:bodyPr/>
          <a:lstStyle/>
          <a:p>
            <a:r>
              <a:rPr lang="en-US" dirty="0">
                <a:effectLst/>
                <a:latin typeface="tahoma" panose="020B0604030504040204" pitchFamily="34" charset="0"/>
              </a:rPr>
              <a:t>Items for Closing Plenary:</a:t>
            </a:r>
            <a:endParaRPr lang="en-US" dirty="0"/>
          </a:p>
        </p:txBody>
      </p:sp>
      <p:sp>
        <p:nvSpPr>
          <p:cNvPr id="3" name="Content Placeholder 2">
            <a:extLst>
              <a:ext uri="{FF2B5EF4-FFF2-40B4-BE49-F238E27FC236}">
                <a16:creationId xmlns:a16="http://schemas.microsoft.com/office/drawing/2014/main" id="{701B0DD0-1E98-52BF-F535-F400E1D75383}"/>
              </a:ext>
            </a:extLst>
          </p:cNvPr>
          <p:cNvSpPr>
            <a:spLocks noGrp="1"/>
          </p:cNvSpPr>
          <p:nvPr>
            <p:ph idx="1"/>
          </p:nvPr>
        </p:nvSpPr>
        <p:spPr/>
        <p:txBody>
          <a:bodyPr/>
          <a:lstStyle/>
          <a:p>
            <a:r>
              <a:rPr lang="en-US" sz="2000" dirty="0">
                <a:effectLst/>
                <a:latin typeface="tahoma" panose="020B0604030504040204" pitchFamily="34" charset="0"/>
              </a:rPr>
              <a:t>4.02: MI Future Venues/Sessions - 60 minutes </a:t>
            </a:r>
          </a:p>
          <a:p>
            <a:pPr marL="857250" lvl="1" indent="-457200">
              <a:buFont typeface="+mj-lt"/>
              <a:buAutoNum type="alphaLcParenR"/>
            </a:pPr>
            <a:r>
              <a:rPr lang="en-US" sz="2000" dirty="0">
                <a:effectLst/>
                <a:latin typeface="tahoma" panose="020B0604030504040204" pitchFamily="34" charset="0"/>
              </a:rPr>
              <a:t>RFP report on 802 and 802W status</a:t>
            </a:r>
          </a:p>
          <a:p>
            <a:pPr marL="857250" lvl="1" indent="-457200">
              <a:buFont typeface="+mj-lt"/>
              <a:buAutoNum type="alphaLcParenR"/>
            </a:pPr>
            <a:r>
              <a:rPr lang="en-US" sz="2000" dirty="0">
                <a:effectLst/>
                <a:latin typeface="tahoma" panose="020B0604030504040204" pitchFamily="34" charset="0"/>
              </a:rPr>
              <a:t>Motions to approve proposed IEEE 802 Venues (2025, 2026, 2027)</a:t>
            </a:r>
          </a:p>
          <a:p>
            <a:pPr marL="857250" lvl="1" indent="-457200">
              <a:buFont typeface="+mj-lt"/>
              <a:buAutoNum type="alphaLcParenR"/>
            </a:pPr>
            <a:r>
              <a:rPr lang="en-US" sz="2400" dirty="0"/>
              <a:t>Motion to approve the </a:t>
            </a:r>
            <a:r>
              <a:rPr lang="en-US" sz="2000" dirty="0"/>
              <a:t>Melia Castilla in Madrid for July 2025</a:t>
            </a:r>
          </a:p>
          <a:p>
            <a:pPr marL="857250" lvl="1" indent="-457200">
              <a:buFont typeface="+mj-lt"/>
              <a:buAutoNum type="alphaLcParenR"/>
            </a:pPr>
            <a:r>
              <a:rPr lang="en-US" sz="2000" dirty="0">
                <a:effectLst/>
                <a:latin typeface="tahoma" panose="020B0604030504040204" pitchFamily="34" charset="0"/>
              </a:rPr>
              <a:t>Motion for  IEEE 802 to sponsor a joint workshop with ITU-T on July 13</a:t>
            </a:r>
            <a:r>
              <a:rPr lang="en-US" sz="2000" baseline="30000" dirty="0">
                <a:effectLst/>
                <a:latin typeface="tahoma" panose="020B0604030504040204" pitchFamily="34" charset="0"/>
              </a:rPr>
              <a:t>th</a:t>
            </a:r>
            <a:r>
              <a:rPr lang="en-US" sz="2000" dirty="0">
                <a:effectLst/>
                <a:latin typeface="tahoma" panose="020B0604030504040204" pitchFamily="34" charset="0"/>
              </a:rPr>
              <a:t> 2024. </a:t>
            </a:r>
          </a:p>
          <a:p>
            <a:pPr marL="857250" lvl="1" indent="-457200">
              <a:buFont typeface="+mj-lt"/>
              <a:buAutoNum type="alphaLcParenR"/>
            </a:pPr>
            <a:r>
              <a:rPr lang="en-US" sz="2000" dirty="0">
                <a:effectLst/>
                <a:latin typeface="tahoma" panose="020B0604030504040204" pitchFamily="34" charset="0"/>
              </a:rPr>
              <a:t>Motion for approval Site Visit for Vancouver (2024 November)</a:t>
            </a:r>
          </a:p>
          <a:p>
            <a:pPr marL="857250" lvl="1" indent="-457200">
              <a:buFont typeface="+mj-lt"/>
              <a:buAutoNum type="alphaLcParenR"/>
            </a:pPr>
            <a:r>
              <a:rPr lang="en-US" sz="2000" dirty="0">
                <a:latin typeface="tahoma" panose="020B0604030504040204" pitchFamily="34" charset="0"/>
              </a:rPr>
              <a:t>Motion to approve Sessions to be Mixed Mode in 2024</a:t>
            </a:r>
          </a:p>
          <a:p>
            <a:pPr marL="857250" lvl="1" indent="-457200">
              <a:buFont typeface="+mj-lt"/>
              <a:buAutoNum type="alphaLcParenR"/>
            </a:pPr>
            <a:r>
              <a:rPr lang="en-US" sz="2000" dirty="0">
                <a:latin typeface="tahoma" panose="020B0604030504040204" pitchFamily="34" charset="0"/>
              </a:rPr>
              <a:t>Motion to approve Setting Meeting Fees for 2024 sessions.</a:t>
            </a:r>
            <a:br>
              <a:rPr lang="en-US" sz="1600" dirty="0">
                <a:effectLst/>
                <a:latin typeface="tahoma" panose="020B0604030504040204" pitchFamily="34" charset="0"/>
              </a:rPr>
            </a:br>
            <a:endParaRPr lang="en-US" sz="1600" dirty="0">
              <a:effectLst/>
              <a:latin typeface="tahoma" panose="020B0604030504040204" pitchFamily="34" charset="0"/>
            </a:endParaRPr>
          </a:p>
          <a:p>
            <a:r>
              <a:rPr lang="en-US" sz="2000" dirty="0">
                <a:effectLst/>
                <a:latin typeface="tahoma" panose="020B0604030504040204" pitchFamily="34" charset="0"/>
              </a:rPr>
              <a:t>4.05: MI Student Outreach/University Outreach </a:t>
            </a:r>
            <a:r>
              <a:rPr lang="en-US" sz="2000" dirty="0" err="1">
                <a:effectLst/>
                <a:latin typeface="tahoma" panose="020B0604030504040204" pitchFamily="34" charset="0"/>
              </a:rPr>
              <a:t>AdHoc</a:t>
            </a:r>
            <a:r>
              <a:rPr lang="en-US" sz="2000" dirty="0">
                <a:effectLst/>
                <a:latin typeface="tahoma" panose="020B0604030504040204" pitchFamily="34" charset="0"/>
              </a:rPr>
              <a:t> report    15 minutes</a:t>
            </a:r>
          </a:p>
          <a:p>
            <a:pPr marL="457200" lvl="1" indent="0">
              <a:buNone/>
            </a:pPr>
            <a:r>
              <a:rPr lang="en-US" sz="1600" dirty="0">
                <a:latin typeface="tahoma" panose="020B0604030504040204" pitchFamily="34" charset="0"/>
              </a:rPr>
              <a:t>a) </a:t>
            </a:r>
            <a:r>
              <a:rPr lang="en-US" sz="2000" dirty="0">
                <a:latin typeface="tahoma" panose="020B0604030504040204" pitchFamily="34" charset="0"/>
              </a:rPr>
              <a:t>Motion to approve University Outreach for 2024 March - Denver</a:t>
            </a:r>
          </a:p>
          <a:p>
            <a:endParaRPr lang="en-US" sz="2000" dirty="0"/>
          </a:p>
        </p:txBody>
      </p:sp>
    </p:spTree>
    <p:extLst>
      <p:ext uri="{BB962C8B-B14F-4D97-AF65-F5344CB8AC3E}">
        <p14:creationId xmlns:p14="http://schemas.microsoft.com/office/powerpoint/2010/main" val="1640261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Future Venue </a:t>
            </a:r>
            <a:r>
              <a:rPr lang="en-US" dirty="0" err="1"/>
              <a:t>AdHocs</a:t>
            </a:r>
            <a:r>
              <a:rPr lang="en-US" dirty="0"/>
              <a:t>  --</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7016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10972800" cy="838200"/>
          </a:xfrm>
        </p:spPr>
        <p:txBody>
          <a:bodyPr/>
          <a:lstStyle/>
          <a:p>
            <a:r>
              <a:rPr lang="en-US" dirty="0"/>
              <a:t>Next Venue Meeting planning – Thurs 7:30 am</a:t>
            </a:r>
          </a:p>
        </p:txBody>
      </p:sp>
      <p:sp>
        <p:nvSpPr>
          <p:cNvPr id="3" name="Content Placeholder 2"/>
          <p:cNvSpPr>
            <a:spLocks noGrp="1"/>
          </p:cNvSpPr>
          <p:nvPr>
            <p:ph idx="1"/>
          </p:nvPr>
        </p:nvSpPr>
        <p:spPr>
          <a:xfrm>
            <a:off x="334433" y="1828800"/>
            <a:ext cx="10972800" cy="4038600"/>
          </a:xfrm>
        </p:spPr>
        <p:txBody>
          <a:bodyPr/>
          <a:lstStyle/>
          <a:p>
            <a:r>
              <a:rPr lang="en-US" dirty="0"/>
              <a:t>Proposed Agenda:</a:t>
            </a:r>
          </a:p>
          <a:p>
            <a:pPr lvl="1"/>
            <a:r>
              <a:rPr lang="en-US" dirty="0"/>
              <a:t>Start time 7:30 am</a:t>
            </a:r>
          </a:p>
          <a:p>
            <a:pPr lvl="1"/>
            <a:r>
              <a:rPr lang="en-US" dirty="0"/>
              <a:t>Review meeting space plan for </a:t>
            </a:r>
            <a:r>
              <a:rPr lang="en-GB" dirty="0"/>
              <a:t>2024 March Plenary</a:t>
            </a:r>
          </a:p>
          <a:p>
            <a:pPr lvl="2" fontAlgn="b"/>
            <a:r>
              <a:rPr lang="en-US" sz="2400" dirty="0"/>
              <a:t>Hyatt Regency Denver at Colorado Convention Center, Denver, CO,</a:t>
            </a:r>
            <a:endParaRPr lang="en-US" dirty="0"/>
          </a:p>
          <a:p>
            <a:pPr lvl="1"/>
            <a:r>
              <a:rPr lang="en-GB" dirty="0"/>
              <a:t>Adjourn 8:00am</a:t>
            </a:r>
          </a:p>
        </p:txBody>
      </p:sp>
    </p:spTree>
    <p:extLst>
      <p:ext uri="{BB962C8B-B14F-4D97-AF65-F5344CB8AC3E}">
        <p14:creationId xmlns:p14="http://schemas.microsoft.com/office/powerpoint/2010/main" val="3373978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838200"/>
          </a:xfrm>
        </p:spPr>
        <p:txBody>
          <a:bodyPr/>
          <a:lstStyle/>
          <a:p>
            <a:r>
              <a:rPr lang="en-US" dirty="0"/>
              <a:t>Future Venues </a:t>
            </a:r>
            <a:r>
              <a:rPr lang="en-US" dirty="0" err="1"/>
              <a:t>AdHoc</a:t>
            </a:r>
            <a:r>
              <a:rPr lang="en-US" dirty="0"/>
              <a:t> – Thurs 8 am</a:t>
            </a:r>
          </a:p>
        </p:txBody>
      </p:sp>
      <p:sp>
        <p:nvSpPr>
          <p:cNvPr id="3" name="Content Placeholder 2"/>
          <p:cNvSpPr>
            <a:spLocks noGrp="1"/>
          </p:cNvSpPr>
          <p:nvPr>
            <p:ph idx="1"/>
          </p:nvPr>
        </p:nvSpPr>
        <p:spPr>
          <a:xfrm>
            <a:off x="334433" y="1341438"/>
            <a:ext cx="10972800" cy="5135562"/>
          </a:xfrm>
        </p:spPr>
        <p:txBody>
          <a:bodyPr/>
          <a:lstStyle/>
          <a:p>
            <a:r>
              <a:rPr lang="en-US" sz="2800" dirty="0"/>
              <a:t>Proposed Agenda:</a:t>
            </a:r>
          </a:p>
          <a:p>
            <a:pPr lvl="1"/>
            <a:r>
              <a:rPr lang="en-US" dirty="0"/>
              <a:t>Start time – 8:00 am</a:t>
            </a:r>
          </a:p>
          <a:p>
            <a:pPr lvl="2"/>
            <a:r>
              <a:rPr lang="en-US" sz="2000" dirty="0"/>
              <a:t>Review Contract Status</a:t>
            </a:r>
          </a:p>
          <a:p>
            <a:pPr lvl="2"/>
            <a:r>
              <a:rPr lang="en-US" sz="2000" dirty="0"/>
              <a:t>Review requirements for future sessions.</a:t>
            </a:r>
          </a:p>
          <a:p>
            <a:pPr lvl="2"/>
            <a:r>
              <a:rPr lang="en-US" sz="2000" dirty="0"/>
              <a:t>Review RFP responses</a:t>
            </a:r>
          </a:p>
          <a:p>
            <a:pPr lvl="2"/>
            <a:r>
              <a:rPr lang="en-US" sz="2000" dirty="0"/>
              <a:t>Select 2025 Nov, 2026 Nov, 2027 July</a:t>
            </a:r>
          </a:p>
          <a:p>
            <a:pPr marL="914400" lvl="2" indent="0">
              <a:buNone/>
            </a:pPr>
            <a:r>
              <a:rPr lang="en-US" sz="2000" dirty="0"/>
              <a:t>.</a:t>
            </a:r>
          </a:p>
          <a:p>
            <a:pPr marL="914400" lvl="2" indent="0">
              <a:buNone/>
            </a:pPr>
            <a:endParaRPr lang="en-US" sz="2000" dirty="0"/>
          </a:p>
          <a:p>
            <a:pPr lvl="1"/>
            <a:r>
              <a:rPr lang="en-US" dirty="0"/>
              <a:t>End time – 9:00am</a:t>
            </a:r>
          </a:p>
          <a:p>
            <a:pPr lvl="1"/>
            <a:endParaRPr lang="en-US" sz="3600" dirty="0"/>
          </a:p>
          <a:p>
            <a:pPr lvl="1"/>
            <a:endParaRPr lang="en-US" sz="3600" dirty="0"/>
          </a:p>
        </p:txBody>
      </p:sp>
    </p:spTree>
    <p:extLst>
      <p:ext uri="{BB962C8B-B14F-4D97-AF65-F5344CB8AC3E}">
        <p14:creationId xmlns:p14="http://schemas.microsoft.com/office/powerpoint/2010/main" val="1303961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BAE7-5605-A019-12B3-8BC71368D500}"/>
              </a:ext>
            </a:extLst>
          </p:cNvPr>
          <p:cNvSpPr>
            <a:spLocks noGrp="1"/>
          </p:cNvSpPr>
          <p:nvPr>
            <p:ph type="title"/>
          </p:nvPr>
        </p:nvSpPr>
        <p:spPr/>
        <p:txBody>
          <a:bodyPr/>
          <a:lstStyle/>
          <a:p>
            <a:r>
              <a:rPr lang="en-US" dirty="0"/>
              <a:t>IEEE 802 RFP Requirements</a:t>
            </a:r>
          </a:p>
        </p:txBody>
      </p:sp>
      <p:sp>
        <p:nvSpPr>
          <p:cNvPr id="3" name="Content Placeholder 2">
            <a:extLst>
              <a:ext uri="{FF2B5EF4-FFF2-40B4-BE49-F238E27FC236}">
                <a16:creationId xmlns:a16="http://schemas.microsoft.com/office/drawing/2014/main" id="{0FB576DF-4067-9E48-0A22-A98794A29858}"/>
              </a:ext>
            </a:extLst>
          </p:cNvPr>
          <p:cNvSpPr>
            <a:spLocks noGrp="1"/>
          </p:cNvSpPr>
          <p:nvPr>
            <p:ph idx="1"/>
          </p:nvPr>
        </p:nvSpPr>
        <p:spPr/>
        <p:txBody>
          <a:bodyPr/>
          <a:lstStyle/>
          <a:p>
            <a:r>
              <a:rPr lang="en-US" sz="2000" dirty="0">
                <a:latin typeface="tahoma" panose="020B0604030504040204" pitchFamily="34" charset="0"/>
              </a:rPr>
              <a:t>I</a:t>
            </a:r>
            <a:r>
              <a:rPr lang="en-US" sz="2000" dirty="0">
                <a:effectLst/>
                <a:latin typeface="tahoma" panose="020B0604030504040204" pitchFamily="34" charset="0"/>
              </a:rPr>
              <a:t> expect that we will get the following items for comparison of the bids:</a:t>
            </a:r>
          </a:p>
          <a:p>
            <a:pPr marL="457200" lvl="1" indent="0">
              <a:lnSpc>
                <a:spcPct val="150000"/>
              </a:lnSpc>
              <a:spcBef>
                <a:spcPts val="0"/>
              </a:spcBef>
              <a:buNone/>
            </a:pPr>
            <a:r>
              <a:rPr lang="en-US" sz="2000" dirty="0">
                <a:effectLst/>
                <a:latin typeface="tahoma" panose="020B0604030504040204" pitchFamily="34" charset="0"/>
              </a:rPr>
              <a:t>1. Network Requirements met</a:t>
            </a:r>
          </a:p>
          <a:p>
            <a:pPr marL="457200" lvl="1" indent="0">
              <a:lnSpc>
                <a:spcPct val="150000"/>
              </a:lnSpc>
              <a:spcBef>
                <a:spcPts val="0"/>
              </a:spcBef>
              <a:buNone/>
            </a:pPr>
            <a:r>
              <a:rPr lang="en-US" sz="2000" dirty="0">
                <a:effectLst/>
                <a:latin typeface="tahoma" panose="020B0604030504040204" pitchFamily="34" charset="0"/>
              </a:rPr>
              <a:t>2. Room Rate (Hope for US$200 or less).</a:t>
            </a:r>
            <a:br>
              <a:rPr lang="en-US" sz="2000" dirty="0">
                <a:effectLst/>
                <a:latin typeface="tahoma" panose="020B0604030504040204" pitchFamily="34" charset="0"/>
              </a:rPr>
            </a:br>
            <a:r>
              <a:rPr lang="en-US" sz="2000" dirty="0">
                <a:effectLst/>
                <a:latin typeface="tahoma" panose="020B0604030504040204" pitchFamily="34" charset="0"/>
              </a:rPr>
              <a:t>3. Meeting Room Fit - in a hotel rather than convention center</a:t>
            </a:r>
          </a:p>
          <a:p>
            <a:pPr marL="457200" lvl="1" indent="0">
              <a:lnSpc>
                <a:spcPct val="150000"/>
              </a:lnSpc>
              <a:spcBef>
                <a:spcPts val="0"/>
              </a:spcBef>
              <a:buNone/>
            </a:pPr>
            <a:r>
              <a:rPr lang="en-US" sz="2000" dirty="0">
                <a:effectLst/>
                <a:latin typeface="tahoma" panose="020B0604030504040204" pitchFamily="34" charset="0"/>
              </a:rPr>
              <a:t>4. AV company - In House or 3rd party</a:t>
            </a:r>
          </a:p>
          <a:p>
            <a:pPr marL="457200" lvl="1" indent="0">
              <a:lnSpc>
                <a:spcPct val="150000"/>
              </a:lnSpc>
              <a:spcBef>
                <a:spcPts val="0"/>
              </a:spcBef>
              <a:buNone/>
            </a:pPr>
            <a:r>
              <a:rPr lang="en-US" sz="2000" dirty="0">
                <a:effectLst/>
                <a:latin typeface="tahoma" panose="020B0604030504040204" pitchFamily="34" charset="0"/>
              </a:rPr>
              <a:t>5. Airport - International Cities Served</a:t>
            </a:r>
          </a:p>
          <a:p>
            <a:pPr marL="457200" lvl="1" indent="0">
              <a:lnSpc>
                <a:spcPct val="150000"/>
              </a:lnSpc>
              <a:spcBef>
                <a:spcPts val="0"/>
              </a:spcBef>
              <a:buNone/>
            </a:pPr>
            <a:r>
              <a:rPr lang="en-US" sz="2000" dirty="0">
                <a:latin typeface="tahoma" panose="020B0604030504040204" pitchFamily="34" charset="0"/>
              </a:rPr>
              <a:t>6. Distance from Airport</a:t>
            </a:r>
            <a:endParaRPr lang="en-US" sz="2000" dirty="0">
              <a:effectLst/>
              <a:latin typeface="tahoma" panose="020B0604030504040204" pitchFamily="34" charset="0"/>
            </a:endParaRPr>
          </a:p>
          <a:p>
            <a:pPr marL="457200" lvl="1" indent="0">
              <a:lnSpc>
                <a:spcPct val="150000"/>
              </a:lnSpc>
              <a:spcBef>
                <a:spcPts val="0"/>
              </a:spcBef>
              <a:buNone/>
            </a:pPr>
            <a:r>
              <a:rPr lang="en-US" sz="2000" dirty="0">
                <a:latin typeface="tahoma" panose="020B0604030504040204" pitchFamily="34" charset="0"/>
              </a:rPr>
              <a:t>7</a:t>
            </a:r>
            <a:r>
              <a:rPr lang="en-US" sz="2000" dirty="0">
                <a:effectLst/>
                <a:latin typeface="tahoma" panose="020B0604030504040204" pitchFamily="34" charset="0"/>
              </a:rPr>
              <a:t>. Visa – Issues – Number of Countries not requiring VISA</a:t>
            </a:r>
          </a:p>
          <a:p>
            <a:pPr marL="457200" lvl="1" indent="0">
              <a:lnSpc>
                <a:spcPct val="150000"/>
              </a:lnSpc>
              <a:spcBef>
                <a:spcPts val="0"/>
              </a:spcBef>
              <a:buNone/>
            </a:pPr>
            <a:r>
              <a:rPr lang="en-US" sz="2000" dirty="0">
                <a:latin typeface="tahoma" panose="020B0604030504040204" pitchFamily="34" charset="0"/>
              </a:rPr>
              <a:t>8</a:t>
            </a:r>
            <a:r>
              <a:rPr lang="en-US" sz="2000" dirty="0">
                <a:effectLst/>
                <a:latin typeface="tahoma" panose="020B0604030504040204" pitchFamily="34" charset="0"/>
              </a:rPr>
              <a:t>. Costs of Meeting Space.</a:t>
            </a:r>
          </a:p>
          <a:p>
            <a:pPr marL="457200" lvl="1" indent="0">
              <a:lnSpc>
                <a:spcPct val="150000"/>
              </a:lnSpc>
              <a:spcBef>
                <a:spcPts val="0"/>
              </a:spcBef>
              <a:buNone/>
            </a:pPr>
            <a:r>
              <a:rPr lang="en-US" sz="2000" dirty="0">
                <a:latin typeface="tahoma" panose="020B0604030504040204" pitchFamily="34" charset="0"/>
              </a:rPr>
              <a:t>9. Dates of Availability</a:t>
            </a:r>
            <a:endParaRPr lang="en-US" sz="2000" dirty="0">
              <a:effectLst/>
              <a:latin typeface="tahoma" panose="020B0604030504040204" pitchFamily="34" charset="0"/>
            </a:endParaRPr>
          </a:p>
          <a:p>
            <a:pPr marL="457200" lvl="1" indent="0">
              <a:lnSpc>
                <a:spcPct val="150000"/>
              </a:lnSpc>
              <a:spcBef>
                <a:spcPts val="0"/>
              </a:spcBef>
              <a:buNone/>
            </a:pPr>
            <a:endParaRPr lang="en-US" sz="2000" dirty="0">
              <a:effectLst/>
              <a:latin typeface="tahoma" panose="020B0604030504040204" pitchFamily="34" charset="0"/>
            </a:endParaRPr>
          </a:p>
          <a:p>
            <a:endParaRPr lang="en-US" sz="2000" dirty="0"/>
          </a:p>
        </p:txBody>
      </p:sp>
    </p:spTree>
    <p:extLst>
      <p:ext uri="{BB962C8B-B14F-4D97-AF65-F5344CB8AC3E}">
        <p14:creationId xmlns:p14="http://schemas.microsoft.com/office/powerpoint/2010/main" val="3830246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C3E9-A7B3-474D-A76C-34AAA84B1BE0}"/>
              </a:ext>
            </a:extLst>
          </p:cNvPr>
          <p:cNvSpPr>
            <a:spLocks noGrp="1"/>
          </p:cNvSpPr>
          <p:nvPr>
            <p:ph type="title"/>
          </p:nvPr>
        </p:nvSpPr>
        <p:spPr/>
        <p:txBody>
          <a:bodyPr/>
          <a:lstStyle/>
          <a:p>
            <a:pPr lvl="0"/>
            <a:r>
              <a:rPr lang="en-US" dirty="0"/>
              <a:t>Event Conduct and Safety Statement</a:t>
            </a:r>
          </a:p>
        </p:txBody>
      </p:sp>
      <p:sp>
        <p:nvSpPr>
          <p:cNvPr id="3" name="Content Placeholder 2">
            <a:extLst>
              <a:ext uri="{FF2B5EF4-FFF2-40B4-BE49-F238E27FC236}">
                <a16:creationId xmlns:a16="http://schemas.microsoft.com/office/drawing/2014/main" id="{50C8884F-93AC-457D-910C-DF265A5F553A}"/>
              </a:ext>
            </a:extLst>
          </p:cNvPr>
          <p:cNvSpPr>
            <a:spLocks noGrp="1"/>
          </p:cNvSpPr>
          <p:nvPr>
            <p:ph idx="1"/>
          </p:nvPr>
        </p:nvSpPr>
        <p:spPr>
          <a:xfrm>
            <a:off x="1981200" y="1447802"/>
            <a:ext cx="8229600" cy="5005387"/>
          </a:xfrm>
        </p:spPr>
        <p:txBody>
          <a:bodyPr/>
          <a:lstStyle/>
          <a:p>
            <a:pPr lvl="0"/>
            <a:r>
              <a:rPr lang="en-US" sz="24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400" dirty="0"/>
              <a:t>IEEE seeks to provide a secure environment at its events. Participants should report any behavior inconsistent with the principles outlined here, to onsite staff, security or venue personnel, or toeventconduct@ieee.org.</a:t>
            </a:r>
          </a:p>
        </p:txBody>
      </p:sp>
    </p:spTree>
    <p:extLst>
      <p:ext uri="{BB962C8B-B14F-4D97-AF65-F5344CB8AC3E}">
        <p14:creationId xmlns:p14="http://schemas.microsoft.com/office/powerpoint/2010/main" val="3903587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460C9-3397-6795-4C02-E00289EE5965}"/>
              </a:ext>
            </a:extLst>
          </p:cNvPr>
          <p:cNvSpPr>
            <a:spLocks noGrp="1"/>
          </p:cNvSpPr>
          <p:nvPr>
            <p:ph type="title"/>
          </p:nvPr>
        </p:nvSpPr>
        <p:spPr>
          <a:xfrm>
            <a:off x="609600" y="228600"/>
            <a:ext cx="10972800" cy="1112837"/>
          </a:xfrm>
        </p:spPr>
        <p:txBody>
          <a:bodyPr/>
          <a:lstStyle/>
          <a:p>
            <a:r>
              <a:rPr lang="en-US" sz="3200" b="1" dirty="0"/>
              <a:t>IEEE 802 University Outreach Program</a:t>
            </a:r>
            <a:br>
              <a:rPr lang="en-US" sz="3200" b="1" dirty="0"/>
            </a:br>
            <a:r>
              <a:rPr lang="en-US" altLang="en-US" sz="3200" dirty="0"/>
              <a:t>for Denver March 2024</a:t>
            </a:r>
            <a:endParaRPr lang="en-US" sz="3200" dirty="0"/>
          </a:p>
        </p:txBody>
      </p:sp>
      <p:sp>
        <p:nvSpPr>
          <p:cNvPr id="3" name="Content Placeholder 2">
            <a:extLst>
              <a:ext uri="{FF2B5EF4-FFF2-40B4-BE49-F238E27FC236}">
                <a16:creationId xmlns:a16="http://schemas.microsoft.com/office/drawing/2014/main" id="{846810C4-E47D-B21F-C2A1-DD10A0CA19BC}"/>
              </a:ext>
            </a:extLst>
          </p:cNvPr>
          <p:cNvSpPr>
            <a:spLocks noGrp="1"/>
          </p:cNvSpPr>
          <p:nvPr>
            <p:ph idx="1"/>
          </p:nvPr>
        </p:nvSpPr>
        <p:spPr>
          <a:xfrm>
            <a:off x="334433" y="1341437"/>
            <a:ext cx="10972800" cy="5111749"/>
          </a:xfrm>
        </p:spPr>
        <p:txBody>
          <a:bodyPr/>
          <a:lstStyle/>
          <a:p>
            <a:pPr marL="457200" lvl="1" indent="0">
              <a:buNone/>
            </a:pPr>
            <a:r>
              <a:rPr lang="en-US" altLang="en-US" sz="2400" b="1" dirty="0"/>
              <a:t>University Outreach Program for Denver July 2024</a:t>
            </a:r>
          </a:p>
          <a:p>
            <a:r>
              <a:rPr lang="en-US" sz="2400" dirty="0"/>
              <a:t>The purpose of our Student Outreach program is to give students a chance to see firsthand how the Standards process works.  We realize it is like getting a drink from a fire-hose, but it does give a good first look into the process.  </a:t>
            </a:r>
          </a:p>
          <a:p>
            <a:r>
              <a:rPr lang="en-US" sz="2400" dirty="0"/>
              <a:t>It is a one-day event Tuesday of the Plenary Week:</a:t>
            </a:r>
          </a:p>
          <a:p>
            <a:pPr lvl="1"/>
            <a:r>
              <a:rPr lang="en-US" sz="2400" dirty="0"/>
              <a:t>7:30-9:00 – sign in and get badge</a:t>
            </a:r>
          </a:p>
          <a:p>
            <a:pPr lvl="1"/>
            <a:r>
              <a:rPr lang="en-US" sz="2400" dirty="0"/>
              <a:t>9:00am Start with an introduction meeting with a couple of the 802 Leadership members to orient the students to what activities may be of most interest to them that day </a:t>
            </a:r>
          </a:p>
          <a:p>
            <a:pPr lvl="1"/>
            <a:r>
              <a:rPr lang="en-US" sz="2400" dirty="0"/>
              <a:t>10:30am (AM2) the students attend actual working meetings and can meet and participate in the discussions.  </a:t>
            </a:r>
            <a:br>
              <a:rPr lang="en-US" sz="2400" kern="1200" dirty="0">
                <a:solidFill>
                  <a:schemeClr val="tx1"/>
                </a:solidFill>
                <a:effectLst/>
              </a:rPr>
            </a:br>
            <a:br>
              <a:rPr lang="en-US" sz="2400" kern="1200" dirty="0">
                <a:solidFill>
                  <a:schemeClr val="tx1"/>
                </a:solidFill>
                <a:effectLst/>
              </a:rPr>
            </a:br>
            <a:br>
              <a:rPr lang="en-US" sz="2400" dirty="0"/>
            </a:br>
            <a:endParaRPr lang="en-US" sz="2400" dirty="0"/>
          </a:p>
        </p:txBody>
      </p:sp>
    </p:spTree>
    <p:extLst>
      <p:ext uri="{BB962C8B-B14F-4D97-AF65-F5344CB8AC3E}">
        <p14:creationId xmlns:p14="http://schemas.microsoft.com/office/powerpoint/2010/main" val="3368590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14454-78C5-4553-F5B9-F453EB93BCDC}"/>
              </a:ext>
            </a:extLst>
          </p:cNvPr>
          <p:cNvSpPr>
            <a:spLocks noGrp="1"/>
          </p:cNvSpPr>
          <p:nvPr>
            <p:ph type="title"/>
          </p:nvPr>
        </p:nvSpPr>
        <p:spPr>
          <a:xfrm>
            <a:off x="609600" y="228600"/>
            <a:ext cx="10972800" cy="990600"/>
          </a:xfrm>
        </p:spPr>
        <p:txBody>
          <a:bodyPr/>
          <a:lstStyle/>
          <a:p>
            <a:r>
              <a:rPr lang="en-US" sz="3200" b="1" dirty="0"/>
              <a:t>IEEE 802 University Outreach Program</a:t>
            </a:r>
            <a:br>
              <a:rPr lang="en-US" sz="3200" b="1" dirty="0"/>
            </a:br>
            <a:r>
              <a:rPr lang="en-US" altLang="en-US" sz="3200" dirty="0"/>
              <a:t>for Denver March 2024</a:t>
            </a:r>
            <a:endParaRPr lang="en-US" sz="3200" dirty="0"/>
          </a:p>
        </p:txBody>
      </p:sp>
      <p:sp>
        <p:nvSpPr>
          <p:cNvPr id="3" name="Content Placeholder 2">
            <a:extLst>
              <a:ext uri="{FF2B5EF4-FFF2-40B4-BE49-F238E27FC236}">
                <a16:creationId xmlns:a16="http://schemas.microsoft.com/office/drawing/2014/main" id="{40322537-9945-1BCD-A1DB-8ED4B444BE13}"/>
              </a:ext>
            </a:extLst>
          </p:cNvPr>
          <p:cNvSpPr>
            <a:spLocks noGrp="1"/>
          </p:cNvSpPr>
          <p:nvPr>
            <p:ph idx="1"/>
          </p:nvPr>
        </p:nvSpPr>
        <p:spPr>
          <a:xfrm>
            <a:off x="334433" y="1341438"/>
            <a:ext cx="10972800" cy="4830762"/>
          </a:xfrm>
        </p:spPr>
        <p:txBody>
          <a:bodyPr/>
          <a:lstStyle/>
          <a:p>
            <a:pPr rtl="0" eaLnBrk="1" fontAlgn="base" hangingPunct="1"/>
            <a:r>
              <a:rPr lang="en-US" sz="2000" dirty="0"/>
              <a:t> 17:00 (5pm) Debrief: A short debrief meeting at the end of the day is provided to answer questions and help provide closure to the experience</a:t>
            </a:r>
            <a:r>
              <a:rPr lang="en-US" sz="1600" dirty="0"/>
              <a:t>.</a:t>
            </a:r>
          </a:p>
          <a:p>
            <a:pPr marL="457200" lvl="1" indent="0">
              <a:buNone/>
            </a:pPr>
            <a:endParaRPr lang="en-US" sz="2000" dirty="0"/>
          </a:p>
          <a:p>
            <a:pPr rtl="0" eaLnBrk="1" fontAlgn="base" hangingPunct="1"/>
            <a:r>
              <a:rPr lang="en-US" sz="2000" kern="1200" dirty="0">
                <a:solidFill>
                  <a:schemeClr val="tx1"/>
                </a:solidFill>
                <a:effectLst/>
              </a:rPr>
              <a:t>The Outreach Student fee is USD$25 per student </a:t>
            </a:r>
            <a:endParaRPr lang="en-US" sz="2000" dirty="0">
              <a:effectLst/>
            </a:endParaRPr>
          </a:p>
          <a:p>
            <a:pPr rtl="0" eaLnBrk="1" fontAlgn="base" hangingPunct="1"/>
            <a:r>
              <a:rPr lang="en-US" sz="2000" kern="1200" dirty="0">
                <a:solidFill>
                  <a:schemeClr val="tx1"/>
                </a:solidFill>
                <a:effectLst/>
              </a:rPr>
              <a:t>The program is limited to 42 Students. </a:t>
            </a:r>
          </a:p>
          <a:p>
            <a:pPr rtl="0" eaLnBrk="1" fontAlgn="base" hangingPunct="1"/>
            <a:r>
              <a:rPr lang="en-US" sz="2000" kern="1200" dirty="0">
                <a:solidFill>
                  <a:schemeClr val="tx1"/>
                </a:solidFill>
                <a:effectLst/>
              </a:rPr>
              <a:t>Note that membership attendance credit is not granted for student activities.</a:t>
            </a:r>
          </a:p>
          <a:p>
            <a:r>
              <a:rPr lang="en-US" sz="2000" dirty="0"/>
              <a:t>The Students are invited to join for Lunch and breaks as our guests.</a:t>
            </a:r>
          </a:p>
          <a:p>
            <a:pPr marL="0" indent="0">
              <a:buNone/>
            </a:pPr>
            <a:br>
              <a:rPr lang="en-US" sz="2000" dirty="0"/>
            </a:br>
            <a:r>
              <a:rPr lang="en-US" altLang="en-US" sz="2000" b="1" dirty="0"/>
              <a:t>Previous material prepared for 2015 and 2017 programs:</a:t>
            </a:r>
          </a:p>
          <a:p>
            <a:pPr lvl="1"/>
            <a:r>
              <a:rPr lang="en-US" altLang="en-US" sz="2000" dirty="0">
                <a:hlinkClick r:id="rId2"/>
              </a:rPr>
              <a:t>https://www.ieee802.org/Univ_Outreach.shtml</a:t>
            </a:r>
            <a:endParaRPr lang="en-US" altLang="en-US" sz="2000" dirty="0"/>
          </a:p>
          <a:p>
            <a:endParaRPr lang="en-US" sz="2000" dirty="0"/>
          </a:p>
          <a:p>
            <a:pPr marL="0" indent="0">
              <a:buNone/>
            </a:pPr>
            <a:r>
              <a:rPr lang="en-US" sz="2000" dirty="0"/>
              <a:t>A motion to approve program for March 2024 will be made during the 802 Closing Plenary Nov 17.</a:t>
            </a:r>
          </a:p>
        </p:txBody>
      </p:sp>
    </p:spTree>
    <p:extLst>
      <p:ext uri="{BB962C8B-B14F-4D97-AF65-F5344CB8AC3E}">
        <p14:creationId xmlns:p14="http://schemas.microsoft.com/office/powerpoint/2010/main" val="2142990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10972800" cy="838200"/>
          </a:xfrm>
        </p:spPr>
        <p:txBody>
          <a:bodyPr/>
          <a:lstStyle/>
          <a:p>
            <a:r>
              <a:rPr lang="en-US" dirty="0"/>
              <a:t>ITU-T SG15 &amp; IEEE 802</a:t>
            </a:r>
          </a:p>
        </p:txBody>
      </p:sp>
      <p:sp>
        <p:nvSpPr>
          <p:cNvPr id="3" name="Content Placeholder 2"/>
          <p:cNvSpPr>
            <a:spLocks noGrp="1"/>
          </p:cNvSpPr>
          <p:nvPr>
            <p:ph idx="1"/>
          </p:nvPr>
        </p:nvSpPr>
        <p:spPr>
          <a:xfrm>
            <a:off x="334433" y="1828800"/>
            <a:ext cx="10972800" cy="4038600"/>
          </a:xfrm>
        </p:spPr>
        <p:txBody>
          <a:bodyPr/>
          <a:lstStyle/>
          <a:p>
            <a:r>
              <a:rPr lang="en-US" sz="2400" dirty="0"/>
              <a:t>There has been a cordial liaison relationship and mutual participation for decades</a:t>
            </a:r>
          </a:p>
          <a:p>
            <a:r>
              <a:rPr lang="en-US" sz="2400" dirty="0"/>
              <a:t> IEEE 802 plenary was hosted in Geneva by ITU in July 2013</a:t>
            </a:r>
          </a:p>
          <a:p>
            <a:pPr lvl="1"/>
            <a:r>
              <a:rPr lang="en-US" sz="2000" dirty="0"/>
              <a:t>There was no registration fee and no network fee</a:t>
            </a:r>
          </a:p>
          <a:p>
            <a:pPr lvl="1"/>
            <a:r>
              <a:rPr lang="en-US" sz="2000" dirty="0"/>
              <a:t>Facility was ITU HQ building and adjacent CICG convention </a:t>
            </a:r>
            <a:r>
              <a:rPr lang="en-US" sz="2000" dirty="0" err="1"/>
              <a:t>centre</a:t>
            </a:r>
            <a:endParaRPr lang="en-US" sz="2000" dirty="0"/>
          </a:p>
          <a:p>
            <a:pPr lvl="1"/>
            <a:r>
              <a:rPr lang="en-US" sz="2000" dirty="0"/>
              <a:t>The session was followed by an ITU-T SG15 plenary</a:t>
            </a:r>
          </a:p>
          <a:p>
            <a:r>
              <a:rPr lang="en-US" sz="2400" dirty="0"/>
              <a:t>802.1 &amp; 802.3 interims have been hosted as well</a:t>
            </a:r>
          </a:p>
          <a:p>
            <a:pPr lvl="1"/>
            <a:r>
              <a:rPr lang="en-US" sz="2000" dirty="0"/>
              <a:t>May 2007, May 2010, January 2018 and January 2020</a:t>
            </a:r>
          </a:p>
          <a:p>
            <a:r>
              <a:rPr lang="en-US" sz="2400" dirty="0"/>
              <a:t>A </a:t>
            </a:r>
            <a:r>
              <a:rPr lang="en-US" sz="2400" dirty="0">
                <a:hlinkClick r:id="rId3"/>
              </a:rPr>
              <a:t>joint workshop </a:t>
            </a:r>
            <a:r>
              <a:rPr lang="en-US" sz="2400" dirty="0"/>
              <a:t>between SG15 and 802 was held on the weekend</a:t>
            </a:r>
            <a:endParaRPr lang="en-GB" sz="2400" dirty="0"/>
          </a:p>
          <a:p>
            <a:pPr lvl="1"/>
            <a:r>
              <a:rPr lang="en-GB" sz="2000" dirty="0"/>
              <a:t>This event that has been repeated many times, most recently in January 2020  </a:t>
            </a:r>
          </a:p>
        </p:txBody>
      </p:sp>
    </p:spTree>
    <p:extLst>
      <p:ext uri="{BB962C8B-B14F-4D97-AF65-F5344CB8AC3E}">
        <p14:creationId xmlns:p14="http://schemas.microsoft.com/office/powerpoint/2010/main" val="2180411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F44B7-C95F-4AAF-ABEC-624618BBEF03}"/>
              </a:ext>
            </a:extLst>
          </p:cNvPr>
          <p:cNvSpPr>
            <a:spLocks noGrp="1"/>
          </p:cNvSpPr>
          <p:nvPr>
            <p:ph type="title"/>
          </p:nvPr>
        </p:nvSpPr>
        <p:spPr/>
        <p:txBody>
          <a:bodyPr/>
          <a:lstStyle/>
          <a:p>
            <a:r>
              <a:rPr lang="en-US" dirty="0"/>
              <a:t>July 2024</a:t>
            </a:r>
          </a:p>
        </p:txBody>
      </p:sp>
      <p:sp>
        <p:nvSpPr>
          <p:cNvPr id="3" name="Content Placeholder 2">
            <a:extLst>
              <a:ext uri="{FF2B5EF4-FFF2-40B4-BE49-F238E27FC236}">
                <a16:creationId xmlns:a16="http://schemas.microsoft.com/office/drawing/2014/main" id="{6763B121-D09D-46FF-B532-F53DDBEF517C}"/>
              </a:ext>
            </a:extLst>
          </p:cNvPr>
          <p:cNvSpPr>
            <a:spLocks noGrp="1"/>
          </p:cNvSpPr>
          <p:nvPr>
            <p:ph idx="1"/>
          </p:nvPr>
        </p:nvSpPr>
        <p:spPr/>
        <p:txBody>
          <a:bodyPr/>
          <a:lstStyle/>
          <a:p>
            <a:r>
              <a:rPr lang="en-US" sz="2400" dirty="0"/>
              <a:t>Canadian government (with industry sponsorship) has expressed interest in hosting ITU-T SG15 in Montreal</a:t>
            </a:r>
          </a:p>
          <a:p>
            <a:pPr lvl="1"/>
            <a:r>
              <a:rPr lang="en-US" sz="2000" dirty="0"/>
              <a:t>July 1 – 12, 2024</a:t>
            </a:r>
          </a:p>
          <a:p>
            <a:pPr lvl="1"/>
            <a:r>
              <a:rPr lang="en-US" sz="2000" dirty="0"/>
              <a:t>Sheraton Montreal has space available</a:t>
            </a:r>
            <a:endParaRPr lang="en-US" sz="2400" dirty="0"/>
          </a:p>
          <a:p>
            <a:pPr lvl="1"/>
            <a:endParaRPr lang="en-US" sz="2000" dirty="0"/>
          </a:p>
          <a:p>
            <a:r>
              <a:rPr lang="en-US" sz="2400" dirty="0"/>
              <a:t>Given good relationship with ITU-T SG15, the ITU hosting of IEEE 802 sessions, and the alignment of sessions in 2024, IEEE 802 should consider hosting a workshop with ITU-T SG15 in conjunction with our July 2024 session</a:t>
            </a:r>
          </a:p>
          <a:p>
            <a:pPr lvl="1"/>
            <a:r>
              <a:rPr lang="en-US" sz="2000" dirty="0"/>
              <a:t>Sheraton Montreal space could be included in 802 contract amendment </a:t>
            </a:r>
          </a:p>
          <a:p>
            <a:pPr lvl="1"/>
            <a:r>
              <a:rPr lang="en-US" sz="2000" dirty="0"/>
              <a:t>Network &amp; meeting planning provided by IEEE 802 service providers</a:t>
            </a:r>
          </a:p>
          <a:p>
            <a:pPr lvl="1"/>
            <a:r>
              <a:rPr lang="en-US" sz="2000" dirty="0"/>
              <a:t>AM/PM breaks (and possibly lunch)</a:t>
            </a:r>
          </a:p>
          <a:p>
            <a:pPr lvl="1"/>
            <a:r>
              <a:rPr lang="en-US" sz="2000" dirty="0"/>
              <a:t>Additional cost will be less than US$10,000</a:t>
            </a:r>
          </a:p>
        </p:txBody>
      </p:sp>
    </p:spTree>
    <p:extLst>
      <p:ext uri="{BB962C8B-B14F-4D97-AF65-F5344CB8AC3E}">
        <p14:creationId xmlns:p14="http://schemas.microsoft.com/office/powerpoint/2010/main" val="2484205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9EF90-F2C7-4CC6-B397-4855738A952D}"/>
              </a:ext>
            </a:extLst>
          </p:cNvPr>
          <p:cNvSpPr>
            <a:spLocks noGrp="1"/>
          </p:cNvSpPr>
          <p:nvPr>
            <p:ph type="title"/>
          </p:nvPr>
        </p:nvSpPr>
        <p:spPr/>
        <p:txBody>
          <a:bodyPr/>
          <a:lstStyle/>
          <a:p>
            <a:r>
              <a:rPr lang="en-US" dirty="0"/>
              <a:t>Motion</a:t>
            </a:r>
          </a:p>
        </p:txBody>
      </p:sp>
      <p:sp>
        <p:nvSpPr>
          <p:cNvPr id="3" name="Content Placeholder 2">
            <a:extLst>
              <a:ext uri="{FF2B5EF4-FFF2-40B4-BE49-F238E27FC236}">
                <a16:creationId xmlns:a16="http://schemas.microsoft.com/office/drawing/2014/main" id="{5D412A9F-638A-48EA-A3D8-6AAB7DBE5EDE}"/>
              </a:ext>
            </a:extLst>
          </p:cNvPr>
          <p:cNvSpPr>
            <a:spLocks noGrp="1"/>
          </p:cNvSpPr>
          <p:nvPr>
            <p:ph idx="1"/>
          </p:nvPr>
        </p:nvSpPr>
        <p:spPr/>
        <p:txBody>
          <a:bodyPr/>
          <a:lstStyle/>
          <a:p>
            <a:pPr marL="0" indent="0">
              <a:buNone/>
            </a:pPr>
            <a:r>
              <a:rPr lang="en-US" dirty="0"/>
              <a:t>Approve hosting of joint workshop with ITU-T SG15 adjacent to July 2024 IEEE 802 plenary session, with additional cost not to exceed US$10,000 . </a:t>
            </a:r>
          </a:p>
          <a:p>
            <a:endParaRPr lang="en-US" dirty="0"/>
          </a:p>
          <a:p>
            <a:r>
              <a:rPr lang="en-US" dirty="0"/>
              <a:t>Moved: Jon Rosdahl</a:t>
            </a:r>
          </a:p>
          <a:p>
            <a:r>
              <a:rPr lang="en-US" dirty="0"/>
              <a:t>2</a:t>
            </a:r>
            <a:r>
              <a:rPr lang="en-US" baseline="30000" dirty="0"/>
              <a:t>nd</a:t>
            </a:r>
            <a:r>
              <a:rPr lang="en-US" dirty="0"/>
              <a:t>:  Glenn Parsons </a:t>
            </a:r>
          </a:p>
          <a:p>
            <a:endParaRPr lang="en-US" dirty="0"/>
          </a:p>
        </p:txBody>
      </p:sp>
    </p:spTree>
    <p:extLst>
      <p:ext uri="{BB962C8B-B14F-4D97-AF65-F5344CB8AC3E}">
        <p14:creationId xmlns:p14="http://schemas.microsoft.com/office/powerpoint/2010/main" val="3255595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20" name="Rectangle 4">
            <a:extLst>
              <a:ext uri="{FF2B5EF4-FFF2-40B4-BE49-F238E27FC236}">
                <a16:creationId xmlns:a16="http://schemas.microsoft.com/office/drawing/2014/main" id="{EA070EC2-6458-4DC6-97AA-F4CD63687C31}"/>
              </a:ext>
            </a:extLst>
          </p:cNvPr>
          <p:cNvSpPr>
            <a:spLocks noGrp="1" noChangeArrowheads="1"/>
          </p:cNvSpPr>
          <p:nvPr>
            <p:ph type="title"/>
          </p:nvPr>
        </p:nvSpPr>
        <p:spPr/>
        <p:txBody>
          <a:bodyPr/>
          <a:lstStyle/>
          <a:p>
            <a:r>
              <a:rPr lang="en-US" altLang="en-US" dirty="0"/>
              <a:t>8.04 Monthly IEEE 802 EC Telecons</a:t>
            </a:r>
          </a:p>
        </p:txBody>
      </p:sp>
      <p:sp>
        <p:nvSpPr>
          <p:cNvPr id="2" name="Content Placeholder 1">
            <a:extLst>
              <a:ext uri="{FF2B5EF4-FFF2-40B4-BE49-F238E27FC236}">
                <a16:creationId xmlns:a16="http://schemas.microsoft.com/office/drawing/2014/main" id="{82277739-66B6-40EB-9580-9458386E0E7F}"/>
              </a:ext>
            </a:extLst>
          </p:cNvPr>
          <p:cNvSpPr>
            <a:spLocks noGrp="1"/>
          </p:cNvSpPr>
          <p:nvPr>
            <p:ph idx="1"/>
          </p:nvPr>
        </p:nvSpPr>
        <p:spPr>
          <a:xfrm>
            <a:off x="762000" y="1341438"/>
            <a:ext cx="10668000" cy="4983162"/>
          </a:xfrm>
        </p:spPr>
        <p:txBody>
          <a:bodyPr/>
          <a:lstStyle/>
          <a:p>
            <a:pPr marL="0" indent="0">
              <a:buNone/>
            </a:pPr>
            <a:r>
              <a:rPr lang="en-US" sz="2800" b="1" dirty="0"/>
              <a:t>Announcement of 802 EC Interim Telecons </a:t>
            </a:r>
          </a:p>
          <a:p>
            <a:r>
              <a:rPr lang="en-US" sz="2400" dirty="0"/>
              <a:t>     Tuesday 9 January 2024, 19:00-21:00 UTC</a:t>
            </a:r>
          </a:p>
          <a:p>
            <a:r>
              <a:rPr lang="en-US" sz="2400" dirty="0"/>
              <a:t>     Tuesday 6 February 2024, 19:00-21:00 UTC</a:t>
            </a:r>
          </a:p>
          <a:p>
            <a:r>
              <a:rPr lang="en-US" sz="2400" dirty="0"/>
              <a:t>     Skip December 2023 and March 2024</a:t>
            </a:r>
          </a:p>
          <a:p>
            <a:r>
              <a:rPr lang="en-US" sz="2400" dirty="0"/>
              <a:t>Call Time: Tuesday, 2:00 PM - 4:00 PM (UTC-05:00) Eastern Time (ET)</a:t>
            </a:r>
          </a:p>
          <a:p>
            <a:r>
              <a:rPr lang="en-US" sz="2400" dirty="0"/>
              <a:t>Recurrence: Occurs Generally the first Tuesday of every month.</a:t>
            </a:r>
          </a:p>
          <a:p>
            <a:r>
              <a:rPr lang="en-US" sz="2400" dirty="0"/>
              <a:t>From 7:00 PM to 9:00 PM, (UTC+00:00) Monrovia, Reykjavik time zone.</a:t>
            </a:r>
          </a:p>
          <a:p>
            <a:pPr marL="0" indent="0">
              <a:buNone/>
            </a:pPr>
            <a:r>
              <a:rPr lang="en-US" sz="2400" dirty="0"/>
              <a:t>Calls after March Plenary to be Scheduled during 2024 March IEEE 802 EC Closing Plenary meeting.</a:t>
            </a:r>
            <a:br>
              <a:rPr lang="en-US" sz="2400" dirty="0"/>
            </a:br>
            <a:endParaRPr 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36A4-908E-4FA0-BD93-01C0DC1C8239}"/>
              </a:ext>
            </a:extLst>
          </p:cNvPr>
          <p:cNvSpPr>
            <a:spLocks noGrp="1"/>
          </p:cNvSpPr>
          <p:nvPr>
            <p:ph type="title"/>
          </p:nvPr>
        </p:nvSpPr>
        <p:spPr/>
        <p:txBody>
          <a:bodyPr/>
          <a:lstStyle/>
          <a:p>
            <a:r>
              <a:rPr lang="en-US" dirty="0"/>
              <a:t>8.05 Call for Tutorials for March 2024</a:t>
            </a:r>
          </a:p>
        </p:txBody>
      </p:sp>
      <p:sp>
        <p:nvSpPr>
          <p:cNvPr id="3" name="Content Placeholder 2">
            <a:extLst>
              <a:ext uri="{FF2B5EF4-FFF2-40B4-BE49-F238E27FC236}">
                <a16:creationId xmlns:a16="http://schemas.microsoft.com/office/drawing/2014/main" id="{2915EE7F-D148-4722-88EB-C5D46D3CB511}"/>
              </a:ext>
            </a:extLst>
          </p:cNvPr>
          <p:cNvSpPr>
            <a:spLocks noGrp="1"/>
          </p:cNvSpPr>
          <p:nvPr>
            <p:ph idx="1"/>
          </p:nvPr>
        </p:nvSpPr>
        <p:spPr>
          <a:xfrm>
            <a:off x="1774828" y="1341441"/>
            <a:ext cx="8435975" cy="5111749"/>
          </a:xfrm>
        </p:spPr>
        <p:txBody>
          <a:bodyPr/>
          <a:lstStyle/>
          <a:p>
            <a:pPr>
              <a:buFont typeface="Arial" panose="020B0604020202020204" pitchFamily="34" charset="0"/>
              <a:buChar char="•"/>
            </a:pPr>
            <a:r>
              <a:rPr lang="en-US" sz="2000" kern="0" dirty="0">
                <a:solidFill>
                  <a:srgbClr val="000000"/>
                </a:solidFill>
              </a:rPr>
              <a:t>Tutorials may be held electronic: TBA</a:t>
            </a:r>
          </a:p>
          <a:p>
            <a:pPr>
              <a:buFont typeface="Arial" panose="020B0604020202020204" pitchFamily="34" charset="0"/>
              <a:buChar char="•"/>
            </a:pPr>
            <a:r>
              <a:rPr lang="en-US" sz="2000" kern="0" dirty="0">
                <a:solidFill>
                  <a:srgbClr val="000000"/>
                </a:solidFill>
              </a:rPr>
              <a:t>In person/Mixed-mode Tutorials: March </a:t>
            </a:r>
            <a:r>
              <a:rPr lang="en-US" sz="2000" dirty="0"/>
              <a:t>(Mon/Tues) </a:t>
            </a:r>
          </a:p>
          <a:p>
            <a:pPr>
              <a:buFont typeface="Arial" panose="020B0604020202020204" pitchFamily="34" charset="0"/>
              <a:buChar char="•"/>
            </a:pPr>
            <a:endParaRPr lang="en-US" sz="2000" kern="0" dirty="0">
              <a:solidFill>
                <a:srgbClr val="000000"/>
              </a:solidFill>
            </a:endParaRPr>
          </a:p>
          <a:p>
            <a:pPr lvl="0"/>
            <a:r>
              <a:rPr lang="en-US" sz="2000" kern="0" dirty="0">
                <a:solidFill>
                  <a:srgbClr val="000000"/>
                </a:solidFill>
              </a:rPr>
              <a:t>Tutorial Request form:</a:t>
            </a:r>
          </a:p>
          <a:p>
            <a:pPr lvl="1"/>
            <a:r>
              <a:rPr lang="en-US" sz="1600" kern="0" dirty="0">
                <a:solidFill>
                  <a:schemeClr val="accent2"/>
                </a:solidFill>
              </a:rPr>
              <a:t>https://mentor.ieee.org/802-ec/dcn/23/ec-23-0128-00-00EC-802-tutorial-request-form-2023.docx</a:t>
            </a:r>
          </a:p>
          <a:p>
            <a:pPr marL="457200" lvl="1" indent="0">
              <a:buNone/>
            </a:pPr>
            <a:endParaRPr lang="en-US" sz="1600" kern="0" dirty="0">
              <a:solidFill>
                <a:srgbClr val="000000"/>
              </a:solidFill>
            </a:endParaRPr>
          </a:p>
          <a:p>
            <a:pPr lvl="0"/>
            <a:r>
              <a:rPr lang="en-US" sz="2000" kern="0" dirty="0">
                <a:solidFill>
                  <a:srgbClr val="000000"/>
                </a:solidFill>
              </a:rPr>
              <a:t> As a reminder, please refer to Chair's Guidelines section 2.5 Tutorials for the logistics for participating in sponsoring/presenting a Tutorial.</a:t>
            </a:r>
          </a:p>
          <a:p>
            <a:pPr lvl="0"/>
            <a:endParaRPr lang="en-US" sz="2000" kern="0" dirty="0">
              <a:solidFill>
                <a:srgbClr val="000000"/>
              </a:solidFill>
            </a:endParaRPr>
          </a:p>
          <a:p>
            <a:pPr lvl="0"/>
            <a:r>
              <a:rPr lang="en-US" sz="2000" kern="0" dirty="0">
                <a:solidFill>
                  <a:srgbClr val="000000"/>
                </a:solidFill>
              </a:rPr>
              <a:t>Note that Tutorial times are limited to 80 minutes with 10 minutes to allow for presenters to setup and depart. (Starting at 18:15).</a:t>
            </a:r>
          </a:p>
          <a:p>
            <a:pPr lvl="0"/>
            <a:endParaRPr lang="en-US" sz="2000" kern="0" dirty="0">
              <a:solidFill>
                <a:srgbClr val="000000"/>
              </a:solidFill>
            </a:endParaRPr>
          </a:p>
          <a:p>
            <a:pPr lvl="0"/>
            <a:r>
              <a:rPr lang="en-US" sz="2000" kern="0" dirty="0">
                <a:solidFill>
                  <a:srgbClr val="000000"/>
                </a:solidFill>
              </a:rPr>
              <a:t>All requests for Tutorials must be made by </a:t>
            </a:r>
            <a:r>
              <a:rPr lang="en-US" sz="2000" kern="0" dirty="0">
                <a:solidFill>
                  <a:srgbClr val="000000"/>
                </a:solidFill>
                <a:highlight>
                  <a:srgbClr val="FFFF00"/>
                </a:highlight>
              </a:rPr>
              <a:t>26 January 2024</a:t>
            </a:r>
          </a:p>
          <a:p>
            <a:endParaRPr lang="en-US" sz="2000" dirty="0"/>
          </a:p>
        </p:txBody>
      </p:sp>
    </p:spTree>
    <p:extLst>
      <p:ext uri="{BB962C8B-B14F-4D97-AF65-F5344CB8AC3E}">
        <p14:creationId xmlns:p14="http://schemas.microsoft.com/office/powerpoint/2010/main" val="2761304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3" name="Rectangle 5">
            <a:extLst>
              <a:ext uri="{FF2B5EF4-FFF2-40B4-BE49-F238E27FC236}">
                <a16:creationId xmlns:a16="http://schemas.microsoft.com/office/drawing/2014/main" id="{F9A6CCE4-BC0A-4194-9F6C-63D8359E4152}"/>
              </a:ext>
            </a:extLst>
          </p:cNvPr>
          <p:cNvSpPr>
            <a:spLocks noGrp="1" noChangeArrowheads="1"/>
          </p:cNvSpPr>
          <p:nvPr>
            <p:ph type="title"/>
          </p:nvPr>
        </p:nvSpPr>
        <p:spPr/>
        <p:txBody>
          <a:bodyPr/>
          <a:lstStyle/>
          <a:p>
            <a:r>
              <a:rPr lang="en-US" altLang="en-US" sz="3200" dirty="0"/>
              <a:t>IEEE 802 Opening EC Mtg – November 12, 2023</a:t>
            </a:r>
          </a:p>
        </p:txBody>
      </p:sp>
      <p:sp>
        <p:nvSpPr>
          <p:cNvPr id="273414" name="Rectangle 6">
            <a:extLst>
              <a:ext uri="{FF2B5EF4-FFF2-40B4-BE49-F238E27FC236}">
                <a16:creationId xmlns:a16="http://schemas.microsoft.com/office/drawing/2014/main" id="{A8DD74F1-78FD-43C5-92B7-9C87A242921B}"/>
              </a:ext>
            </a:extLst>
          </p:cNvPr>
          <p:cNvSpPr>
            <a:spLocks noGrp="1" noChangeArrowheads="1"/>
          </p:cNvSpPr>
          <p:nvPr>
            <p:ph idx="1"/>
          </p:nvPr>
        </p:nvSpPr>
        <p:spPr>
          <a:xfrm>
            <a:off x="609599" y="1341438"/>
            <a:ext cx="10439401" cy="4983162"/>
          </a:xfrm>
        </p:spPr>
        <p:txBody>
          <a:bodyPr/>
          <a:lstStyle/>
          <a:p>
            <a:r>
              <a:rPr lang="en-US" altLang="en-US" sz="2400" dirty="0"/>
              <a:t>Agenda Items </a:t>
            </a:r>
          </a:p>
          <a:p>
            <a:pPr lvl="1"/>
            <a:r>
              <a:rPr lang="en-US" altLang="en-US" sz="2000" dirty="0"/>
              <a:t>6.02 – II Current / Future venues				30 Mins</a:t>
            </a:r>
          </a:p>
          <a:p>
            <a:pPr marL="1371600" lvl="2" indent="-514350">
              <a:buFontTx/>
              <a:buAutoNum type="alphaLcPeriod"/>
            </a:pPr>
            <a:r>
              <a:rPr lang="en-US" dirty="0"/>
              <a:t>Event Summary and Important Information</a:t>
            </a:r>
          </a:p>
          <a:p>
            <a:pPr marL="1371600" lvl="2" indent="-514350">
              <a:buAutoNum type="alphaLcPeriod"/>
            </a:pPr>
            <a:r>
              <a:rPr lang="en-US" altLang="en-US" dirty="0"/>
              <a:t>Registration Reminder</a:t>
            </a:r>
          </a:p>
          <a:p>
            <a:pPr marL="1371600" lvl="2" indent="-514350">
              <a:buAutoNum type="alphaLcPeriod"/>
            </a:pPr>
            <a:r>
              <a:rPr lang="en-US" dirty="0"/>
              <a:t>Straw Poll for WGs</a:t>
            </a:r>
          </a:p>
          <a:p>
            <a:pPr marL="1371600" lvl="2" indent="-514350">
              <a:buFontTx/>
              <a:buAutoNum type="alphaLcPeriod"/>
            </a:pPr>
            <a:r>
              <a:rPr lang="en-US" altLang="en-US" dirty="0"/>
              <a:t>Future Venue Contract Status</a:t>
            </a:r>
            <a:endParaRPr lang="en-US" dirty="0"/>
          </a:p>
          <a:p>
            <a:pPr marL="1371600" lvl="2" indent="-514350">
              <a:buAutoNum type="alphaLcPeriod"/>
            </a:pPr>
            <a:r>
              <a:rPr lang="en-US" dirty="0"/>
              <a:t>Other Future Sessions</a:t>
            </a:r>
            <a:endParaRPr lang="en-US" sz="2000" dirty="0"/>
          </a:p>
          <a:p>
            <a:pPr marL="1371600" lvl="2" indent="-514350">
              <a:buAutoNum type="alphaLcPeriod"/>
            </a:pPr>
            <a:r>
              <a:rPr lang="en-US" dirty="0"/>
              <a:t>Review RFP Status</a:t>
            </a:r>
          </a:p>
          <a:p>
            <a:pPr marL="1371600" lvl="2" indent="-514350">
              <a:buAutoNum type="alphaLcPeriod"/>
            </a:pPr>
            <a:r>
              <a:rPr lang="en-US" dirty="0"/>
              <a:t>Discussion on July 2025/Nov 2025</a:t>
            </a:r>
          </a:p>
          <a:p>
            <a:pPr marL="857250" lvl="2" indent="0">
              <a:buNone/>
            </a:pPr>
            <a:endParaRPr lang="en-US" dirty="0"/>
          </a:p>
          <a:p>
            <a:pPr lvl="1">
              <a:buFontTx/>
              <a:buChar char="-"/>
            </a:pPr>
            <a:r>
              <a:rPr lang="en-US" sz="2000" dirty="0"/>
              <a:t>6.04 – DT Student Outreach </a:t>
            </a:r>
            <a:r>
              <a:rPr lang="en-US" sz="2000" dirty="0" err="1"/>
              <a:t>AdHoc</a:t>
            </a:r>
            <a:r>
              <a:rPr lang="en-US" sz="2000" dirty="0"/>
              <a:t>			5 Mins</a:t>
            </a:r>
          </a:p>
          <a:p>
            <a:pPr marL="914400" lvl="2" indent="0">
              <a:buNone/>
            </a:pPr>
            <a:r>
              <a:rPr lang="en-US" sz="1600" dirty="0"/>
              <a:t>Review </a:t>
            </a:r>
            <a:r>
              <a:rPr lang="en-US" sz="1600" dirty="0" err="1"/>
              <a:t>AdHoc</a:t>
            </a:r>
            <a:r>
              <a:rPr lang="en-US" sz="1600" dirty="0"/>
              <a:t> Call</a:t>
            </a:r>
          </a:p>
          <a:p>
            <a:pPr lvl="2">
              <a:buFontTx/>
              <a:buChar char="-"/>
            </a:pPr>
            <a:endParaRPr lang="en-US" sz="1600" dirty="0"/>
          </a:p>
          <a:p>
            <a:pPr marL="971550" lvl="1" indent="-514350">
              <a:buAutoNum type="alphaLcPeriod"/>
            </a:pPr>
            <a:endParaRPr lang="en-US" altLang="en-US" sz="2400" dirty="0"/>
          </a:p>
          <a:p>
            <a:pPr marL="971550" lvl="1" indent="-514350">
              <a:buAutoNum type="alphaLcPeriod"/>
            </a:pPr>
            <a:endParaRPr lang="en-US" alt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50CA5-918E-59DC-0183-83E1B35A7D03}"/>
              </a:ext>
            </a:extLst>
          </p:cNvPr>
          <p:cNvSpPr>
            <a:spLocks noGrp="1"/>
          </p:cNvSpPr>
          <p:nvPr>
            <p:ph type="title"/>
          </p:nvPr>
        </p:nvSpPr>
        <p:spPr>
          <a:xfrm>
            <a:off x="609600" y="381000"/>
            <a:ext cx="10972800" cy="815975"/>
          </a:xfrm>
        </p:spPr>
        <p:txBody>
          <a:bodyPr/>
          <a:lstStyle/>
          <a:p>
            <a:r>
              <a:rPr lang="en-US" sz="3200" dirty="0"/>
              <a:t>2023 Nov 802 Plenary Registration report</a:t>
            </a:r>
            <a:br>
              <a:rPr lang="en-US" sz="3200" dirty="0"/>
            </a:br>
            <a:r>
              <a:rPr lang="en-US" sz="3200" dirty="0"/>
              <a:t>as of 11/12/23 – 4:00pm HT</a:t>
            </a:r>
          </a:p>
        </p:txBody>
      </p:sp>
      <p:pic>
        <p:nvPicPr>
          <p:cNvPr id="4" name="Picture 3">
            <a:extLst>
              <a:ext uri="{FF2B5EF4-FFF2-40B4-BE49-F238E27FC236}">
                <a16:creationId xmlns:a16="http://schemas.microsoft.com/office/drawing/2014/main" id="{4CE6CB9D-8CB3-C1D9-D76B-5FDD753E37D4}"/>
              </a:ext>
            </a:extLst>
          </p:cNvPr>
          <p:cNvPicPr>
            <a:picLocks noChangeAspect="1"/>
          </p:cNvPicPr>
          <p:nvPr/>
        </p:nvPicPr>
        <p:blipFill>
          <a:blip r:embed="rId2"/>
          <a:stretch>
            <a:fillRect/>
          </a:stretch>
        </p:blipFill>
        <p:spPr>
          <a:xfrm>
            <a:off x="3238500" y="1453331"/>
            <a:ext cx="5715000" cy="5023669"/>
          </a:xfrm>
          <a:prstGeom prst="rect">
            <a:avLst/>
          </a:prstGeom>
        </p:spPr>
      </p:pic>
    </p:spTree>
    <p:extLst>
      <p:ext uri="{BB962C8B-B14F-4D97-AF65-F5344CB8AC3E}">
        <p14:creationId xmlns:p14="http://schemas.microsoft.com/office/powerpoint/2010/main" val="3264010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520700" y="2425700"/>
            <a:ext cx="10962800" cy="1244800"/>
          </a:xfrm>
          <a:prstGeom prst="rect">
            <a:avLst/>
          </a:prstGeom>
          <a:noFill/>
          <a:ln>
            <a:noFill/>
          </a:ln>
        </p:spPr>
        <p:txBody>
          <a:bodyPr spcFirstLastPara="1" wrap="square" lIns="121900" tIns="121900" rIns="121900" bIns="121900" anchor="b" anchorCtr="0">
            <a:noAutofit/>
          </a:bodyPr>
          <a:lstStyle/>
          <a:p>
            <a:r>
              <a:rPr lang="en" dirty="0"/>
              <a:t>November 2023 </a:t>
            </a:r>
            <a:br>
              <a:rPr lang="en" dirty="0"/>
            </a:br>
            <a:r>
              <a:rPr lang="en" dirty="0"/>
              <a:t>IEEE 802 Plenary Session</a:t>
            </a:r>
            <a:endParaRPr dirty="0"/>
          </a:p>
        </p:txBody>
      </p:sp>
      <p:sp>
        <p:nvSpPr>
          <p:cNvPr id="68" name="Google Shape;68;p1"/>
          <p:cNvSpPr txBox="1">
            <a:spLocks noGrp="1"/>
          </p:cNvSpPr>
          <p:nvPr>
            <p:ph type="subTitle" idx="1"/>
          </p:nvPr>
        </p:nvSpPr>
        <p:spPr>
          <a:xfrm>
            <a:off x="520700" y="3718840"/>
            <a:ext cx="10962800" cy="577200"/>
          </a:xfrm>
          <a:prstGeom prst="rect">
            <a:avLst/>
          </a:prstGeom>
          <a:noFill/>
          <a:ln>
            <a:noFill/>
          </a:ln>
        </p:spPr>
        <p:txBody>
          <a:bodyPr spcFirstLastPara="1" wrap="square" lIns="121900" tIns="121900" rIns="121900" bIns="121900" anchor="t" anchorCtr="0">
            <a:noAutofit/>
          </a:bodyPr>
          <a:lstStyle/>
          <a:p>
            <a:pPr marL="0" indent="0"/>
            <a:r>
              <a:rPr lang="en" sz="3200"/>
              <a:t>Event Summary and Important Information</a:t>
            </a:r>
            <a:endParaRPr sz="3200"/>
          </a:p>
        </p:txBody>
      </p:sp>
      <p:sp>
        <p:nvSpPr>
          <p:cNvPr id="69" name="Google Shape;69;p1"/>
          <p:cNvSpPr txBox="1"/>
          <p:nvPr/>
        </p:nvSpPr>
        <p:spPr>
          <a:xfrm>
            <a:off x="653833" y="5681100"/>
            <a:ext cx="8369200" cy="533504"/>
          </a:xfrm>
          <a:prstGeom prst="rect">
            <a:avLst/>
          </a:prstGeom>
          <a:noFill/>
          <a:ln>
            <a:noFill/>
          </a:ln>
        </p:spPr>
        <p:txBody>
          <a:bodyPr spcFirstLastPara="1" wrap="square" lIns="121900" tIns="121900" rIns="121900" bIns="121900" anchor="t" anchorCtr="0">
            <a:spAutoFit/>
          </a:bodyPr>
          <a:lstStyle/>
          <a:p>
            <a:pPr defTabSz="1219170" eaLnBrk="1" fontAlgn="auto" hangingPunct="1">
              <a:spcBef>
                <a:spcPts val="0"/>
              </a:spcBef>
              <a:spcAft>
                <a:spcPts val="0"/>
              </a:spcAft>
              <a:buClr>
                <a:srgbClr val="000000"/>
              </a:buClr>
              <a:buSzPts val="1400"/>
            </a:pPr>
            <a:r>
              <a:rPr lang="en" sz="1867" kern="0" dirty="0">
                <a:solidFill>
                  <a:srgbClr val="FFFFFF"/>
                </a:solidFill>
                <a:latin typeface="Roboto"/>
                <a:ea typeface="Roboto"/>
                <a:cs typeface="Roboto"/>
                <a:sym typeface="Roboto"/>
              </a:rPr>
              <a:t>Prepared By: Face to Face Events and Jon Rosdahl, November 12, 2023</a:t>
            </a:r>
            <a:endParaRPr sz="1867" kern="0" dirty="0">
              <a:solidFill>
                <a:srgbClr val="FFFFFF"/>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26020473bd7_0_0"/>
          <p:cNvSpPr txBox="1">
            <a:spLocks noGrp="1"/>
          </p:cNvSpPr>
          <p:nvPr>
            <p:ph type="title"/>
          </p:nvPr>
        </p:nvSpPr>
        <p:spPr>
          <a:xfrm>
            <a:off x="629200" y="116233"/>
            <a:ext cx="10962800" cy="1892400"/>
          </a:xfrm>
          <a:prstGeom prst="rect">
            <a:avLst/>
          </a:prstGeom>
          <a:noFill/>
          <a:ln>
            <a:noFill/>
          </a:ln>
        </p:spPr>
        <p:txBody>
          <a:bodyPr spcFirstLastPara="1" wrap="square" lIns="121900" tIns="121900" rIns="121900" bIns="121900" anchor="b" anchorCtr="0">
            <a:noAutofit/>
          </a:bodyPr>
          <a:lstStyle/>
          <a:p>
            <a:pPr algn="ctr"/>
            <a:endParaRPr sz="3867" b="1" i="1"/>
          </a:p>
          <a:p>
            <a:pPr algn="ctr"/>
            <a:endParaRPr sz="3867" b="1" i="1"/>
          </a:p>
          <a:p>
            <a:pPr algn="ctr"/>
            <a:r>
              <a:rPr lang="en" sz="3867" b="1" i="1"/>
              <a:t>IEEE 802 Newcomer Orientation</a:t>
            </a:r>
            <a:endParaRPr sz="3867" b="1" i="1"/>
          </a:p>
          <a:p>
            <a:pPr algn="ctr"/>
            <a:endParaRPr sz="2400" b="1" i="1"/>
          </a:p>
          <a:p>
            <a:pPr algn="ctr"/>
            <a:r>
              <a:rPr lang="en" sz="3867"/>
              <a:t>Monday November 13th at 9:00 AM</a:t>
            </a:r>
            <a:endParaRPr sz="3867"/>
          </a:p>
        </p:txBody>
      </p:sp>
      <p:sp>
        <p:nvSpPr>
          <p:cNvPr id="88" name="Google Shape;88;g26020473bd7_0_0"/>
          <p:cNvSpPr txBox="1">
            <a:spLocks noGrp="1"/>
          </p:cNvSpPr>
          <p:nvPr>
            <p:ph type="body" idx="1"/>
          </p:nvPr>
        </p:nvSpPr>
        <p:spPr>
          <a:xfrm>
            <a:off x="629200" y="2413500"/>
            <a:ext cx="11195200" cy="4368800"/>
          </a:xfrm>
          <a:prstGeom prst="rect">
            <a:avLst/>
          </a:prstGeom>
          <a:noFill/>
          <a:ln>
            <a:noFill/>
          </a:ln>
        </p:spPr>
        <p:txBody>
          <a:bodyPr spcFirstLastPara="1" wrap="square" lIns="121900" tIns="121900" rIns="121900" bIns="121900" anchor="t" anchorCtr="0">
            <a:noAutofit/>
          </a:bodyPr>
          <a:lstStyle/>
          <a:p>
            <a:pPr marL="0" indent="0">
              <a:buNone/>
            </a:pPr>
            <a:endParaRPr sz="1600" b="1"/>
          </a:p>
          <a:p>
            <a:pPr marL="0" indent="0">
              <a:buNone/>
            </a:pPr>
            <a:r>
              <a:rPr lang="en" sz="1600" b="1"/>
              <a:t>WHO:		</a:t>
            </a:r>
            <a:r>
              <a:rPr lang="en" sz="1600"/>
              <a:t>IEEE 802 Newcomers (and all others!) </a:t>
            </a:r>
            <a:endParaRPr sz="1600"/>
          </a:p>
          <a:p>
            <a:pPr marL="0" indent="0">
              <a:buNone/>
            </a:pPr>
            <a:endParaRPr sz="1600"/>
          </a:p>
          <a:p>
            <a:pPr marL="0" indent="0">
              <a:buNone/>
            </a:pPr>
            <a:r>
              <a:rPr lang="en" sz="1600" b="1"/>
              <a:t>WHAT: 	</a:t>
            </a:r>
            <a:r>
              <a:rPr lang="en" sz="1600"/>
              <a:t>IEEE 802 Orientation Program, Details at &lt;</a:t>
            </a:r>
            <a:r>
              <a:rPr lang="en" sz="1600" u="sng">
                <a:solidFill>
                  <a:schemeClr val="hlink"/>
                </a:solidFill>
                <a:hlinkClick r:id="rId3"/>
              </a:rPr>
              <a:t>https://t.ly/pdtku</a:t>
            </a:r>
            <a:r>
              <a:rPr lang="en" sz="1600"/>
              <a:t>&gt;</a:t>
            </a:r>
            <a:endParaRPr sz="1600"/>
          </a:p>
          <a:p>
            <a:pPr marL="0" indent="0">
              <a:buNone/>
            </a:pPr>
            <a:endParaRPr sz="1600"/>
          </a:p>
          <a:p>
            <a:pPr marL="0" indent="0">
              <a:buNone/>
            </a:pPr>
            <a:r>
              <a:rPr lang="en" sz="1600" b="1"/>
              <a:t>WHEN: 	</a:t>
            </a:r>
            <a:r>
              <a:rPr lang="en" sz="1600"/>
              <a:t>Monday 13 November, 9-10 HST </a:t>
            </a:r>
            <a:endParaRPr sz="1600"/>
          </a:p>
          <a:p>
            <a:pPr marL="0" indent="0">
              <a:buNone/>
            </a:pPr>
            <a:endParaRPr sz="1600"/>
          </a:p>
          <a:p>
            <a:pPr marL="0" indent="0">
              <a:buNone/>
            </a:pPr>
            <a:r>
              <a:rPr lang="en" sz="1600" b="1"/>
              <a:t>WHERE: 	</a:t>
            </a:r>
            <a:r>
              <a:rPr lang="en" sz="1600"/>
              <a:t>IEEE 802 Calendar </a:t>
            </a:r>
            <a:r>
              <a:rPr lang="en" sz="1600" u="sng">
                <a:solidFill>
                  <a:schemeClr val="hlink"/>
                </a:solidFill>
                <a:hlinkClick r:id="rId4"/>
              </a:rPr>
              <a:t>https://ieee802.org/802tele_calendar.html</a:t>
            </a:r>
            <a:endParaRPr sz="1600" b="1"/>
          </a:p>
          <a:p>
            <a:pPr marL="0" indent="0">
              <a:buNone/>
            </a:pPr>
            <a:endParaRPr sz="1600"/>
          </a:p>
          <a:p>
            <a:pPr marL="0" indent="0">
              <a:buNone/>
            </a:pPr>
            <a:r>
              <a:rPr lang="en" sz="1600" b="1"/>
              <a:t>HOW TO PREPARE:</a:t>
            </a:r>
            <a:r>
              <a:rPr lang="en" sz="1600"/>
              <a:t>	Please take an hour and get to up speed with a high-level view of IEEE 802 and how it works before you plunge into the session. IEEE 802.15 First Vice Chair Phil Beecher will lead the program. Your questions will be answered. </a:t>
            </a:r>
            <a:endParaRPr sz="1600"/>
          </a:p>
          <a:p>
            <a:pPr marL="0" indent="0">
              <a:buNone/>
            </a:pPr>
            <a:endParaRPr sz="1600"/>
          </a:p>
          <a:p>
            <a:pPr marL="0" indent="0">
              <a:buNone/>
            </a:pPr>
            <a:r>
              <a:rPr lang="en" sz="1600" b="1"/>
              <a:t>REGISTRATION FEE:</a:t>
            </a:r>
            <a:r>
              <a:rPr lang="en" sz="1600"/>
              <a:t> Registration for the IEEE 802 Plenary Session (with fee) is required, whether attending in-person or remotely. </a:t>
            </a:r>
            <a:endParaRPr sz="1600" b="1"/>
          </a:p>
          <a:p>
            <a:pPr marL="0" indent="0">
              <a:buNone/>
            </a:pPr>
            <a:endParaRPr sz="1600"/>
          </a:p>
          <a:p>
            <a:pPr marL="0" indent="0">
              <a:buNone/>
            </a:pPr>
            <a:endParaRPr sz="1467"/>
          </a:p>
          <a:p>
            <a:pPr indent="0" algn="ctr">
              <a:spcBef>
                <a:spcPts val="1333"/>
              </a:spcBef>
              <a:buNone/>
            </a:pPr>
            <a:endParaRPr sz="2000"/>
          </a:p>
          <a:p>
            <a:pPr marL="0" indent="0" algn="ctr">
              <a:spcBef>
                <a:spcPts val="1333"/>
              </a:spcBef>
              <a:spcAft>
                <a:spcPts val="2133"/>
              </a:spcAft>
              <a:buNone/>
            </a:pP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In Person Registration Times and Location</a:t>
            </a:r>
            <a:endParaRPr/>
          </a:p>
        </p:txBody>
      </p:sp>
      <p:sp>
        <p:nvSpPr>
          <p:cNvPr id="94" name="Google Shape;94;p3"/>
          <p:cNvSpPr txBox="1">
            <a:spLocks noGrp="1"/>
          </p:cNvSpPr>
          <p:nvPr>
            <p:ph type="body" idx="1"/>
          </p:nvPr>
        </p:nvSpPr>
        <p:spPr>
          <a:xfrm>
            <a:off x="629200" y="2558767"/>
            <a:ext cx="10962800" cy="3864000"/>
          </a:xfrm>
          <a:prstGeom prst="rect">
            <a:avLst/>
          </a:prstGeom>
          <a:noFill/>
          <a:ln>
            <a:noFill/>
          </a:ln>
        </p:spPr>
        <p:txBody>
          <a:bodyPr spcFirstLastPara="1" wrap="square" lIns="121900" tIns="121900" rIns="121900" bIns="121900" anchor="t" anchorCtr="0">
            <a:noAutofit/>
          </a:bodyPr>
          <a:lstStyle/>
          <a:p>
            <a:r>
              <a:rPr lang="en" b="1"/>
              <a:t>Sunday</a:t>
            </a:r>
            <a:r>
              <a:rPr lang="en"/>
              <a:t> </a:t>
            </a:r>
            <a:endParaRPr/>
          </a:p>
          <a:p>
            <a:pPr lvl="1" indent="-457189">
              <a:spcBef>
                <a:spcPts val="0"/>
              </a:spcBef>
              <a:buSzPts val="1800"/>
            </a:pPr>
            <a:r>
              <a:rPr lang="en"/>
              <a:t>Registration Counter, Coral Lounge in Mid Pacific Conference Center</a:t>
            </a:r>
            <a:endParaRPr/>
          </a:p>
          <a:p>
            <a:pPr lvl="1" indent="-457189">
              <a:spcBef>
                <a:spcPts val="0"/>
              </a:spcBef>
              <a:buSzPts val="1800"/>
            </a:pPr>
            <a:r>
              <a:rPr lang="en"/>
              <a:t>5:00 PM - 7:30 PM</a:t>
            </a:r>
            <a:endParaRPr/>
          </a:p>
          <a:p>
            <a:r>
              <a:rPr lang="en" b="1"/>
              <a:t>Monday - Wednesday</a:t>
            </a:r>
            <a:r>
              <a:rPr lang="en"/>
              <a:t> </a:t>
            </a:r>
            <a:endParaRPr/>
          </a:p>
          <a:p>
            <a:pPr lvl="1" indent="-457189">
              <a:spcBef>
                <a:spcPts val="0"/>
              </a:spcBef>
              <a:buSzPts val="1800"/>
            </a:pPr>
            <a:r>
              <a:rPr lang="en"/>
              <a:t>Registration Counter, Coral Lounge in Mid Pacific Conference Center</a:t>
            </a:r>
            <a:endParaRPr/>
          </a:p>
          <a:p>
            <a:pPr lvl="1" indent="-457189">
              <a:spcBef>
                <a:spcPts val="0"/>
              </a:spcBef>
              <a:buSzPts val="1800"/>
            </a:pPr>
            <a:r>
              <a:rPr lang="en"/>
              <a:t>7:30 AM - 5:00 PM</a:t>
            </a:r>
            <a:endParaRPr/>
          </a:p>
          <a:p>
            <a:r>
              <a:rPr lang="en" b="1"/>
              <a:t>Thursday</a:t>
            </a:r>
            <a:endParaRPr/>
          </a:p>
          <a:p>
            <a:pPr lvl="1" indent="-457189">
              <a:spcBef>
                <a:spcPts val="0"/>
              </a:spcBef>
              <a:buSzPts val="1800"/>
            </a:pPr>
            <a:r>
              <a:rPr lang="en"/>
              <a:t>Event Office, Tiare at Kalia Executive Conference Center</a:t>
            </a:r>
            <a:endParaRPr/>
          </a:p>
          <a:p>
            <a:pPr lvl="1">
              <a:spcBef>
                <a:spcPts val="0"/>
              </a:spcBef>
            </a:pPr>
            <a:r>
              <a:rPr lang="en"/>
              <a:t>8:00 AM - 5:00 PM</a:t>
            </a:r>
            <a:endParaRPr/>
          </a:p>
          <a:p>
            <a:pPr marL="0" indent="0">
              <a:buNone/>
            </a:pPr>
            <a:endParaRPr/>
          </a:p>
          <a:p>
            <a:pPr marL="0" indent="0">
              <a:spcBef>
                <a:spcPts val="1333"/>
              </a:spcBef>
              <a:spcAft>
                <a:spcPts val="2133"/>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27c30aa6ca8_0_0"/>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Meeting Planner Contact Information</a:t>
            </a:r>
            <a:endParaRPr/>
          </a:p>
        </p:txBody>
      </p:sp>
      <p:sp>
        <p:nvSpPr>
          <p:cNvPr id="75" name="Google Shape;75;g27c30aa6ca8_0_0"/>
          <p:cNvSpPr txBox="1">
            <a:spLocks noGrp="1"/>
          </p:cNvSpPr>
          <p:nvPr>
            <p:ph type="body" idx="1"/>
          </p:nvPr>
        </p:nvSpPr>
        <p:spPr>
          <a:xfrm>
            <a:off x="629200" y="2558767"/>
            <a:ext cx="5333200" cy="3965200"/>
          </a:xfrm>
          <a:prstGeom prst="rect">
            <a:avLst/>
          </a:prstGeom>
          <a:noFill/>
          <a:ln>
            <a:noFill/>
          </a:ln>
        </p:spPr>
        <p:txBody>
          <a:bodyPr spcFirstLastPara="1" wrap="square" lIns="121900" tIns="121900" rIns="121900" bIns="121900" anchor="t" anchorCtr="0">
            <a:noAutofit/>
          </a:bodyPr>
          <a:lstStyle/>
          <a:p>
            <a:pPr marL="0" indent="0">
              <a:lnSpc>
                <a:spcPct val="100000"/>
              </a:lnSpc>
              <a:spcBef>
                <a:spcPts val="1333"/>
              </a:spcBef>
              <a:buNone/>
            </a:pPr>
            <a:r>
              <a:rPr lang="en" b="1"/>
              <a:t>Dawn Slykhouse, Face to Face Events</a:t>
            </a:r>
            <a:endParaRPr/>
          </a:p>
          <a:p>
            <a:pPr marL="0" indent="0">
              <a:lnSpc>
                <a:spcPct val="100000"/>
              </a:lnSpc>
              <a:spcBef>
                <a:spcPts val="1333"/>
              </a:spcBef>
              <a:buNone/>
            </a:pPr>
            <a:r>
              <a:rPr lang="en"/>
              <a:t>Mobile: +1 (408) 594-1342</a:t>
            </a:r>
            <a:endParaRPr/>
          </a:p>
          <a:p>
            <a:pPr marL="0" indent="0">
              <a:lnSpc>
                <a:spcPct val="100000"/>
              </a:lnSpc>
              <a:spcBef>
                <a:spcPts val="1333"/>
              </a:spcBef>
              <a:buNone/>
            </a:pPr>
            <a:r>
              <a:rPr lang="en"/>
              <a:t>Email: </a:t>
            </a:r>
            <a:r>
              <a:rPr lang="en" u="sng">
                <a:solidFill>
                  <a:schemeClr val="accent5"/>
                </a:solidFill>
                <a:hlinkClick r:id="rId3">
                  <a:extLst>
                    <a:ext uri="{A12FA001-AC4F-418D-AE19-62706E023703}">
                      <ahyp:hlinkClr xmlns:ahyp="http://schemas.microsoft.com/office/drawing/2018/hyperlinkcolor" val="tx"/>
                    </a:ext>
                  </a:extLst>
                </a:hlinkClick>
              </a:rPr>
              <a:t>dawns@facetoface-events.com</a:t>
            </a:r>
            <a:endParaRPr/>
          </a:p>
          <a:p>
            <a:pPr marL="0" indent="0">
              <a:lnSpc>
                <a:spcPct val="100000"/>
              </a:lnSpc>
              <a:spcBef>
                <a:spcPts val="1333"/>
              </a:spcBef>
              <a:buNone/>
            </a:pPr>
            <a:endParaRPr sz="800" b="1"/>
          </a:p>
          <a:p>
            <a:pPr marL="0" indent="0">
              <a:lnSpc>
                <a:spcPct val="100000"/>
              </a:lnSpc>
              <a:spcBef>
                <a:spcPts val="1333"/>
              </a:spcBef>
              <a:buNone/>
            </a:pPr>
            <a:r>
              <a:rPr lang="en" b="1"/>
              <a:t>Lisa Ronmark, Face to Face Events</a:t>
            </a:r>
            <a:endParaRPr/>
          </a:p>
          <a:p>
            <a:pPr marL="0" indent="0">
              <a:lnSpc>
                <a:spcPct val="100000"/>
              </a:lnSpc>
              <a:spcBef>
                <a:spcPts val="1333"/>
              </a:spcBef>
              <a:buNone/>
            </a:pPr>
            <a:r>
              <a:rPr lang="en"/>
              <a:t>Mobile: +1 (604) 316-4947</a:t>
            </a:r>
            <a:endParaRPr/>
          </a:p>
          <a:p>
            <a:pPr marL="0" indent="0">
              <a:lnSpc>
                <a:spcPct val="100000"/>
              </a:lnSpc>
              <a:spcBef>
                <a:spcPts val="1333"/>
              </a:spcBef>
              <a:spcAft>
                <a:spcPts val="1333"/>
              </a:spcAft>
              <a:buNone/>
            </a:pPr>
            <a:r>
              <a:rPr lang="en"/>
              <a:t>Email: </a:t>
            </a:r>
            <a:r>
              <a:rPr lang="en" u="sng">
                <a:solidFill>
                  <a:schemeClr val="accent5"/>
                </a:solidFill>
                <a:hlinkClick r:id="rId4">
                  <a:extLst>
                    <a:ext uri="{A12FA001-AC4F-418D-AE19-62706E023703}">
                      <ahyp:hlinkClr xmlns:ahyp="http://schemas.microsoft.com/office/drawing/2018/hyperlinkcolor" val="tx"/>
                    </a:ext>
                  </a:extLst>
                </a:hlinkClick>
              </a:rPr>
              <a:t>lisa@facetoface-events.com</a:t>
            </a:r>
            <a:endParaRPr/>
          </a:p>
        </p:txBody>
      </p:sp>
      <p:sp>
        <p:nvSpPr>
          <p:cNvPr id="76" name="Google Shape;76;g27c30aa6ca8_0_0"/>
          <p:cNvSpPr txBox="1">
            <a:spLocks noGrp="1"/>
          </p:cNvSpPr>
          <p:nvPr>
            <p:ph type="body" idx="2"/>
          </p:nvPr>
        </p:nvSpPr>
        <p:spPr>
          <a:xfrm>
            <a:off x="6259000" y="2558767"/>
            <a:ext cx="5333200" cy="3613600"/>
          </a:xfrm>
          <a:prstGeom prst="rect">
            <a:avLst/>
          </a:prstGeom>
          <a:noFill/>
          <a:ln>
            <a:noFill/>
          </a:ln>
        </p:spPr>
        <p:txBody>
          <a:bodyPr spcFirstLastPara="1" wrap="square" lIns="121900" tIns="121900" rIns="121900" bIns="121900" anchor="t" anchorCtr="0">
            <a:noAutofit/>
          </a:bodyPr>
          <a:lstStyle/>
          <a:p>
            <a:pPr marL="0" indent="0">
              <a:lnSpc>
                <a:spcPct val="100000"/>
              </a:lnSpc>
              <a:spcBef>
                <a:spcPts val="1333"/>
              </a:spcBef>
              <a:buNone/>
            </a:pPr>
            <a:r>
              <a:rPr lang="en" b="1"/>
              <a:t>Stephanie Williams, Face to Face Events</a:t>
            </a:r>
            <a:endParaRPr b="1"/>
          </a:p>
          <a:p>
            <a:pPr marL="0" indent="0">
              <a:lnSpc>
                <a:spcPct val="100000"/>
              </a:lnSpc>
              <a:spcBef>
                <a:spcPts val="1333"/>
              </a:spcBef>
              <a:buNone/>
            </a:pPr>
            <a:r>
              <a:rPr lang="en"/>
              <a:t>Mobile: +1 (408) 497-9613 </a:t>
            </a:r>
            <a:endParaRPr/>
          </a:p>
          <a:p>
            <a:pPr marL="0" indent="0">
              <a:lnSpc>
                <a:spcPct val="100000"/>
              </a:lnSpc>
              <a:spcBef>
                <a:spcPts val="1333"/>
              </a:spcBef>
              <a:buNone/>
            </a:pPr>
            <a:r>
              <a:rPr lang="en"/>
              <a:t>Email: </a:t>
            </a:r>
            <a:r>
              <a:rPr lang="en" u="sng">
                <a:solidFill>
                  <a:schemeClr val="hlink"/>
                </a:solidFill>
                <a:hlinkClick r:id="rId5"/>
              </a:rPr>
              <a:t>stephanie@facetoface-events.com</a:t>
            </a:r>
            <a:r>
              <a:rPr lang="en"/>
              <a:t> </a:t>
            </a:r>
            <a:endParaRPr/>
          </a:p>
          <a:p>
            <a:pPr marL="0" indent="0">
              <a:lnSpc>
                <a:spcPct val="100000"/>
              </a:lnSpc>
              <a:spcBef>
                <a:spcPts val="1333"/>
              </a:spcBef>
              <a:buNone/>
            </a:pPr>
            <a:endParaRPr sz="1333"/>
          </a:p>
          <a:p>
            <a:pPr marL="0" indent="0">
              <a:lnSpc>
                <a:spcPct val="100000"/>
              </a:lnSpc>
              <a:spcBef>
                <a:spcPts val="1333"/>
              </a:spcBef>
              <a:buNone/>
            </a:pPr>
            <a:r>
              <a:rPr lang="en" b="1"/>
              <a:t>Meeting Planner Office: </a:t>
            </a:r>
            <a:r>
              <a:rPr lang="en"/>
              <a:t>Kalia Executive Conference Center, Tiare</a:t>
            </a:r>
            <a:endParaRPr/>
          </a:p>
          <a:p>
            <a:pPr marL="0" indent="0">
              <a:lnSpc>
                <a:spcPct val="100000"/>
              </a:lnSpc>
              <a:spcBef>
                <a:spcPts val="1333"/>
              </a:spcBef>
              <a:buNone/>
            </a:pPr>
            <a:r>
              <a:rPr lang="en" b="1"/>
              <a:t>Registration: </a:t>
            </a:r>
            <a:r>
              <a:rPr lang="en"/>
              <a:t>Mid Pacific Conference Center, Coral Lounge</a:t>
            </a:r>
            <a:endParaRPr/>
          </a:p>
          <a:p>
            <a:pPr marL="0" indent="0">
              <a:lnSpc>
                <a:spcPct val="100000"/>
              </a:lnSpc>
              <a:spcBef>
                <a:spcPts val="1333"/>
              </a:spcBef>
              <a:buNone/>
            </a:pPr>
            <a:endParaRPr/>
          </a:p>
        </p:txBody>
      </p:sp>
    </p:spTree>
  </p:cSld>
  <p:clrMapOvr>
    <a:masterClrMapping/>
  </p:clrMapOvr>
</p:sld>
</file>

<file path=ppt/theme/theme1.xml><?xml version="1.0" encoding="utf-8"?>
<a:theme xmlns:a="http://schemas.openxmlformats.org/drawingml/2006/main" name="Title slide">
  <a:themeElements>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
  <TotalTime>54385</TotalTime>
  <Words>3582</Words>
  <Application>Microsoft Office PowerPoint</Application>
  <PresentationFormat>Widescreen</PresentationFormat>
  <Paragraphs>399</Paragraphs>
  <Slides>36</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Arial</vt:lpstr>
      <vt:lpstr>Calibri</vt:lpstr>
      <vt:lpstr>Roboto</vt:lpstr>
      <vt:lpstr>tahoma</vt:lpstr>
      <vt:lpstr>tahoma</vt:lpstr>
      <vt:lpstr>Times New Roman</vt:lpstr>
      <vt:lpstr>Wingdings</vt:lpstr>
      <vt:lpstr>Title slide</vt:lpstr>
      <vt:lpstr>Material</vt:lpstr>
      <vt:lpstr>Executive Secretary Agenda Items  2023 November IEEE 802 Plenary</vt:lpstr>
      <vt:lpstr>Event Conduct and Safety Statement </vt:lpstr>
      <vt:lpstr>Event Conduct and Safety Statement</vt:lpstr>
      <vt:lpstr>IEEE 802 Opening EC Mtg – November 12, 2023</vt:lpstr>
      <vt:lpstr>2023 Nov 802 Plenary Registration report as of 11/12/23 – 4:00pm HT</vt:lpstr>
      <vt:lpstr>November 2023  IEEE 802 Plenary Session</vt:lpstr>
      <vt:lpstr>  IEEE 802 Newcomer Orientation  Monday November 13th at 9:00 AM</vt:lpstr>
      <vt:lpstr>In Person Registration Times and Location</vt:lpstr>
      <vt:lpstr>Meeting Planner Contact Information</vt:lpstr>
      <vt:lpstr>Network Access Information </vt:lpstr>
      <vt:lpstr>Schedule of Sessions and Attendance</vt:lpstr>
      <vt:lpstr>Audio Visual Support - In Person Sessions </vt:lpstr>
      <vt:lpstr>Food and Beverage Breaks</vt:lpstr>
      <vt:lpstr>  IEEE 802 Networking Social  Wednesday November 15th at 6:30 PM</vt:lpstr>
      <vt:lpstr>Resort Map - Meeting Space, Lunches, Social Locations Highlighted</vt:lpstr>
      <vt:lpstr>Next IEEE 802 Plenary Session – March 2024</vt:lpstr>
      <vt:lpstr>PowerPoint Presentation</vt:lpstr>
      <vt:lpstr>PowerPoint Presentation</vt:lpstr>
      <vt:lpstr>PowerPoint Presentation</vt:lpstr>
      <vt:lpstr>Suggested best practices</vt:lpstr>
      <vt:lpstr>Mixed-mode Meeting Protocol</vt:lpstr>
      <vt:lpstr>Future Venue Contract Status</vt:lpstr>
      <vt:lpstr>Plenary RFP Targets</vt:lpstr>
      <vt:lpstr>Canada Visa Status Report</vt:lpstr>
      <vt:lpstr>Items for Closing Plenary:</vt:lpstr>
      <vt:lpstr>Future Venue AdHocs  --</vt:lpstr>
      <vt:lpstr>Next Venue Meeting planning – Thurs 7:30 am</vt:lpstr>
      <vt:lpstr>Future Venues AdHoc – Thurs 8 am</vt:lpstr>
      <vt:lpstr>IEEE 802 RFP Requirements</vt:lpstr>
      <vt:lpstr>IEEE 802 University Outreach Program for Denver March 2024</vt:lpstr>
      <vt:lpstr>IEEE 802 University Outreach Program for Denver March 2024</vt:lpstr>
      <vt:lpstr>ITU-T SG15 &amp; IEEE 802</vt:lpstr>
      <vt:lpstr>July 2024</vt:lpstr>
      <vt:lpstr>Motion</vt:lpstr>
      <vt:lpstr>8.04 Monthly IEEE 802 EC Telecons</vt:lpstr>
      <vt:lpstr>8.05 Call for Tutorials for March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Secretary Report for 2023 November Plenary - Honolulu</dc:title>
  <dc:subject>Executive Secretary Report for 2023 November Plenary - Honolulu</dc:subject>
  <dc:creator>Jon Rosdahl</dc:creator>
  <cp:keywords>IEEE 802 Plenary</cp:keywords>
  <dc:description>Jon Rosdahl, Qualcomm</dc:description>
  <cp:lastModifiedBy>Jon Rosdahl</cp:lastModifiedBy>
  <cp:revision>26</cp:revision>
  <dcterms:created xsi:type="dcterms:W3CDTF">2021-09-07T16:57:28Z</dcterms:created>
  <dcterms:modified xsi:type="dcterms:W3CDTF">2023-11-13T17:21:37Z</dcterms:modified>
  <cp:category>November 2023</cp:category>
</cp:coreProperties>
</file>