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361" r:id="rId2"/>
    <p:sldId id="691" r:id="rId3"/>
    <p:sldId id="672" r:id="rId4"/>
    <p:sldId id="701" r:id="rId5"/>
    <p:sldId id="698" r:id="rId6"/>
    <p:sldId id="359" r:id="rId7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5126" autoAdjust="0"/>
    <p:restoredTop sz="95488" autoAdjust="0"/>
  </p:normalViewPr>
  <p:slideViewPr>
    <p:cSldViewPr>
      <p:cViewPr varScale="1">
        <p:scale>
          <a:sx n="107" d="100"/>
          <a:sy n="107" d="100"/>
        </p:scale>
        <p:origin x="360" y="108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standards.ieee.org/content/dam/ieee-standards/standards/web/documents/other/Participant-Behavior-Individual-Method.pdf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0" y="3886200"/>
            <a:ext cx="5283132" cy="11430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</a:t>
            </a:r>
            <a:br>
              <a:rPr lang="en-US" sz="4000" dirty="0"/>
            </a:br>
            <a:r>
              <a:rPr lang="en-US" sz="4000" dirty="0"/>
              <a:t>Executive Committee 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03 October 2023</a:t>
            </a:r>
            <a:br>
              <a:rPr lang="en-US" sz="4000" dirty="0"/>
            </a:br>
            <a:r>
              <a:rPr lang="en-US" sz="2800" dirty="0"/>
              <a:t>Electronic Meeting</a:t>
            </a:r>
            <a:br>
              <a:rPr lang="en-US" sz="2800" dirty="0"/>
            </a:br>
            <a:r>
              <a:rPr lang="en-US" sz="2800" dirty="0"/>
              <a:t>19:00-21:00 UTC</a:t>
            </a:r>
            <a:br>
              <a:rPr lang="en-US" sz="2800" dirty="0"/>
            </a:br>
            <a:r>
              <a:rPr lang="en-US" sz="2800" dirty="0"/>
              <a:t>15:00-17:00 ET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DCN ec-23-0174-00-00EC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F44ADD4C-25DD-437C-B213-64B4D89B4C1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40247" y="406393"/>
            <a:ext cx="4822354" cy="6236749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DAC9C6-36EA-4C1E-92FE-FED0C5A082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295400"/>
            <a:ext cx="11049000" cy="4800600"/>
          </a:xfrm>
        </p:spPr>
        <p:txBody>
          <a:bodyPr/>
          <a:lstStyle/>
          <a:p>
            <a:r>
              <a:rPr lang="en-US" dirty="0"/>
              <a:t>1.00 Meeting called to order/roll call</a:t>
            </a:r>
          </a:p>
          <a:p>
            <a:r>
              <a:rPr lang="en-US" dirty="0"/>
              <a:t>2.00 Review/modify/approve agenda</a:t>
            </a:r>
          </a:p>
          <a:p>
            <a:pPr lvl="0">
              <a:buFont typeface="Arial" panose="020B0604020202020204" pitchFamily="34" charset="0"/>
              <a:buChar char="•"/>
            </a:pPr>
            <a:r>
              <a:rPr lang="en-US" dirty="0"/>
              <a:t>2.01 </a:t>
            </a:r>
            <a:r>
              <a:rPr lang="en-US" dirty="0">
                <a:solidFill>
                  <a:srgbClr val="000000"/>
                </a:solidFill>
              </a:rPr>
              <a:t>Participation Slide Set URLs:</a:t>
            </a:r>
            <a:endParaRPr lang="en-US" sz="2800" dirty="0">
              <a:solidFill>
                <a:srgbClr val="000000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r>
              <a:rPr lang="en-US" sz="20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https://ieee802.org/sapolicies.shtml </a:t>
            </a:r>
          </a:p>
          <a:p>
            <a:r>
              <a:rPr lang="en-US" sz="20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https://standards.ieee.org/content/dam/ieee-standards/standards/web/documents/other/Participant-Behavior-Individual-Method.pdf</a:t>
            </a:r>
            <a:endParaRPr lang="en-US" sz="2000" dirty="0">
              <a:solidFill>
                <a:srgbClr val="000000"/>
              </a:solidFill>
            </a:endParaRPr>
          </a:p>
          <a:p>
            <a:pPr lvl="0"/>
            <a:endParaRPr lang="en-US" sz="2000" dirty="0">
              <a:solidFill>
                <a:srgbClr val="000000"/>
              </a:solidFill>
            </a:endParaRPr>
          </a:p>
          <a:p>
            <a:pPr lvl="0"/>
            <a:r>
              <a:rPr lang="en-US" sz="2000" dirty="0">
                <a:solidFill>
                  <a:srgbClr val="000000"/>
                </a:solidFill>
              </a:rPr>
              <a:t>Participant behavior is guided by IEEE Code of Ethics &amp; Conduct</a:t>
            </a:r>
          </a:p>
          <a:p>
            <a:pPr lvl="0"/>
            <a:r>
              <a:rPr lang="en-US" sz="2000" dirty="0">
                <a:solidFill>
                  <a:srgbClr val="000000"/>
                </a:solidFill>
              </a:rPr>
              <a:t>Participants shall act independently of others, including employers</a:t>
            </a:r>
          </a:p>
          <a:p>
            <a:pPr lvl="0"/>
            <a:r>
              <a:rPr lang="en-US" sz="2000" dirty="0">
                <a:solidFill>
                  <a:srgbClr val="000000"/>
                </a:solidFill>
              </a:rPr>
              <a:t>Standards activities shall allow the fair &amp; equitable consideration of all viewpoints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9153D1-5C5D-456F-969E-A7D21AF83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1344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3.00 Chair’s Announcements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905000"/>
            <a:ext cx="11887200" cy="4114800"/>
          </a:xfrm>
        </p:spPr>
        <p:txBody>
          <a:bodyPr/>
          <a:lstStyle/>
          <a:p>
            <a:pPr marL="914400" lvl="1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Proforma: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Use IMAT to log your attendance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enable mute when you are not speaking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use the chat function to request being put in the queue</a:t>
            </a:r>
            <a:br>
              <a:rPr lang="en-US" sz="2000" dirty="0"/>
            </a:br>
            <a:endParaRPr lang="en-US" sz="2000" dirty="0"/>
          </a:p>
          <a:p>
            <a:pPr marL="914400" lvl="1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Reminder to vote in IEEE 2023 General Election and 2024 SA President Elect Forum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</a:pPr>
            <a:r>
              <a:rPr lang="en-US" sz="2000" dirty="0"/>
              <a:t>IEEE Annual Election began closed 02 October 2023.  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</a:pPr>
            <a:r>
              <a:rPr lang="en-US" sz="2000" dirty="0"/>
              <a:t>Unofficial election results will be announced on 6 October 2023.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</a:pPr>
            <a:endParaRPr lang="en-US" sz="2000" dirty="0"/>
          </a:p>
          <a:p>
            <a:pPr marL="914400" lvl="1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The SA Managing Director, Konstantinos </a:t>
            </a:r>
            <a:r>
              <a:rPr lang="en-US" sz="2000" dirty="0" err="1"/>
              <a:t>Karachalios</a:t>
            </a:r>
            <a:r>
              <a:rPr lang="en-US" sz="2000" dirty="0"/>
              <a:t>, resignation effective 31 December 2023.</a:t>
            </a:r>
            <a:br>
              <a:rPr lang="en-US" sz="2000" dirty="0"/>
            </a:br>
            <a:r>
              <a:rPr lang="en-US" sz="2000" dirty="0"/>
              <a:t>Alpesh Shah, Senior Director, Global Business Strategy &amp; Intelligence at IEEE Standards Association has been appointed to be the SA Managing Director effective 01 January 2024.</a:t>
            </a:r>
            <a:br>
              <a:rPr lang="en-US" sz="2400" dirty="0"/>
            </a:br>
            <a:endParaRPr lang="en-US" sz="2400" dirty="0"/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</a:pPr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9837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6.06 EC Any Other Business?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000" y="1981200"/>
            <a:ext cx="114300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Any other business?</a:t>
            </a:r>
          </a:p>
          <a:p>
            <a:pPr marL="798513"/>
            <a:r>
              <a:rPr lang="en-US" sz="2000" dirty="0">
                <a:solidFill>
                  <a:srgbClr val="000000"/>
                </a:solidFill>
                <a:latin typeface="+mj-lt"/>
              </a:rPr>
              <a:t>	TBD</a:t>
            </a:r>
          </a:p>
          <a:p>
            <a:pPr marL="0" indent="0">
              <a:buNone/>
            </a:pPr>
            <a:endParaRPr lang="en-US" sz="2000" dirty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69398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9.0 EC Action Item Status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000" y="1981200"/>
            <a:ext cx="114300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Review Action Items from this meeting</a:t>
            </a:r>
          </a:p>
          <a:p>
            <a:r>
              <a:rPr lang="en-US" sz="2000" dirty="0" err="1">
                <a:solidFill>
                  <a:srgbClr val="000000"/>
                </a:solidFill>
                <a:latin typeface="+mj-lt"/>
              </a:rPr>
              <a:t>tbd</a:t>
            </a:r>
            <a:endParaRPr lang="en-US" sz="2000" dirty="0">
              <a:solidFill>
                <a:srgbClr val="000000"/>
              </a:solidFill>
              <a:latin typeface="+mj-lt"/>
            </a:endParaRPr>
          </a:p>
          <a:p>
            <a:pPr marL="0" indent="0">
              <a:buNone/>
            </a:pPr>
            <a:endParaRPr lang="en-US" sz="2000" dirty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584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22791D-10B7-4ED3-A051-1D6710D95BE8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/>
              <a:t>Adjourn EC Meeting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261833</TotalTime>
  <Words>257</Words>
  <Application>Microsoft Office PowerPoint</Application>
  <PresentationFormat>Widescreen</PresentationFormat>
  <Paragraphs>35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Times New Roman</vt:lpstr>
      <vt:lpstr>Default Design</vt:lpstr>
      <vt:lpstr>IEEE 802 LMSC Executive Committee   03 October 2023 Electronic Meeting 19:00-21:00 UTC 15:00-17:00 ET  </vt:lpstr>
      <vt:lpstr>PowerPoint Presentation</vt:lpstr>
      <vt:lpstr>3.00 Chair’s Announcements</vt:lpstr>
      <vt:lpstr>6.06 EC Any Other Business?</vt:lpstr>
      <vt:lpstr>9.0 EC Action Item Status Review</vt:lpstr>
      <vt:lpstr>Adjourn EC Meeting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 Nikolich</cp:lastModifiedBy>
  <cp:revision>4015</cp:revision>
  <cp:lastPrinted>2023-09-05T18:05:44Z</cp:lastPrinted>
  <dcterms:created xsi:type="dcterms:W3CDTF">2002-03-10T15:43:16Z</dcterms:created>
  <dcterms:modified xsi:type="dcterms:W3CDTF">2023-10-03T16:15:58Z</dcterms:modified>
</cp:coreProperties>
</file>