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26" autoAdjust="0"/>
    <p:restoredTop sz="95488" autoAdjust="0"/>
  </p:normalViewPr>
  <p:slideViewPr>
    <p:cSldViewPr>
      <p:cViewPr varScale="1">
        <p:scale>
          <a:sx n="132" d="100"/>
          <a:sy n="132" d="100"/>
        </p:scale>
        <p:origin x="156" y="22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tv.ieee.org/video/ieee-sa-2024-president-elect-candidates-forum" TargetMode="External"/><Relationship Id="rId2" Type="http://schemas.openxmlformats.org/officeDocument/2006/relationships/hyperlink" Target="https://www.ieee.org/about/corporate/election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September 2023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ec-23-162-01-00EC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2000" dirty="0">
              <a:solidFill>
                <a:srgbClr val="000000"/>
              </a:solidFill>
            </a:endParaRPr>
          </a:p>
          <a:p>
            <a:pPr lvl="0"/>
            <a:endParaRPr lang="en-US" sz="2000" dirty="0">
              <a:solidFill>
                <a:srgbClr val="000000"/>
              </a:solidFill>
            </a:endParaRP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 to vote in IEEE 2023 General Election and 2024 SA President Elect Forum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IEEE Annual Election began 15 August 2023 and closes 02 October 2023.  See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https://www.ieee.org/about/corporate/election/index.html</a:t>
            </a: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2024 SA President Elect Forum recording is available at </a:t>
            </a:r>
            <a:br>
              <a:rPr lang="en-US" sz="2000" dirty="0"/>
            </a:b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https://ieeetv.ieee.org/video/ieee-sa-2024-president-elect-candidates-forum</a:t>
            </a: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The SA Managing Director, Konstantinos </a:t>
            </a:r>
            <a:r>
              <a:rPr lang="en-US" sz="2000" dirty="0" err="1"/>
              <a:t>Karachalios</a:t>
            </a:r>
            <a:r>
              <a:rPr lang="en-US" sz="2000" dirty="0"/>
              <a:t>, announced today he is stepping down.</a:t>
            </a:r>
            <a:br>
              <a:rPr lang="en-US" sz="2400" dirty="0"/>
            </a:br>
            <a:endParaRPr lang="en-US" sz="24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Postpone the following to 03 October 2023 802 EC Telecon meeting</a:t>
            </a:r>
          </a:p>
          <a:p>
            <a:r>
              <a:rPr lang="en-US" sz="2000" strike="sngStrike" dirty="0">
                <a:solidFill>
                  <a:srgbClr val="000000"/>
                </a:solidFill>
                <a:latin typeface="+mj-lt"/>
              </a:rPr>
              <a:t>6.01, II, Transitioning from using SA PIN to Customer ID numbers as the personal identifier, </a:t>
            </a:r>
            <a:r>
              <a:rPr lang="en-US" sz="2000" strike="sngStrike" dirty="0" err="1">
                <a:solidFill>
                  <a:srgbClr val="000000"/>
                </a:solidFill>
                <a:latin typeface="+mj-lt"/>
              </a:rPr>
              <a:t>Haasz</a:t>
            </a:r>
            <a:r>
              <a:rPr lang="en-US" sz="2000" strike="sngStrike" dirty="0">
                <a:solidFill>
                  <a:srgbClr val="000000"/>
                </a:solidFill>
                <a:latin typeface="+mj-lt"/>
              </a:rPr>
              <a:t>, 10 minutes</a:t>
            </a:r>
          </a:p>
          <a:p>
            <a:r>
              <a:rPr lang="en-US" sz="2000" strike="sngStrike" dirty="0">
                <a:solidFill>
                  <a:srgbClr val="000000"/>
                </a:solidFill>
                <a:latin typeface="+mj-lt"/>
              </a:rPr>
              <a:t>6.02, II, A general status update on IMAT (Requested by 802 at the next scheduled task force meeting), </a:t>
            </a:r>
            <a:r>
              <a:rPr lang="en-US" sz="2000" strike="sngStrike" dirty="0" err="1">
                <a:solidFill>
                  <a:srgbClr val="000000"/>
                </a:solidFill>
                <a:latin typeface="+mj-lt"/>
              </a:rPr>
              <a:t>Haasz</a:t>
            </a:r>
            <a:r>
              <a:rPr lang="en-US" sz="2000" strike="sngStrike" dirty="0">
                <a:solidFill>
                  <a:srgbClr val="000000"/>
                </a:solidFill>
                <a:latin typeface="+mj-lt"/>
              </a:rPr>
              <a:t>, 10 minutes</a:t>
            </a:r>
          </a:p>
          <a:p>
            <a:r>
              <a:rPr lang="en-US" sz="2000" strike="sngStrike" dirty="0">
                <a:solidFill>
                  <a:srgbClr val="000000"/>
                </a:solidFill>
                <a:latin typeface="+mj-lt"/>
              </a:rPr>
              <a:t>6.03, II, Public Visibility Standing Committee - Permissions Process, </a:t>
            </a:r>
            <a:r>
              <a:rPr lang="en-US" sz="2000" strike="sngStrike" dirty="0" err="1">
                <a:solidFill>
                  <a:srgbClr val="000000"/>
                </a:solidFill>
                <a:latin typeface="+mj-lt"/>
              </a:rPr>
              <a:t>Haasz</a:t>
            </a:r>
            <a:r>
              <a:rPr lang="en-US" sz="2000" strike="sngStrike" dirty="0">
                <a:solidFill>
                  <a:srgbClr val="000000"/>
                </a:solidFill>
                <a:latin typeface="+mj-lt"/>
              </a:rPr>
              <a:t>, 10 minutes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261814</TotalTime>
  <Words>333</Words>
  <Application>Microsoft Office PowerPoint</Application>
  <PresentationFormat>Widescreen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05 September 2023 Electronic Meeting 19:00-21:00 UTC 15:00-17:00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Nikolich/Addison</cp:lastModifiedBy>
  <cp:revision>4009</cp:revision>
  <cp:lastPrinted>2023-09-05T18:05:44Z</cp:lastPrinted>
  <dcterms:created xsi:type="dcterms:W3CDTF">2002-03-10T15:43:16Z</dcterms:created>
  <dcterms:modified xsi:type="dcterms:W3CDTF">2023-09-05T20:27:25Z</dcterms:modified>
</cp:coreProperties>
</file>