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361" r:id="rId3"/>
    <p:sldId id="677" r:id="rId4"/>
    <p:sldId id="672" r:id="rId5"/>
    <p:sldId id="701" r:id="rId6"/>
    <p:sldId id="668" r:id="rId7"/>
    <p:sldId id="687" r:id="rId8"/>
    <p:sldId id="359" r:id="rId9"/>
    <p:sldId id="702" r:id="rId10"/>
    <p:sldId id="700" r:id="rId11"/>
    <p:sldId id="287" r:id="rId12"/>
    <p:sldId id="288" r:id="rId13"/>
    <p:sldId id="289" r:id="rId1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0" autoAdjust="0"/>
    <p:restoredTop sz="95488" autoAdjust="0"/>
  </p:normalViewPr>
  <p:slideViewPr>
    <p:cSldViewPr>
      <p:cViewPr varScale="1">
        <p:scale>
          <a:sx n="103" d="100"/>
          <a:sy n="103" d="100"/>
        </p:scale>
        <p:origin x="462" y="7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096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488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588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300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794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04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74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063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24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53835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.org/about/corporate/election/candidat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048410" y="733245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838200"/>
            <a:ext cx="67818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r>
              <a:rPr lang="en-US" sz="4000" dirty="0"/>
              <a:t>133rd Plenary Session</a:t>
            </a:r>
            <a:br>
              <a:rPr lang="en-US" sz="4000" dirty="0"/>
            </a:br>
            <a:r>
              <a:rPr lang="en-US" sz="2800" dirty="0"/>
              <a:t>(4th mixed mode Plenary Session)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10-14 July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DCN ec-23-0142-00-00EC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10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2019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883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11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2019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9619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12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2019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791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5494"/>
            <a:ext cx="11658600" cy="4873906"/>
          </a:xfrm>
        </p:spPr>
        <p:txBody>
          <a:bodyPr/>
          <a:lstStyle/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#1: Please use IMAT to log your attendance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#2: Interim EC meeting scheduled for 19:00-21:00 UTC Tuesday 01 August (15:00-17:00 ET). </a:t>
            </a:r>
            <a:endParaRPr lang="en-US" sz="1800" u="sng" dirty="0"/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#3: Jodi </a:t>
            </a:r>
            <a:r>
              <a:rPr lang="en-US" sz="1800" dirty="0" err="1"/>
              <a:t>Haasz</a:t>
            </a:r>
            <a:r>
              <a:rPr lang="en-US" sz="1800" dirty="0"/>
              <a:t> will replace Ron Hotchkiss in the dot01 staff support role at close of this meeting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#4: After the closing EC meeting adjournment voluntary 802 EC group photograph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#5: </a:t>
            </a:r>
            <a:br>
              <a:rPr lang="en-US" sz="1800" dirty="0"/>
            </a:br>
            <a:r>
              <a:rPr lang="en-US" sz="1800" dirty="0"/>
              <a:t>2022-2024 is Paul </a:t>
            </a:r>
            <a:r>
              <a:rPr lang="en-US" sz="1800" dirty="0" err="1"/>
              <a:t>Nikolich’s</a:t>
            </a:r>
            <a:r>
              <a:rPr lang="en-US" sz="1800" dirty="0"/>
              <a:t> final term as 802 Chairman.  </a:t>
            </a:r>
            <a:br>
              <a:rPr lang="en-US" sz="1800" dirty="0"/>
            </a:br>
            <a:r>
              <a:rPr lang="en-US" sz="1800" dirty="0"/>
              <a:t>- 802 LMSC actively seeks qualified candidates for the 802 Chair and the 802 EC Appointed positions. </a:t>
            </a:r>
            <a:br>
              <a:rPr lang="en-US" sz="1800" dirty="0"/>
            </a:br>
            <a:r>
              <a:rPr lang="en-US" sz="1800" dirty="0"/>
              <a:t>- Candidates should meet with the holder of the position they seek to enable them to fully understand their responsibilities</a:t>
            </a:r>
            <a:br>
              <a:rPr lang="en-US" sz="1800" dirty="0"/>
            </a:br>
            <a:r>
              <a:rPr lang="en-US" sz="1800" dirty="0"/>
              <a:t>	Chair		First Vice Chair		Second Vice Chair	</a:t>
            </a:r>
            <a:br>
              <a:rPr lang="en-US" sz="1800" dirty="0"/>
            </a:br>
            <a:r>
              <a:rPr lang="en-US" sz="1800" dirty="0"/>
              <a:t>	Treasure		Recording Secretary	Executive Secretary and Chair</a:t>
            </a: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9702"/>
            <a:ext cx="10363200" cy="1143000"/>
          </a:xfrm>
        </p:spPr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11658600" cy="4873906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/>
              <a:t>Reminder #6: Please vote in upcoming IEEE Elections: </a:t>
            </a:r>
            <a:r>
              <a:rPr lang="en-US" sz="1800" dirty="0" err="1"/>
              <a:t>BoD</a:t>
            </a:r>
            <a:r>
              <a:rPr lang="en-US" sz="1800" dirty="0"/>
              <a:t>, Computer Society, Standards Association, etc.</a:t>
            </a:r>
            <a:br>
              <a:rPr lang="en-US" sz="1800" dirty="0"/>
            </a:br>
            <a:r>
              <a:rPr lang="en-US" sz="1800" dirty="0"/>
              <a:t>	Balloting begins 15 August 2023, closes 02 October 2023</a:t>
            </a:r>
            <a:br>
              <a:rPr lang="en-US" sz="1800" dirty="0"/>
            </a:br>
            <a:r>
              <a:rPr lang="en-US" sz="1800" dirty="0"/>
              <a:t>	(Communication Society BoG elections closes 20 July 2023)</a:t>
            </a:r>
          </a:p>
          <a:p>
            <a:pPr marL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/>
              <a:t>A partial list of positions and candidates: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2024 IEEE President-Elect candidates</a:t>
            </a:r>
            <a:br>
              <a:rPr lang="en-US" sz="1800" dirty="0"/>
            </a:br>
            <a:r>
              <a:rPr lang="en-US" sz="1800" dirty="0"/>
              <a:t>Roger U. </a:t>
            </a:r>
            <a:r>
              <a:rPr lang="en-US" sz="1800" dirty="0" err="1"/>
              <a:t>Fujii</a:t>
            </a:r>
            <a:r>
              <a:rPr lang="en-US" sz="1800" dirty="0"/>
              <a:t>  and Kathleen A. Kramer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2024 IEEE Standards Association President-Elect candidates</a:t>
            </a:r>
            <a:br>
              <a:rPr lang="en-US" sz="1800" dirty="0"/>
            </a:br>
            <a:r>
              <a:rPr lang="en-US" sz="1800" dirty="0"/>
              <a:t>Mark Epstein, Gary R. Hoffman, and Robby Robson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2024-2025 IEEE Standards Association Board of Governors Member-at-Large candidates</a:t>
            </a:r>
            <a:br>
              <a:rPr lang="en-US" sz="1800" dirty="0"/>
            </a:br>
            <a:r>
              <a:rPr lang="en-US" sz="1800" dirty="0"/>
              <a:t>Position 1: Mehmet Ulema and Douglas N. Zuckerman</a:t>
            </a:r>
            <a:br>
              <a:rPr lang="en-US" sz="1800" dirty="0"/>
            </a:br>
            <a:r>
              <a:rPr lang="en-US" sz="1800" dirty="0"/>
              <a:t>Position 2: </a:t>
            </a:r>
            <a:r>
              <a:rPr lang="en-US" sz="1800" dirty="0" err="1"/>
              <a:t>Kishik</a:t>
            </a:r>
            <a:r>
              <a:rPr lang="en-US" sz="1800" dirty="0"/>
              <a:t> Park and Joseph S. Levy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2024 IEEE Technical Activities Vice President-Elect candidates</a:t>
            </a:r>
            <a:br>
              <a:rPr lang="en-US" sz="1800" dirty="0"/>
            </a:br>
            <a:r>
              <a:rPr lang="en-US" sz="1800" dirty="0"/>
              <a:t>Maciej J. </a:t>
            </a:r>
            <a:r>
              <a:rPr lang="en-US" sz="1800" dirty="0" err="1"/>
              <a:t>Ogorzalek</a:t>
            </a:r>
            <a:r>
              <a:rPr lang="en-US" sz="1800" dirty="0"/>
              <a:t>, </a:t>
            </a:r>
            <a:r>
              <a:rPr lang="en-US" sz="1800" dirty="0" err="1"/>
              <a:t>Dalma</a:t>
            </a:r>
            <a:r>
              <a:rPr lang="en-US" sz="1800" dirty="0"/>
              <a:t> Novak, and Rakesh Kumar</a:t>
            </a:r>
          </a:p>
          <a:p>
            <a:pPr marL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/>
              <a:t>A full list of positions and candidates is available at </a:t>
            </a:r>
            <a:r>
              <a:rPr lang="en-US" sz="1800" dirty="0">
                <a:hlinkClick r:id="rId2"/>
              </a:rPr>
              <a:t>https://www.ieee.org/about/corporate/election/candidates.html</a:t>
            </a:r>
            <a:endParaRPr lang="en-US" sz="1800" dirty="0"/>
          </a:p>
          <a:p>
            <a:pPr marL="0" lvl="1" indent="0">
              <a:spcBef>
                <a:spcPts val="0"/>
              </a:spcBef>
              <a:spcAft>
                <a:spcPts val="1200"/>
              </a:spcAft>
              <a:buNone/>
            </a:pP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1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10287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8.07 802/SA Task Force Meeting Reminder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6106"/>
            <a:ext cx="11430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802/SA Task Force Electronic Meeting </a:t>
            </a:r>
            <a:br>
              <a:rPr lang="en-US" sz="2000" dirty="0"/>
            </a:br>
            <a:r>
              <a:rPr lang="en-US" sz="2000" dirty="0">
                <a:solidFill>
                  <a:schemeClr val="tx2"/>
                </a:solidFill>
              </a:rPr>
              <a:t>Monday 17 April 2023 </a:t>
            </a:r>
            <a:r>
              <a:rPr lang="en-US" sz="2000" dirty="0"/>
              <a:t>16:00-17:00 ET was canceled due to lack of agenda items</a:t>
            </a:r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endParaRPr lang="en-US" sz="300" dirty="0"/>
          </a:p>
          <a:p>
            <a:pPr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Next 802/SA Task Force Electronic Meeting 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Tentatively scheduled for 16:00-17:00 ET Monday 14 August 2023</a:t>
            </a:r>
            <a:br>
              <a:rPr lang="en-US" sz="2000" dirty="0">
                <a:solidFill>
                  <a:schemeClr val="tx2"/>
                </a:solidFill>
              </a:rPr>
            </a:b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xx Poll 802 EC members if meeting should be cancelled for summer break xx</a:t>
            </a:r>
          </a:p>
          <a:p>
            <a:pPr eaLnBrk="1" hangingPunct="1"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If not canceled, please submit agenda items to the 802 EC Reflector as appropriate no later than AOE Monday 17 August 2023 </a:t>
            </a: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8610600" cy="4267200"/>
          </a:xfrm>
        </p:spPr>
        <p:txBody>
          <a:bodyPr/>
          <a:lstStyle/>
          <a:p>
            <a:r>
              <a:rPr lang="en-US" sz="2400" dirty="0"/>
              <a:t>Geoff Thompson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8.08 802 IEEE Milestone Project 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4541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C868-79DA-171F-86D6-35AC39FF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meeting adjourns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E182F-5F67-E052-9561-C6C4BD4FC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 EC Members please gather at the front of the room for a voluntary group photograph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2B8D3-A4BA-6417-DD68-E4A7904B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7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C868-79DA-171F-86D6-35AC39FF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Lot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E182F-5F67-E052-9561-C6C4BD4FC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tbd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2B8D3-A4BA-6417-DD68-E4A7904B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799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287224</TotalTime>
  <Words>943</Words>
  <Application>Microsoft Office PowerPoint</Application>
  <PresentationFormat>Widescreen</PresentationFormat>
  <Paragraphs>75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 133rd Plenary Session (4th mixed mode Plenary Session)  10-14 July 2023</vt:lpstr>
      <vt:lpstr>3.00 Chair’s Announcements</vt:lpstr>
      <vt:lpstr>3.00 Chair’s Announcements</vt:lpstr>
      <vt:lpstr>3.00 Chair’s Announcements</vt:lpstr>
      <vt:lpstr>8.07 802/SA Task Force Meeting Reminder </vt:lpstr>
      <vt:lpstr>8.08 802 IEEE Milestone Project Status Update</vt:lpstr>
      <vt:lpstr>End of Opening EC Meeting</vt:lpstr>
      <vt:lpstr>After the meeting adjourns</vt:lpstr>
      <vt:lpstr>Parking Lot Items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 Nikolich</cp:lastModifiedBy>
  <cp:revision>4286</cp:revision>
  <cp:lastPrinted>2022-03-04T19:16:52Z</cp:lastPrinted>
  <dcterms:created xsi:type="dcterms:W3CDTF">2002-03-10T15:43:16Z</dcterms:created>
  <dcterms:modified xsi:type="dcterms:W3CDTF">2023-07-14T10:12:24Z</dcterms:modified>
</cp:coreProperties>
</file>