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2" r:id="rId2"/>
  </p:sldMasterIdLst>
  <p:notesMasterIdLst>
    <p:notesMasterId r:id="rId50"/>
  </p:notesMasterIdLst>
  <p:handoutMasterIdLst>
    <p:handoutMasterId r:id="rId51"/>
  </p:handoutMasterIdLst>
  <p:sldIdLst>
    <p:sldId id="278" r:id="rId3"/>
    <p:sldId id="488" r:id="rId4"/>
    <p:sldId id="489" r:id="rId5"/>
    <p:sldId id="342" r:id="rId6"/>
    <p:sldId id="532" r:id="rId7"/>
    <p:sldId id="257" r:id="rId8"/>
    <p:sldId id="258" r:id="rId9"/>
    <p:sldId id="259" r:id="rId10"/>
    <p:sldId id="260" r:id="rId11"/>
    <p:sldId id="261" r:id="rId12"/>
    <p:sldId id="262" r:id="rId13"/>
    <p:sldId id="263" r:id="rId14"/>
    <p:sldId id="264" r:id="rId15"/>
    <p:sldId id="265" r:id="rId16"/>
    <p:sldId id="266" r:id="rId17"/>
    <p:sldId id="524" r:id="rId18"/>
    <p:sldId id="386" r:id="rId19"/>
    <p:sldId id="385" r:id="rId20"/>
    <p:sldId id="517" r:id="rId21"/>
    <p:sldId id="518" r:id="rId22"/>
    <p:sldId id="519" r:id="rId23"/>
    <p:sldId id="353" r:id="rId24"/>
    <p:sldId id="504" r:id="rId25"/>
    <p:sldId id="344" r:id="rId26"/>
    <p:sldId id="350" r:id="rId27"/>
    <p:sldId id="520" r:id="rId28"/>
    <p:sldId id="523" r:id="rId29"/>
    <p:sldId id="422" r:id="rId30"/>
    <p:sldId id="404" r:id="rId31"/>
    <p:sldId id="502" r:id="rId32"/>
    <p:sldId id="405" r:id="rId33"/>
    <p:sldId id="500" r:id="rId34"/>
    <p:sldId id="503" r:id="rId35"/>
    <p:sldId id="354" r:id="rId36"/>
    <p:sldId id="501" r:id="rId37"/>
    <p:sldId id="358" r:id="rId38"/>
    <p:sldId id="361" r:id="rId39"/>
    <p:sldId id="527" r:id="rId40"/>
    <p:sldId id="528" r:id="rId41"/>
    <p:sldId id="505" r:id="rId42"/>
    <p:sldId id="530" r:id="rId43"/>
    <p:sldId id="531" r:id="rId44"/>
    <p:sldId id="365" r:id="rId45"/>
    <p:sldId id="367" r:id="rId46"/>
    <p:sldId id="506" r:id="rId47"/>
    <p:sldId id="343" r:id="rId48"/>
    <p:sldId id="377" r:id="rId49"/>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 id="488"/>
            <p14:sldId id="489"/>
          </p14:sldIdLst>
        </p14:section>
        <p14:section name="Opening Plenary" id="{12A12E1B-8C3F-4A33-B548-A011E5170083}">
          <p14:sldIdLst>
            <p14:sldId id="342"/>
            <p14:sldId id="532"/>
            <p14:sldId id="257"/>
            <p14:sldId id="258"/>
            <p14:sldId id="259"/>
            <p14:sldId id="260"/>
            <p14:sldId id="261"/>
            <p14:sldId id="262"/>
            <p14:sldId id="263"/>
            <p14:sldId id="264"/>
            <p14:sldId id="265"/>
            <p14:sldId id="266"/>
            <p14:sldId id="524"/>
            <p14:sldId id="386"/>
            <p14:sldId id="385"/>
            <p14:sldId id="517"/>
            <p14:sldId id="518"/>
            <p14:sldId id="519"/>
            <p14:sldId id="353"/>
            <p14:sldId id="504"/>
            <p14:sldId id="344"/>
            <p14:sldId id="350"/>
            <p14:sldId id="520"/>
            <p14:sldId id="523"/>
          </p14:sldIdLst>
        </p14:section>
        <p14:section name="Future Venue AdHocs" id="{D785BA9C-5AF9-4B7F-9282-C376B319A4AD}">
          <p14:sldIdLst>
            <p14:sldId id="422"/>
            <p14:sldId id="404"/>
            <p14:sldId id="502"/>
            <p14:sldId id="405"/>
            <p14:sldId id="500"/>
            <p14:sldId id="503"/>
          </p14:sldIdLst>
        </p14:section>
        <p14:section name="Closing Plenary" id="{89B946F5-47D4-47BE-80B4-BBD366E37181}">
          <p14:sldIdLst>
            <p14:sldId id="354"/>
            <p14:sldId id="501"/>
            <p14:sldId id="358"/>
            <p14:sldId id="361"/>
            <p14:sldId id="527"/>
            <p14:sldId id="528"/>
            <p14:sldId id="505"/>
            <p14:sldId id="530"/>
            <p14:sldId id="531"/>
            <p14:sldId id="365"/>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66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C0D608-44FF-4B7F-9802-8C77336FD704}" v="25" dt="2023-03-13T12:18:44.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71" autoAdjust="0"/>
    <p:restoredTop sz="81564" autoAdjust="0"/>
  </p:normalViewPr>
  <p:slideViewPr>
    <p:cSldViewPr>
      <p:cViewPr varScale="1">
        <p:scale>
          <a:sx n="54" d="100"/>
          <a:sy n="54" d="100"/>
        </p:scale>
        <p:origin x="96" y="522"/>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CC0D608-44FF-4B7F-9802-8C77336FD704}"/>
    <pc:docChg chg="undo custSel delSld modSld modMainMaster modSection">
      <pc:chgData name="Jon Rosdahl" userId="2820f357-2dd4-4127-8713-e0bfde0fd756" providerId="ADAL" clId="{8CC0D608-44FF-4B7F-9802-8C77336FD704}" dt="2023-03-13T12:19:21.586" v="597" actId="6549"/>
      <pc:docMkLst>
        <pc:docMk/>
      </pc:docMkLst>
      <pc:sldChg chg="modSp del">
        <pc:chgData name="Jon Rosdahl" userId="2820f357-2dd4-4127-8713-e0bfde0fd756" providerId="ADAL" clId="{8CC0D608-44FF-4B7F-9802-8C77336FD704}" dt="2023-03-13T09:04:23.547" v="380" actId="47"/>
        <pc:sldMkLst>
          <pc:docMk/>
          <pc:sldMk cId="3344579809" sldId="256"/>
        </pc:sldMkLst>
        <pc:spChg chg="mod">
          <ac:chgData name="Jon Rosdahl" userId="2820f357-2dd4-4127-8713-e0bfde0fd756" providerId="ADAL" clId="{8CC0D608-44FF-4B7F-9802-8C77336FD704}" dt="2023-03-13T08:27:47.350" v="102"/>
          <ac:spMkLst>
            <pc:docMk/>
            <pc:sldMk cId="3344579809" sldId="256"/>
            <ac:spMk id="2" creationId="{D85CB04A-CE3F-4EB5-B016-267AD52130C2}"/>
          </ac:spMkLst>
        </pc:spChg>
        <pc:spChg chg="mod">
          <ac:chgData name="Jon Rosdahl" userId="2820f357-2dd4-4127-8713-e0bfde0fd756" providerId="ADAL" clId="{8CC0D608-44FF-4B7F-9802-8C77336FD704}" dt="2023-03-13T08:27:47.350" v="102"/>
          <ac:spMkLst>
            <pc:docMk/>
            <pc:sldMk cId="3344579809" sldId="256"/>
            <ac:spMk id="3" creationId="{CB04565A-7874-4E2A-8937-B76F47570964}"/>
          </ac:spMkLst>
        </pc:spChg>
      </pc:sldChg>
      <pc:sldChg chg="addSp delSp modSp del mod modNotes">
        <pc:chgData name="Jon Rosdahl" userId="2820f357-2dd4-4127-8713-e0bfde0fd756" providerId="ADAL" clId="{8CC0D608-44FF-4B7F-9802-8C77336FD704}" dt="2023-03-13T08:28:36.634" v="112" actId="403"/>
        <pc:sldMkLst>
          <pc:docMk/>
          <pc:sldMk cId="0" sldId="257"/>
        </pc:sldMkLst>
        <pc:spChg chg="add del mod">
          <ac:chgData name="Jon Rosdahl" userId="2820f357-2dd4-4127-8713-e0bfde0fd756" providerId="ADAL" clId="{8CC0D608-44FF-4B7F-9802-8C77336FD704}" dt="2023-03-13T08:26:49.111" v="93"/>
          <ac:spMkLst>
            <pc:docMk/>
            <pc:sldMk cId="0" sldId="257"/>
            <ac:spMk id="2" creationId="{4AD4B8A6-E1D6-C2CF-5C75-CC0E1A928601}"/>
          </ac:spMkLst>
        </pc:spChg>
        <pc:spChg chg="add del mod">
          <ac:chgData name="Jon Rosdahl" userId="2820f357-2dd4-4127-8713-e0bfde0fd756" providerId="ADAL" clId="{8CC0D608-44FF-4B7F-9802-8C77336FD704}" dt="2023-03-13T08:26:49.111" v="93"/>
          <ac:spMkLst>
            <pc:docMk/>
            <pc:sldMk cId="0" sldId="257"/>
            <ac:spMk id="3" creationId="{C7DF3EB9-876B-27A3-0C58-EADF14C02898}"/>
          </ac:spMkLst>
        </pc:spChg>
        <pc:spChg chg="add del mod">
          <ac:chgData name="Jon Rosdahl" userId="2820f357-2dd4-4127-8713-e0bfde0fd756" providerId="ADAL" clId="{8CC0D608-44FF-4B7F-9802-8C77336FD704}" dt="2023-03-13T08:26:49.111" v="93"/>
          <ac:spMkLst>
            <pc:docMk/>
            <pc:sldMk cId="0" sldId="257"/>
            <ac:spMk id="4" creationId="{FDBAADD1-66F6-7181-7776-5AF1085F4FBD}"/>
          </ac:spMkLst>
        </pc:spChg>
        <pc:spChg chg="mod">
          <ac:chgData name="Jon Rosdahl" userId="2820f357-2dd4-4127-8713-e0bfde0fd756" providerId="ADAL" clId="{8CC0D608-44FF-4B7F-9802-8C77336FD704}" dt="2023-03-13T08:27:47.350" v="102"/>
          <ac:spMkLst>
            <pc:docMk/>
            <pc:sldMk cId="0" sldId="257"/>
            <ac:spMk id="74" creationId="{00000000-0000-0000-0000-000000000000}"/>
          </ac:spMkLst>
        </pc:spChg>
        <pc:spChg chg="mod">
          <ac:chgData name="Jon Rosdahl" userId="2820f357-2dd4-4127-8713-e0bfde0fd756" providerId="ADAL" clId="{8CC0D608-44FF-4B7F-9802-8C77336FD704}" dt="2023-03-13T08:28:30.688" v="111" actId="404"/>
          <ac:spMkLst>
            <pc:docMk/>
            <pc:sldMk cId="0" sldId="257"/>
            <ac:spMk id="75" creationId="{00000000-0000-0000-0000-000000000000}"/>
          </ac:spMkLst>
        </pc:spChg>
        <pc:spChg chg="mod">
          <ac:chgData name="Jon Rosdahl" userId="2820f357-2dd4-4127-8713-e0bfde0fd756" providerId="ADAL" clId="{8CC0D608-44FF-4B7F-9802-8C77336FD704}" dt="2023-03-13T08:28:36.634" v="112" actId="403"/>
          <ac:spMkLst>
            <pc:docMk/>
            <pc:sldMk cId="0" sldId="257"/>
            <ac:spMk id="76" creationId="{00000000-0000-0000-0000-000000000000}"/>
          </ac:spMkLst>
        </pc:spChg>
      </pc:sldChg>
      <pc:sldChg chg="modSp del mod">
        <pc:chgData name="Jon Rosdahl" userId="2820f357-2dd4-4127-8713-e0bfde0fd756" providerId="ADAL" clId="{8CC0D608-44FF-4B7F-9802-8C77336FD704}" dt="2023-03-13T08:28:18.402" v="107" actId="255"/>
        <pc:sldMkLst>
          <pc:docMk/>
          <pc:sldMk cId="0" sldId="258"/>
        </pc:sldMkLst>
        <pc:spChg chg="mod">
          <ac:chgData name="Jon Rosdahl" userId="2820f357-2dd4-4127-8713-e0bfde0fd756" providerId="ADAL" clId="{8CC0D608-44FF-4B7F-9802-8C77336FD704}" dt="2023-03-13T08:27:47.350" v="102"/>
          <ac:spMkLst>
            <pc:docMk/>
            <pc:sldMk cId="0" sldId="258"/>
            <ac:spMk id="81" creationId="{00000000-0000-0000-0000-000000000000}"/>
          </ac:spMkLst>
        </pc:spChg>
        <pc:spChg chg="mod">
          <ac:chgData name="Jon Rosdahl" userId="2820f357-2dd4-4127-8713-e0bfde0fd756" providerId="ADAL" clId="{8CC0D608-44FF-4B7F-9802-8C77336FD704}" dt="2023-03-13T08:28:18.402" v="107" actId="255"/>
          <ac:spMkLst>
            <pc:docMk/>
            <pc:sldMk cId="0" sldId="258"/>
            <ac:spMk id="82" creationId="{00000000-0000-0000-0000-000000000000}"/>
          </ac:spMkLst>
        </pc:spChg>
      </pc:sldChg>
      <pc:sldChg chg="modSp del mod">
        <pc:chgData name="Jon Rosdahl" userId="2820f357-2dd4-4127-8713-e0bfde0fd756" providerId="ADAL" clId="{8CC0D608-44FF-4B7F-9802-8C77336FD704}" dt="2023-03-13T08:28:56.876" v="113" actId="1076"/>
        <pc:sldMkLst>
          <pc:docMk/>
          <pc:sldMk cId="0" sldId="259"/>
        </pc:sldMkLst>
        <pc:spChg chg="mod">
          <ac:chgData name="Jon Rosdahl" userId="2820f357-2dd4-4127-8713-e0bfde0fd756" providerId="ADAL" clId="{8CC0D608-44FF-4B7F-9802-8C77336FD704}" dt="2023-03-13T08:27:47.350" v="102"/>
          <ac:spMkLst>
            <pc:docMk/>
            <pc:sldMk cId="0" sldId="259"/>
            <ac:spMk id="87" creationId="{00000000-0000-0000-0000-000000000000}"/>
          </ac:spMkLst>
        </pc:spChg>
        <pc:spChg chg="mod">
          <ac:chgData name="Jon Rosdahl" userId="2820f357-2dd4-4127-8713-e0bfde0fd756" providerId="ADAL" clId="{8CC0D608-44FF-4B7F-9802-8C77336FD704}" dt="2023-03-13T08:28:56.876" v="113" actId="1076"/>
          <ac:spMkLst>
            <pc:docMk/>
            <pc:sldMk cId="0" sldId="259"/>
            <ac:spMk id="90" creationId="{00000000-0000-0000-0000-000000000000}"/>
          </ac:spMkLst>
        </pc:spChg>
      </pc:sldChg>
      <pc:sldChg chg="modSp del">
        <pc:chgData name="Jon Rosdahl" userId="2820f357-2dd4-4127-8713-e0bfde0fd756" providerId="ADAL" clId="{8CC0D608-44FF-4B7F-9802-8C77336FD704}" dt="2023-03-13T08:27:48.358" v="103"/>
        <pc:sldMkLst>
          <pc:docMk/>
          <pc:sldMk cId="0" sldId="260"/>
        </pc:sldMkLst>
        <pc:spChg chg="mod">
          <ac:chgData name="Jon Rosdahl" userId="2820f357-2dd4-4127-8713-e0bfde0fd756" providerId="ADAL" clId="{8CC0D608-44FF-4B7F-9802-8C77336FD704}" dt="2023-03-13T08:27:47.350" v="102"/>
          <ac:spMkLst>
            <pc:docMk/>
            <pc:sldMk cId="0" sldId="260"/>
            <ac:spMk id="95" creationId="{00000000-0000-0000-0000-000000000000}"/>
          </ac:spMkLst>
        </pc:spChg>
      </pc:sldChg>
      <pc:sldChg chg="modSp del modNotes">
        <pc:chgData name="Jon Rosdahl" userId="2820f357-2dd4-4127-8713-e0bfde0fd756" providerId="ADAL" clId="{8CC0D608-44FF-4B7F-9802-8C77336FD704}" dt="2023-03-13T08:27:48.358" v="103"/>
        <pc:sldMkLst>
          <pc:docMk/>
          <pc:sldMk cId="0" sldId="261"/>
        </pc:sldMkLst>
        <pc:spChg chg="mod">
          <ac:chgData name="Jon Rosdahl" userId="2820f357-2dd4-4127-8713-e0bfde0fd756" providerId="ADAL" clId="{8CC0D608-44FF-4B7F-9802-8C77336FD704}" dt="2023-03-13T08:27:47.350" v="102"/>
          <ac:spMkLst>
            <pc:docMk/>
            <pc:sldMk cId="0" sldId="261"/>
            <ac:spMk id="101" creationId="{00000000-0000-0000-0000-000000000000}"/>
          </ac:spMkLst>
        </pc:spChg>
      </pc:sldChg>
      <pc:sldChg chg="del">
        <pc:chgData name="Jon Rosdahl" userId="2820f357-2dd4-4127-8713-e0bfde0fd756" providerId="ADAL" clId="{8CC0D608-44FF-4B7F-9802-8C77336FD704}" dt="2023-03-13T08:27:48.358" v="103"/>
        <pc:sldMkLst>
          <pc:docMk/>
          <pc:sldMk cId="0" sldId="262"/>
        </pc:sldMkLst>
      </pc:sldChg>
      <pc:sldChg chg="del">
        <pc:chgData name="Jon Rosdahl" userId="2820f357-2dd4-4127-8713-e0bfde0fd756" providerId="ADAL" clId="{8CC0D608-44FF-4B7F-9802-8C77336FD704}" dt="2023-03-13T08:27:48.358" v="103"/>
        <pc:sldMkLst>
          <pc:docMk/>
          <pc:sldMk cId="0" sldId="263"/>
        </pc:sldMkLst>
      </pc:sldChg>
      <pc:sldChg chg="del">
        <pc:chgData name="Jon Rosdahl" userId="2820f357-2dd4-4127-8713-e0bfde0fd756" providerId="ADAL" clId="{8CC0D608-44FF-4B7F-9802-8C77336FD704}" dt="2023-03-13T08:27:48.358" v="103"/>
        <pc:sldMkLst>
          <pc:docMk/>
          <pc:sldMk cId="0" sldId="264"/>
        </pc:sldMkLst>
      </pc:sldChg>
      <pc:sldChg chg="del">
        <pc:chgData name="Jon Rosdahl" userId="2820f357-2dd4-4127-8713-e0bfde0fd756" providerId="ADAL" clId="{8CC0D608-44FF-4B7F-9802-8C77336FD704}" dt="2023-03-13T08:27:48.358" v="103"/>
        <pc:sldMkLst>
          <pc:docMk/>
          <pc:sldMk cId="0" sldId="265"/>
        </pc:sldMkLst>
      </pc:sldChg>
      <pc:sldChg chg="addSp delSp modSp del mod setBg modClrScheme delDesignElem chgLayout">
        <pc:chgData name="Jon Rosdahl" userId="2820f357-2dd4-4127-8713-e0bfde0fd756" providerId="ADAL" clId="{8CC0D608-44FF-4B7F-9802-8C77336FD704}" dt="2023-03-13T08:27:48.358" v="103"/>
        <pc:sldMkLst>
          <pc:docMk/>
          <pc:sldMk cId="0" sldId="266"/>
        </pc:sldMkLst>
        <pc:spChg chg="add del mod">
          <ac:chgData name="Jon Rosdahl" userId="2820f357-2dd4-4127-8713-e0bfde0fd756" providerId="ADAL" clId="{8CC0D608-44FF-4B7F-9802-8C77336FD704}" dt="2023-03-13T08:27:46.133" v="100"/>
          <ac:spMkLst>
            <pc:docMk/>
            <pc:sldMk cId="0" sldId="266"/>
            <ac:spMk id="2" creationId="{F535A8C3-D2D0-BD3F-5CA8-79C4125E79DF}"/>
          </ac:spMkLst>
        </pc:spChg>
        <pc:spChg chg="add del mod">
          <ac:chgData name="Jon Rosdahl" userId="2820f357-2dd4-4127-8713-e0bfde0fd756" providerId="ADAL" clId="{8CC0D608-44FF-4B7F-9802-8C77336FD704}" dt="2023-03-13T08:27:46.133" v="100"/>
          <ac:spMkLst>
            <pc:docMk/>
            <pc:sldMk cId="0" sldId="266"/>
            <ac:spMk id="3" creationId="{22AE7BCD-E527-B6B1-3909-AFCB599A4DE2}"/>
          </ac:spMkLst>
        </pc:spChg>
        <pc:spChg chg="mod ord">
          <ac:chgData name="Jon Rosdahl" userId="2820f357-2dd4-4127-8713-e0bfde0fd756" providerId="ADAL" clId="{8CC0D608-44FF-4B7F-9802-8C77336FD704}" dt="2023-03-13T08:27:46.733" v="101" actId="26606"/>
          <ac:spMkLst>
            <pc:docMk/>
            <pc:sldMk cId="0" sldId="266"/>
            <ac:spMk id="131" creationId="{00000000-0000-0000-0000-000000000000}"/>
          </ac:spMkLst>
        </pc:spChg>
        <pc:spChg chg="mod ord">
          <ac:chgData name="Jon Rosdahl" userId="2820f357-2dd4-4127-8713-e0bfde0fd756" providerId="ADAL" clId="{8CC0D608-44FF-4B7F-9802-8C77336FD704}" dt="2023-03-13T08:27:46.733" v="101" actId="26606"/>
          <ac:spMkLst>
            <pc:docMk/>
            <pc:sldMk cId="0" sldId="266"/>
            <ac:spMk id="132" creationId="{00000000-0000-0000-0000-000000000000}"/>
          </ac:spMkLst>
        </pc:spChg>
        <pc:spChg chg="add del">
          <ac:chgData name="Jon Rosdahl" userId="2820f357-2dd4-4127-8713-e0bfde0fd756" providerId="ADAL" clId="{8CC0D608-44FF-4B7F-9802-8C77336FD704}" dt="2023-03-13T08:27:46.733" v="101" actId="26606"/>
          <ac:spMkLst>
            <pc:docMk/>
            <pc:sldMk cId="0" sldId="266"/>
            <ac:spMk id="137" creationId="{1B15ED52-F352-441B-82BF-E0EA34836D08}"/>
          </ac:spMkLst>
        </pc:spChg>
        <pc:spChg chg="add del">
          <ac:chgData name="Jon Rosdahl" userId="2820f357-2dd4-4127-8713-e0bfde0fd756" providerId="ADAL" clId="{8CC0D608-44FF-4B7F-9802-8C77336FD704}" dt="2023-03-13T08:27:46.733" v="101" actId="26606"/>
          <ac:spMkLst>
            <pc:docMk/>
            <pc:sldMk cId="0" sldId="266"/>
            <ac:spMk id="139" creationId="{3B2E3793-BFE6-45A2-9B7B-E18844431C99}"/>
          </ac:spMkLst>
        </pc:spChg>
        <pc:spChg chg="add del">
          <ac:chgData name="Jon Rosdahl" userId="2820f357-2dd4-4127-8713-e0bfde0fd756" providerId="ADAL" clId="{8CC0D608-44FF-4B7F-9802-8C77336FD704}" dt="2023-03-13T08:27:46.733" v="101" actId="26606"/>
          <ac:spMkLst>
            <pc:docMk/>
            <pc:sldMk cId="0" sldId="266"/>
            <ac:spMk id="141" creationId="{BC4C4868-CB8F-4AF9-9CDB-8108F2C19B67}"/>
          </ac:spMkLst>
        </pc:spChg>
        <pc:spChg chg="add del">
          <ac:chgData name="Jon Rosdahl" userId="2820f357-2dd4-4127-8713-e0bfde0fd756" providerId="ADAL" clId="{8CC0D608-44FF-4B7F-9802-8C77336FD704}" dt="2023-03-13T08:27:46.733" v="101" actId="26606"/>
          <ac:spMkLst>
            <pc:docMk/>
            <pc:sldMk cId="0" sldId="266"/>
            <ac:spMk id="143" creationId="{375E0459-6403-40CD-989D-56A4407CA12E}"/>
          </ac:spMkLst>
        </pc:spChg>
        <pc:spChg chg="add del">
          <ac:chgData name="Jon Rosdahl" userId="2820f357-2dd4-4127-8713-e0bfde0fd756" providerId="ADAL" clId="{8CC0D608-44FF-4B7F-9802-8C77336FD704}" dt="2023-03-13T08:27:46.733" v="101" actId="26606"/>
          <ac:spMkLst>
            <pc:docMk/>
            <pc:sldMk cId="0" sldId="266"/>
            <ac:spMk id="145" creationId="{53E5B1A8-3AC9-4BD1-9BBC-78CA94F2D1BA}"/>
          </ac:spMkLst>
        </pc:spChg>
      </pc:sldChg>
      <pc:sldChg chg="del">
        <pc:chgData name="Jon Rosdahl" userId="2820f357-2dd4-4127-8713-e0bfde0fd756" providerId="ADAL" clId="{8CC0D608-44FF-4B7F-9802-8C77336FD704}" dt="2023-03-13T08:26:00.892" v="90" actId="47"/>
        <pc:sldMkLst>
          <pc:docMk/>
          <pc:sldMk cId="0" sldId="267"/>
        </pc:sldMkLst>
      </pc:sldChg>
      <pc:sldChg chg="del">
        <pc:chgData name="Jon Rosdahl" userId="2820f357-2dd4-4127-8713-e0bfde0fd756" providerId="ADAL" clId="{8CC0D608-44FF-4B7F-9802-8C77336FD704}" dt="2023-03-13T08:25:57.013" v="88" actId="47"/>
        <pc:sldMkLst>
          <pc:docMk/>
          <pc:sldMk cId="820969507" sldId="268"/>
        </pc:sldMkLst>
      </pc:sldChg>
      <pc:sldChg chg="del">
        <pc:chgData name="Jon Rosdahl" userId="2820f357-2dd4-4127-8713-e0bfde0fd756" providerId="ADAL" clId="{8CC0D608-44FF-4B7F-9802-8C77336FD704}" dt="2023-03-13T08:25:58.626" v="89" actId="47"/>
        <pc:sldMkLst>
          <pc:docMk/>
          <pc:sldMk cId="1717592562" sldId="269"/>
        </pc:sldMkLst>
      </pc:sldChg>
      <pc:sldChg chg="modSp mod">
        <pc:chgData name="Jon Rosdahl" userId="2820f357-2dd4-4127-8713-e0bfde0fd756" providerId="ADAL" clId="{8CC0D608-44FF-4B7F-9802-8C77336FD704}" dt="2023-03-13T08:27:47.350" v="102"/>
        <pc:sldMkLst>
          <pc:docMk/>
          <pc:sldMk cId="0" sldId="278"/>
        </pc:sldMkLst>
        <pc:spChg chg="mod">
          <ac:chgData name="Jon Rosdahl" userId="2820f357-2dd4-4127-8713-e0bfde0fd756" providerId="ADAL" clId="{8CC0D608-44FF-4B7F-9802-8C77336FD704}" dt="2023-03-13T08:27:47.350" v="102"/>
          <ac:spMkLst>
            <pc:docMk/>
            <pc:sldMk cId="0" sldId="278"/>
            <ac:spMk id="111620" creationId="{53B2155B-CFEF-47E6-921E-45594A6364EC}"/>
          </ac:spMkLst>
        </pc:spChg>
        <pc:spChg chg="mod">
          <ac:chgData name="Jon Rosdahl" userId="2820f357-2dd4-4127-8713-e0bfde0fd756" providerId="ADAL" clId="{8CC0D608-44FF-4B7F-9802-8C77336FD704}" dt="2023-03-13T08:27:47.350" v="102"/>
          <ac:spMkLst>
            <pc:docMk/>
            <pc:sldMk cId="0" sldId="278"/>
            <ac:spMk id="111621" creationId="{55762D25-456E-4FCB-B057-8162CEEA2A48}"/>
          </ac:spMkLst>
        </pc:spChg>
      </pc:sldChg>
      <pc:sldChg chg="modSp mod">
        <pc:chgData name="Jon Rosdahl" userId="2820f357-2dd4-4127-8713-e0bfde0fd756" providerId="ADAL" clId="{8CC0D608-44FF-4B7F-9802-8C77336FD704}" dt="2023-03-13T08:27:47.350" v="102"/>
        <pc:sldMkLst>
          <pc:docMk/>
          <pc:sldMk cId="0" sldId="342"/>
        </pc:sldMkLst>
        <pc:spChg chg="mod">
          <ac:chgData name="Jon Rosdahl" userId="2820f357-2dd4-4127-8713-e0bfde0fd756" providerId="ADAL" clId="{8CC0D608-44FF-4B7F-9802-8C77336FD704}" dt="2023-03-13T08:27:47.350" v="102"/>
          <ac:spMkLst>
            <pc:docMk/>
            <pc:sldMk cId="0" sldId="342"/>
            <ac:spMk id="273413" creationId="{F9A6CCE4-BC0A-4194-9F6C-63D8359E4152}"/>
          </ac:spMkLst>
        </pc:spChg>
        <pc:spChg chg="mod">
          <ac:chgData name="Jon Rosdahl" userId="2820f357-2dd4-4127-8713-e0bfde0fd756" providerId="ADAL" clId="{8CC0D608-44FF-4B7F-9802-8C77336FD704}" dt="2023-03-13T08:24:30.770" v="66" actId="20577"/>
          <ac:spMkLst>
            <pc:docMk/>
            <pc:sldMk cId="0" sldId="342"/>
            <ac:spMk id="273414" creationId="{A8DD74F1-78FD-43C5-92B7-9C87A242921B}"/>
          </ac:spMkLst>
        </pc:spChg>
      </pc:sldChg>
      <pc:sldChg chg="modSp mod modNotesTx">
        <pc:chgData name="Jon Rosdahl" userId="2820f357-2dd4-4127-8713-e0bfde0fd756" providerId="ADAL" clId="{8CC0D608-44FF-4B7F-9802-8C77336FD704}" dt="2023-03-13T09:08:46.945" v="546" actId="20577"/>
        <pc:sldMkLst>
          <pc:docMk/>
          <pc:sldMk cId="0" sldId="343"/>
        </pc:sldMkLst>
        <pc:spChg chg="mod">
          <ac:chgData name="Jon Rosdahl" userId="2820f357-2dd4-4127-8713-e0bfde0fd756" providerId="ADAL" clId="{8CC0D608-44FF-4B7F-9802-8C77336FD704}" dt="2023-03-13T09:08:46.945" v="546" actId="20577"/>
          <ac:spMkLst>
            <pc:docMk/>
            <pc:sldMk cId="0" sldId="343"/>
            <ac:spMk id="2" creationId="{82277739-66B6-40EB-9580-9458386E0E7F}"/>
          </ac:spMkLst>
        </pc:spChg>
        <pc:spChg chg="mod">
          <ac:chgData name="Jon Rosdahl" userId="2820f357-2dd4-4127-8713-e0bfde0fd756" providerId="ADAL" clId="{8CC0D608-44FF-4B7F-9802-8C77336FD704}" dt="2023-03-13T08:27:47.350" v="102"/>
          <ac:spMkLst>
            <pc:docMk/>
            <pc:sldMk cId="0" sldId="343"/>
            <ac:spMk id="598020" creationId="{EA070EC2-6458-4DC6-97AA-F4CD63687C31}"/>
          </ac:spMkLst>
        </pc:spChg>
      </pc:sldChg>
      <pc:sldChg chg="modSp mod">
        <pc:chgData name="Jon Rosdahl" userId="2820f357-2dd4-4127-8713-e0bfde0fd756" providerId="ADAL" clId="{8CC0D608-44FF-4B7F-9802-8C77336FD704}" dt="2023-03-13T08:53:37.853" v="247" actId="6549"/>
        <pc:sldMkLst>
          <pc:docMk/>
          <pc:sldMk cId="2306598344" sldId="344"/>
        </pc:sldMkLst>
        <pc:spChg chg="mod">
          <ac:chgData name="Jon Rosdahl" userId="2820f357-2dd4-4127-8713-e0bfde0fd756" providerId="ADAL" clId="{8CC0D608-44FF-4B7F-9802-8C77336FD704}" dt="2023-03-13T08:27:47.350" v="102"/>
          <ac:spMkLst>
            <pc:docMk/>
            <pc:sldMk cId="2306598344" sldId="344"/>
            <ac:spMk id="2" creationId="{04124CE6-4087-496B-88B7-AB7F112E60F9}"/>
          </ac:spMkLst>
        </pc:spChg>
        <pc:spChg chg="mod">
          <ac:chgData name="Jon Rosdahl" userId="2820f357-2dd4-4127-8713-e0bfde0fd756" providerId="ADAL" clId="{8CC0D608-44FF-4B7F-9802-8C77336FD704}" dt="2023-03-13T08:53:37.853" v="247" actId="6549"/>
          <ac:spMkLst>
            <pc:docMk/>
            <pc:sldMk cId="2306598344" sldId="344"/>
            <ac:spMk id="3" creationId="{06C2C8B8-206C-4A99-8624-93A2C2F3839F}"/>
          </ac:spMkLst>
        </pc:spChg>
      </pc:sldChg>
      <pc:sldChg chg="modSp mod">
        <pc:chgData name="Jon Rosdahl" userId="2820f357-2dd4-4127-8713-e0bfde0fd756" providerId="ADAL" clId="{8CC0D608-44FF-4B7F-9802-8C77336FD704}" dt="2023-03-13T08:55:51.827" v="308" actId="20577"/>
        <pc:sldMkLst>
          <pc:docMk/>
          <pc:sldMk cId="2843269439" sldId="350"/>
        </pc:sldMkLst>
        <pc:spChg chg="mod">
          <ac:chgData name="Jon Rosdahl" userId="2820f357-2dd4-4127-8713-e0bfde0fd756" providerId="ADAL" clId="{8CC0D608-44FF-4B7F-9802-8C77336FD704}" dt="2023-03-13T08:27:47.350" v="102"/>
          <ac:spMkLst>
            <pc:docMk/>
            <pc:sldMk cId="2843269439" sldId="350"/>
            <ac:spMk id="2" creationId="{826B286A-735B-4EAB-B47B-955D713EC1B9}"/>
          </ac:spMkLst>
        </pc:spChg>
        <pc:spChg chg="mod">
          <ac:chgData name="Jon Rosdahl" userId="2820f357-2dd4-4127-8713-e0bfde0fd756" providerId="ADAL" clId="{8CC0D608-44FF-4B7F-9802-8C77336FD704}" dt="2023-03-13T08:55:51.827" v="308" actId="20577"/>
          <ac:spMkLst>
            <pc:docMk/>
            <pc:sldMk cId="2843269439" sldId="350"/>
            <ac:spMk id="3" creationId="{F9657F8A-5834-4BD7-8DBC-9537F96B52F6}"/>
          </ac:spMkLst>
        </pc:spChg>
      </pc:sldChg>
      <pc:sldChg chg="modSp mod">
        <pc:chgData name="Jon Rosdahl" userId="2820f357-2dd4-4127-8713-e0bfde0fd756" providerId="ADAL" clId="{8CC0D608-44FF-4B7F-9802-8C77336FD704}" dt="2023-03-13T08:53:17.234" v="245" actId="20577"/>
        <pc:sldMkLst>
          <pc:docMk/>
          <pc:sldMk cId="302269111" sldId="353"/>
        </pc:sldMkLst>
        <pc:spChg chg="mod">
          <ac:chgData name="Jon Rosdahl" userId="2820f357-2dd4-4127-8713-e0bfde0fd756" providerId="ADAL" clId="{8CC0D608-44FF-4B7F-9802-8C77336FD704}" dt="2023-03-13T08:27:47.350" v="102"/>
          <ac:spMkLst>
            <pc:docMk/>
            <pc:sldMk cId="302269111" sldId="353"/>
            <ac:spMk id="2" creationId="{7CD971AA-38D0-4010-8C09-DA2982B39DF7}"/>
          </ac:spMkLst>
        </pc:spChg>
        <pc:spChg chg="mod">
          <ac:chgData name="Jon Rosdahl" userId="2820f357-2dd4-4127-8713-e0bfde0fd756" providerId="ADAL" clId="{8CC0D608-44FF-4B7F-9802-8C77336FD704}" dt="2023-03-13T08:53:17.234" v="245" actId="20577"/>
          <ac:spMkLst>
            <pc:docMk/>
            <pc:sldMk cId="302269111" sldId="353"/>
            <ac:spMk id="3" creationId="{BC86539C-A47B-4496-8F6C-68136BCFE6C3}"/>
          </ac:spMkLst>
        </pc:spChg>
      </pc:sldChg>
      <pc:sldChg chg="modSp mod">
        <pc:chgData name="Jon Rosdahl" userId="2820f357-2dd4-4127-8713-e0bfde0fd756" providerId="ADAL" clId="{8CC0D608-44FF-4B7F-9802-8C77336FD704}" dt="2023-03-13T08:57:50.498" v="327" actId="20577"/>
        <pc:sldMkLst>
          <pc:docMk/>
          <pc:sldMk cId="4063178888" sldId="354"/>
        </pc:sldMkLst>
        <pc:spChg chg="mod">
          <ac:chgData name="Jon Rosdahl" userId="2820f357-2dd4-4127-8713-e0bfde0fd756" providerId="ADAL" clId="{8CC0D608-44FF-4B7F-9802-8C77336FD704}" dt="2023-03-13T08:57:21.868" v="322" actId="20577"/>
          <ac:spMkLst>
            <pc:docMk/>
            <pc:sldMk cId="4063178888" sldId="354"/>
            <ac:spMk id="2" creationId="{CC177C34-7597-4781-9D7C-EEB9FE459EC8}"/>
          </ac:spMkLst>
        </pc:spChg>
        <pc:spChg chg="mod">
          <ac:chgData name="Jon Rosdahl" userId="2820f357-2dd4-4127-8713-e0bfde0fd756" providerId="ADAL" clId="{8CC0D608-44FF-4B7F-9802-8C77336FD704}" dt="2023-03-13T08:57:50.498" v="327" actId="20577"/>
          <ac:spMkLst>
            <pc:docMk/>
            <pc:sldMk cId="4063178888" sldId="354"/>
            <ac:spMk id="3" creationId="{6AA8B707-6875-4BD1-B028-4AD20805EB24}"/>
          </ac:spMkLst>
        </pc:spChg>
      </pc:sldChg>
      <pc:sldChg chg="modSp">
        <pc:chgData name="Jon Rosdahl" userId="2820f357-2dd4-4127-8713-e0bfde0fd756" providerId="ADAL" clId="{8CC0D608-44FF-4B7F-9802-8C77336FD704}" dt="2023-03-13T08:27:47.350" v="102"/>
        <pc:sldMkLst>
          <pc:docMk/>
          <pc:sldMk cId="3327692416" sldId="358"/>
        </pc:sldMkLst>
        <pc:spChg chg="mod">
          <ac:chgData name="Jon Rosdahl" userId="2820f357-2dd4-4127-8713-e0bfde0fd756" providerId="ADAL" clId="{8CC0D608-44FF-4B7F-9802-8C77336FD704}" dt="2023-03-13T08:27:47.350" v="102"/>
          <ac:spMkLst>
            <pc:docMk/>
            <pc:sldMk cId="3327692416" sldId="358"/>
            <ac:spMk id="2" creationId="{7CD971AA-38D0-4010-8C09-DA2982B39DF7}"/>
          </ac:spMkLst>
        </pc:spChg>
      </pc:sldChg>
      <pc:sldChg chg="modSp">
        <pc:chgData name="Jon Rosdahl" userId="2820f357-2dd4-4127-8713-e0bfde0fd756" providerId="ADAL" clId="{8CC0D608-44FF-4B7F-9802-8C77336FD704}" dt="2023-03-13T08:27:47.350" v="102"/>
        <pc:sldMkLst>
          <pc:docMk/>
          <pc:sldMk cId="3930213174" sldId="361"/>
        </pc:sldMkLst>
        <pc:spChg chg="mod">
          <ac:chgData name="Jon Rosdahl" userId="2820f357-2dd4-4127-8713-e0bfde0fd756" providerId="ADAL" clId="{8CC0D608-44FF-4B7F-9802-8C77336FD704}" dt="2023-03-13T08:27:47.350" v="102"/>
          <ac:spMkLst>
            <pc:docMk/>
            <pc:sldMk cId="3930213174" sldId="361"/>
            <ac:spMk id="2" creationId="{3B456A26-5AC0-460A-B58C-483C046095D4}"/>
          </ac:spMkLst>
        </pc:spChg>
      </pc:sldChg>
      <pc:sldChg chg="modSp del">
        <pc:chgData name="Jon Rosdahl" userId="2820f357-2dd4-4127-8713-e0bfde0fd756" providerId="ADAL" clId="{8CC0D608-44FF-4B7F-9802-8C77336FD704}" dt="2023-03-13T08:59:36.008" v="331" actId="47"/>
        <pc:sldMkLst>
          <pc:docMk/>
          <pc:sldMk cId="1625426209" sldId="364"/>
        </pc:sldMkLst>
        <pc:spChg chg="mod">
          <ac:chgData name="Jon Rosdahl" userId="2820f357-2dd4-4127-8713-e0bfde0fd756" providerId="ADAL" clId="{8CC0D608-44FF-4B7F-9802-8C77336FD704}" dt="2023-03-13T08:27:47.350" v="102"/>
          <ac:spMkLst>
            <pc:docMk/>
            <pc:sldMk cId="1625426209" sldId="364"/>
            <ac:spMk id="2" creationId="{556FFF3F-93C5-496B-80C9-8193ACA82B69}"/>
          </ac:spMkLst>
        </pc:spChg>
      </pc:sldChg>
      <pc:sldChg chg="modSp mod modNotesTx">
        <pc:chgData name="Jon Rosdahl" userId="2820f357-2dd4-4127-8713-e0bfde0fd756" providerId="ADAL" clId="{8CC0D608-44FF-4B7F-9802-8C77336FD704}" dt="2023-03-13T09:04:18.509" v="379" actId="20577"/>
        <pc:sldMkLst>
          <pc:docMk/>
          <pc:sldMk cId="1248015820" sldId="365"/>
        </pc:sldMkLst>
        <pc:spChg chg="mod">
          <ac:chgData name="Jon Rosdahl" userId="2820f357-2dd4-4127-8713-e0bfde0fd756" providerId="ADAL" clId="{8CC0D608-44FF-4B7F-9802-8C77336FD704}" dt="2023-03-13T08:27:47.350" v="102"/>
          <ac:spMkLst>
            <pc:docMk/>
            <pc:sldMk cId="1248015820" sldId="365"/>
            <ac:spMk id="2" creationId="{24B5569D-217E-4F8A-B7B2-16A9F53B9E46}"/>
          </ac:spMkLst>
        </pc:spChg>
        <pc:spChg chg="mod">
          <ac:chgData name="Jon Rosdahl" userId="2820f357-2dd4-4127-8713-e0bfde0fd756" providerId="ADAL" clId="{8CC0D608-44FF-4B7F-9802-8C77336FD704}" dt="2023-03-13T09:04:18.509" v="379" actId="20577"/>
          <ac:spMkLst>
            <pc:docMk/>
            <pc:sldMk cId="1248015820" sldId="365"/>
            <ac:spMk id="3" creationId="{4C45BFD7-8CF1-4EB5-8BF7-81C3C0B9BC6E}"/>
          </ac:spMkLst>
        </pc:spChg>
      </pc:sldChg>
      <pc:sldChg chg="modSp">
        <pc:chgData name="Jon Rosdahl" userId="2820f357-2dd4-4127-8713-e0bfde0fd756" providerId="ADAL" clId="{8CC0D608-44FF-4B7F-9802-8C77336FD704}" dt="2023-03-13T08:27:47.350" v="102"/>
        <pc:sldMkLst>
          <pc:docMk/>
          <pc:sldMk cId="445168374" sldId="367"/>
        </pc:sldMkLst>
        <pc:spChg chg="mod">
          <ac:chgData name="Jon Rosdahl" userId="2820f357-2dd4-4127-8713-e0bfde0fd756" providerId="ADAL" clId="{8CC0D608-44FF-4B7F-9802-8C77336FD704}" dt="2023-03-13T08:27:47.350" v="102"/>
          <ac:spMkLst>
            <pc:docMk/>
            <pc:sldMk cId="445168374" sldId="367"/>
            <ac:spMk id="4" creationId="{178C40C7-3D10-497B-AD61-5B9AA5FBFEB5}"/>
          </ac:spMkLst>
        </pc:spChg>
        <pc:spChg chg="mod">
          <ac:chgData name="Jon Rosdahl" userId="2820f357-2dd4-4127-8713-e0bfde0fd756" providerId="ADAL" clId="{8CC0D608-44FF-4B7F-9802-8C77336FD704}" dt="2023-03-13T08:27:47.350" v="102"/>
          <ac:spMkLst>
            <pc:docMk/>
            <pc:sldMk cId="445168374" sldId="367"/>
            <ac:spMk id="5" creationId="{E557F7E1-574B-4A20-87EB-7B49FF13402A}"/>
          </ac:spMkLst>
        </pc:spChg>
      </pc:sldChg>
      <pc:sldChg chg="modSp mod">
        <pc:chgData name="Jon Rosdahl" userId="2820f357-2dd4-4127-8713-e0bfde0fd756" providerId="ADAL" clId="{8CC0D608-44FF-4B7F-9802-8C77336FD704}" dt="2023-03-13T09:13:29.669" v="575" actId="6549"/>
        <pc:sldMkLst>
          <pc:docMk/>
          <pc:sldMk cId="2761304245" sldId="377"/>
        </pc:sldMkLst>
        <pc:spChg chg="mod">
          <ac:chgData name="Jon Rosdahl" userId="2820f357-2dd4-4127-8713-e0bfde0fd756" providerId="ADAL" clId="{8CC0D608-44FF-4B7F-9802-8C77336FD704}" dt="2023-03-13T09:11:48.016" v="550" actId="20577"/>
          <ac:spMkLst>
            <pc:docMk/>
            <pc:sldMk cId="2761304245" sldId="377"/>
            <ac:spMk id="2" creationId="{591236A4-908E-4FA0-BD93-01C0DC1C8239}"/>
          </ac:spMkLst>
        </pc:spChg>
        <pc:spChg chg="mod">
          <ac:chgData name="Jon Rosdahl" userId="2820f357-2dd4-4127-8713-e0bfde0fd756" providerId="ADAL" clId="{8CC0D608-44FF-4B7F-9802-8C77336FD704}" dt="2023-03-13T09:13:29.669" v="575" actId="6549"/>
          <ac:spMkLst>
            <pc:docMk/>
            <pc:sldMk cId="2761304245" sldId="377"/>
            <ac:spMk id="3" creationId="{2915EE7F-D148-4722-88EB-C5D46D3CB511}"/>
          </ac:spMkLst>
        </pc:spChg>
      </pc:sldChg>
      <pc:sldChg chg="modSp del">
        <pc:chgData name="Jon Rosdahl" userId="2820f357-2dd4-4127-8713-e0bfde0fd756" providerId="ADAL" clId="{8CC0D608-44FF-4B7F-9802-8C77336FD704}" dt="2023-03-13T08:58:41.443" v="329" actId="47"/>
        <pc:sldMkLst>
          <pc:docMk/>
          <pc:sldMk cId="33290225" sldId="384"/>
        </pc:sldMkLst>
        <pc:spChg chg="mod">
          <ac:chgData name="Jon Rosdahl" userId="2820f357-2dd4-4127-8713-e0bfde0fd756" providerId="ADAL" clId="{8CC0D608-44FF-4B7F-9802-8C77336FD704}" dt="2023-03-13T08:27:47.350" v="102"/>
          <ac:spMkLst>
            <pc:docMk/>
            <pc:sldMk cId="33290225" sldId="384"/>
            <ac:spMk id="2" creationId="{5DD22B20-E977-4B0B-9A06-F955DE573E07}"/>
          </ac:spMkLst>
        </pc:spChg>
      </pc:sldChg>
      <pc:sldChg chg="modSp">
        <pc:chgData name="Jon Rosdahl" userId="2820f357-2dd4-4127-8713-e0bfde0fd756" providerId="ADAL" clId="{8CC0D608-44FF-4B7F-9802-8C77336FD704}" dt="2023-03-13T08:27:47.350" v="102"/>
        <pc:sldMkLst>
          <pc:docMk/>
          <pc:sldMk cId="1874758214" sldId="386"/>
        </pc:sldMkLst>
        <pc:spChg chg="mod">
          <ac:chgData name="Jon Rosdahl" userId="2820f357-2dd4-4127-8713-e0bfde0fd756" providerId="ADAL" clId="{8CC0D608-44FF-4B7F-9802-8C77336FD704}" dt="2023-03-13T08:27:47.350" v="102"/>
          <ac:spMkLst>
            <pc:docMk/>
            <pc:sldMk cId="1874758214" sldId="386"/>
            <ac:spMk id="3" creationId="{6DFBE805-4A14-261A-E48F-0451B85A5C7A}"/>
          </ac:spMkLst>
        </pc:spChg>
      </pc:sldChg>
      <pc:sldChg chg="modSp mod">
        <pc:chgData name="Jon Rosdahl" userId="2820f357-2dd4-4127-8713-e0bfde0fd756" providerId="ADAL" clId="{8CC0D608-44FF-4B7F-9802-8C77336FD704}" dt="2023-03-13T08:56:18.540" v="313" actId="20577"/>
        <pc:sldMkLst>
          <pc:docMk/>
          <pc:sldMk cId="2180411671" sldId="404"/>
        </pc:sldMkLst>
        <pc:spChg chg="mod">
          <ac:chgData name="Jon Rosdahl" userId="2820f357-2dd4-4127-8713-e0bfde0fd756" providerId="ADAL" clId="{8CC0D608-44FF-4B7F-9802-8C77336FD704}" dt="2023-03-13T08:56:18.540" v="313" actId="20577"/>
          <ac:spMkLst>
            <pc:docMk/>
            <pc:sldMk cId="2180411671" sldId="404"/>
            <ac:spMk id="3" creationId="{00000000-0000-0000-0000-000000000000}"/>
          </ac:spMkLst>
        </pc:spChg>
      </pc:sldChg>
      <pc:sldChg chg="modSp del">
        <pc:chgData name="Jon Rosdahl" userId="2820f357-2dd4-4127-8713-e0bfde0fd756" providerId="ADAL" clId="{8CC0D608-44FF-4B7F-9802-8C77336FD704}" dt="2023-03-13T09:04:27.889" v="383" actId="47"/>
        <pc:sldMkLst>
          <pc:docMk/>
          <pc:sldMk cId="3255595961" sldId="406"/>
        </pc:sldMkLst>
        <pc:spChg chg="mod">
          <ac:chgData name="Jon Rosdahl" userId="2820f357-2dd4-4127-8713-e0bfde0fd756" providerId="ADAL" clId="{8CC0D608-44FF-4B7F-9802-8C77336FD704}" dt="2023-03-13T08:27:47.350" v="102"/>
          <ac:spMkLst>
            <pc:docMk/>
            <pc:sldMk cId="3255595961" sldId="406"/>
            <ac:spMk id="2" creationId="{1089EF90-F2C7-4CC6-B397-4855738A952D}"/>
          </ac:spMkLst>
        </pc:spChg>
        <pc:spChg chg="mod">
          <ac:chgData name="Jon Rosdahl" userId="2820f357-2dd4-4127-8713-e0bfde0fd756" providerId="ADAL" clId="{8CC0D608-44FF-4B7F-9802-8C77336FD704}" dt="2023-03-13T08:27:47.350" v="102"/>
          <ac:spMkLst>
            <pc:docMk/>
            <pc:sldMk cId="3255595961" sldId="406"/>
            <ac:spMk id="3" creationId="{5D412A9F-638A-48EA-A3D8-6AAB7DBE5EDE}"/>
          </ac:spMkLst>
        </pc:spChg>
      </pc:sldChg>
      <pc:sldChg chg="modSp">
        <pc:chgData name="Jon Rosdahl" userId="2820f357-2dd4-4127-8713-e0bfde0fd756" providerId="ADAL" clId="{8CC0D608-44FF-4B7F-9802-8C77336FD704}" dt="2023-03-13T08:27:47.350" v="102"/>
        <pc:sldMkLst>
          <pc:docMk/>
          <pc:sldMk cId="1347016404" sldId="422"/>
        </pc:sldMkLst>
        <pc:spChg chg="mod">
          <ac:chgData name="Jon Rosdahl" userId="2820f357-2dd4-4127-8713-e0bfde0fd756" providerId="ADAL" clId="{8CC0D608-44FF-4B7F-9802-8C77336FD704}" dt="2023-03-13T08:27:47.350" v="102"/>
          <ac:spMkLst>
            <pc:docMk/>
            <pc:sldMk cId="1347016404" sldId="422"/>
            <ac:spMk id="4" creationId="{00000000-0000-0000-0000-000000000000}"/>
          </ac:spMkLst>
        </pc:spChg>
        <pc:spChg chg="mod">
          <ac:chgData name="Jon Rosdahl" userId="2820f357-2dd4-4127-8713-e0bfde0fd756" providerId="ADAL" clId="{8CC0D608-44FF-4B7F-9802-8C77336FD704}" dt="2023-03-13T08:27:47.350" v="102"/>
          <ac:spMkLst>
            <pc:docMk/>
            <pc:sldMk cId="1347016404" sldId="422"/>
            <ac:spMk id="5" creationId="{00000000-0000-0000-0000-000000000000}"/>
          </ac:spMkLst>
        </pc:spChg>
      </pc:sldChg>
      <pc:sldChg chg="modSp">
        <pc:chgData name="Jon Rosdahl" userId="2820f357-2dd4-4127-8713-e0bfde0fd756" providerId="ADAL" clId="{8CC0D608-44FF-4B7F-9802-8C77336FD704}" dt="2023-03-13T08:27:47.350" v="102"/>
        <pc:sldMkLst>
          <pc:docMk/>
          <pc:sldMk cId="3101734152" sldId="488"/>
        </pc:sldMkLst>
        <pc:spChg chg="mod">
          <ac:chgData name="Jon Rosdahl" userId="2820f357-2dd4-4127-8713-e0bfde0fd756" providerId="ADAL" clId="{8CC0D608-44FF-4B7F-9802-8C77336FD704}" dt="2023-03-13T08:27:47.350" v="102"/>
          <ac:spMkLst>
            <pc:docMk/>
            <pc:sldMk cId="3101734152" sldId="488"/>
            <ac:spMk id="2" creationId="{FD14E429-8CBB-47AA-A76C-53DEE065DAB6}"/>
          </ac:spMkLst>
        </pc:spChg>
      </pc:sldChg>
      <pc:sldChg chg="modSp">
        <pc:chgData name="Jon Rosdahl" userId="2820f357-2dd4-4127-8713-e0bfde0fd756" providerId="ADAL" clId="{8CC0D608-44FF-4B7F-9802-8C77336FD704}" dt="2023-03-13T08:27:47.350" v="102"/>
        <pc:sldMkLst>
          <pc:docMk/>
          <pc:sldMk cId="3903587978" sldId="489"/>
        </pc:sldMkLst>
        <pc:spChg chg="mod">
          <ac:chgData name="Jon Rosdahl" userId="2820f357-2dd4-4127-8713-e0bfde0fd756" providerId="ADAL" clId="{8CC0D608-44FF-4B7F-9802-8C77336FD704}" dt="2023-03-13T08:27:47.350" v="102"/>
          <ac:spMkLst>
            <pc:docMk/>
            <pc:sldMk cId="3903587978" sldId="489"/>
            <ac:spMk id="2" creationId="{1626C3E9-A7B3-474D-A76C-34AAA84B1BE0}"/>
          </ac:spMkLst>
        </pc:spChg>
      </pc:sldChg>
      <pc:sldChg chg="del">
        <pc:chgData name="Jon Rosdahl" userId="2820f357-2dd4-4127-8713-e0bfde0fd756" providerId="ADAL" clId="{8CC0D608-44FF-4B7F-9802-8C77336FD704}" dt="2023-03-13T08:26:05.636" v="91" actId="47"/>
        <pc:sldMkLst>
          <pc:docMk/>
          <pc:sldMk cId="2112281857" sldId="498"/>
        </pc:sldMkLst>
      </pc:sldChg>
      <pc:sldChg chg="modSp del">
        <pc:chgData name="Jon Rosdahl" userId="2820f357-2dd4-4127-8713-e0bfde0fd756" providerId="ADAL" clId="{8CC0D608-44FF-4B7F-9802-8C77336FD704}" dt="2023-03-13T08:53:57.072" v="248" actId="47"/>
        <pc:sldMkLst>
          <pc:docMk/>
          <pc:sldMk cId="357376172" sldId="499"/>
        </pc:sldMkLst>
        <pc:spChg chg="mod">
          <ac:chgData name="Jon Rosdahl" userId="2820f357-2dd4-4127-8713-e0bfde0fd756" providerId="ADAL" clId="{8CC0D608-44FF-4B7F-9802-8C77336FD704}" dt="2023-03-13T08:27:47.350" v="102"/>
          <ac:spMkLst>
            <pc:docMk/>
            <pc:sldMk cId="357376172" sldId="499"/>
            <ac:spMk id="3" creationId="{360E52E6-777D-0F5D-79A6-D485B1EAE955}"/>
          </ac:spMkLst>
        </pc:spChg>
      </pc:sldChg>
      <pc:sldChg chg="modSp mod">
        <pc:chgData name="Jon Rosdahl" userId="2820f357-2dd4-4127-8713-e0bfde0fd756" providerId="ADAL" clId="{8CC0D608-44FF-4B7F-9802-8C77336FD704}" dt="2023-03-13T08:57:00.187" v="315" actId="6549"/>
        <pc:sldMkLst>
          <pc:docMk/>
          <pc:sldMk cId="2504578925" sldId="500"/>
        </pc:sldMkLst>
        <pc:spChg chg="mod">
          <ac:chgData name="Jon Rosdahl" userId="2820f357-2dd4-4127-8713-e0bfde0fd756" providerId="ADAL" clId="{8CC0D608-44FF-4B7F-9802-8C77336FD704}" dt="2023-03-13T08:27:47.350" v="102"/>
          <ac:spMkLst>
            <pc:docMk/>
            <pc:sldMk cId="2504578925" sldId="500"/>
            <ac:spMk id="2" creationId="{04124CE6-4087-496B-88B7-AB7F112E60F9}"/>
          </ac:spMkLst>
        </pc:spChg>
        <pc:spChg chg="mod">
          <ac:chgData name="Jon Rosdahl" userId="2820f357-2dd4-4127-8713-e0bfde0fd756" providerId="ADAL" clId="{8CC0D608-44FF-4B7F-9802-8C77336FD704}" dt="2023-03-13T08:57:00.187" v="315" actId="6549"/>
          <ac:spMkLst>
            <pc:docMk/>
            <pc:sldMk cId="2504578925" sldId="500"/>
            <ac:spMk id="3" creationId="{06C2C8B8-206C-4A99-8624-93A2C2F3839F}"/>
          </ac:spMkLst>
        </pc:spChg>
      </pc:sldChg>
      <pc:sldChg chg="modSp mod">
        <pc:chgData name="Jon Rosdahl" userId="2820f357-2dd4-4127-8713-e0bfde0fd756" providerId="ADAL" clId="{8CC0D608-44FF-4B7F-9802-8C77336FD704}" dt="2023-03-13T08:57:57.939" v="328" actId="6549"/>
        <pc:sldMkLst>
          <pc:docMk/>
          <pc:sldMk cId="3535047406" sldId="501"/>
        </pc:sldMkLst>
        <pc:spChg chg="mod">
          <ac:chgData name="Jon Rosdahl" userId="2820f357-2dd4-4127-8713-e0bfde0fd756" providerId="ADAL" clId="{8CC0D608-44FF-4B7F-9802-8C77336FD704}" dt="2023-03-13T08:27:47.350" v="102"/>
          <ac:spMkLst>
            <pc:docMk/>
            <pc:sldMk cId="3535047406" sldId="501"/>
            <ac:spMk id="2" creationId="{04124CE6-4087-496B-88B7-AB7F112E60F9}"/>
          </ac:spMkLst>
        </pc:spChg>
        <pc:spChg chg="mod">
          <ac:chgData name="Jon Rosdahl" userId="2820f357-2dd4-4127-8713-e0bfde0fd756" providerId="ADAL" clId="{8CC0D608-44FF-4B7F-9802-8C77336FD704}" dt="2023-03-13T08:57:57.939" v="328" actId="6549"/>
          <ac:spMkLst>
            <pc:docMk/>
            <pc:sldMk cId="3535047406" sldId="501"/>
            <ac:spMk id="3" creationId="{06C2C8B8-206C-4A99-8624-93A2C2F3839F}"/>
          </ac:spMkLst>
        </pc:spChg>
      </pc:sldChg>
      <pc:sldChg chg="modSp mod">
        <pc:chgData name="Jon Rosdahl" userId="2820f357-2dd4-4127-8713-e0bfde0fd756" providerId="ADAL" clId="{8CC0D608-44FF-4B7F-9802-8C77336FD704}" dt="2023-03-13T08:56:47.658" v="314" actId="6549"/>
        <pc:sldMkLst>
          <pc:docMk/>
          <pc:sldMk cId="518087464" sldId="502"/>
        </pc:sldMkLst>
        <pc:spChg chg="mod">
          <ac:chgData name="Jon Rosdahl" userId="2820f357-2dd4-4127-8713-e0bfde0fd756" providerId="ADAL" clId="{8CC0D608-44FF-4B7F-9802-8C77336FD704}" dt="2023-03-13T08:27:47.350" v="102"/>
          <ac:spMkLst>
            <pc:docMk/>
            <pc:sldMk cId="518087464" sldId="502"/>
            <ac:spMk id="2" creationId="{D610A543-FAE8-1D32-FA44-ACB6293B9E59}"/>
          </ac:spMkLst>
        </pc:spChg>
        <pc:spChg chg="mod">
          <ac:chgData name="Jon Rosdahl" userId="2820f357-2dd4-4127-8713-e0bfde0fd756" providerId="ADAL" clId="{8CC0D608-44FF-4B7F-9802-8C77336FD704}" dt="2023-03-13T08:56:47.658" v="314" actId="6549"/>
          <ac:spMkLst>
            <pc:docMk/>
            <pc:sldMk cId="518087464" sldId="502"/>
            <ac:spMk id="3" creationId="{BAC00CC7-5AF8-61EC-6128-1B9D67EFF211}"/>
          </ac:spMkLst>
        </pc:spChg>
      </pc:sldChg>
      <pc:sldChg chg="modSp mod">
        <pc:chgData name="Jon Rosdahl" userId="2820f357-2dd4-4127-8713-e0bfde0fd756" providerId="ADAL" clId="{8CC0D608-44FF-4B7F-9802-8C77336FD704}" dt="2023-03-13T08:57:09.946" v="316" actId="6549"/>
        <pc:sldMkLst>
          <pc:docMk/>
          <pc:sldMk cId="3341178893" sldId="503"/>
        </pc:sldMkLst>
        <pc:spChg chg="mod">
          <ac:chgData name="Jon Rosdahl" userId="2820f357-2dd4-4127-8713-e0bfde0fd756" providerId="ADAL" clId="{8CC0D608-44FF-4B7F-9802-8C77336FD704}" dt="2023-03-13T08:27:47.350" v="102"/>
          <ac:spMkLst>
            <pc:docMk/>
            <pc:sldMk cId="3341178893" sldId="503"/>
            <ac:spMk id="2" creationId="{0E9C3357-DC43-AD74-067E-BC60FDA9E820}"/>
          </ac:spMkLst>
        </pc:spChg>
        <pc:spChg chg="mod">
          <ac:chgData name="Jon Rosdahl" userId="2820f357-2dd4-4127-8713-e0bfde0fd756" providerId="ADAL" clId="{8CC0D608-44FF-4B7F-9802-8C77336FD704}" dt="2023-03-13T08:57:09.946" v="316" actId="6549"/>
          <ac:spMkLst>
            <pc:docMk/>
            <pc:sldMk cId="3341178893" sldId="503"/>
            <ac:spMk id="3" creationId="{8A7D349B-0F4A-65C0-A99D-9B8D755A0896}"/>
          </ac:spMkLst>
        </pc:spChg>
      </pc:sldChg>
      <pc:sldChg chg="modSp">
        <pc:chgData name="Jon Rosdahl" userId="2820f357-2dd4-4127-8713-e0bfde0fd756" providerId="ADAL" clId="{8CC0D608-44FF-4B7F-9802-8C77336FD704}" dt="2023-03-13T08:27:47.350" v="102"/>
        <pc:sldMkLst>
          <pc:docMk/>
          <pc:sldMk cId="200011309" sldId="504"/>
        </pc:sldMkLst>
        <pc:spChg chg="mod">
          <ac:chgData name="Jon Rosdahl" userId="2820f357-2dd4-4127-8713-e0bfde0fd756" providerId="ADAL" clId="{8CC0D608-44FF-4B7F-9802-8C77336FD704}" dt="2023-03-13T08:27:47.350" v="102"/>
          <ac:spMkLst>
            <pc:docMk/>
            <pc:sldMk cId="200011309" sldId="504"/>
            <ac:spMk id="2" creationId="{124AF371-2C78-832C-9C5D-1A292A510683}"/>
          </ac:spMkLst>
        </pc:spChg>
        <pc:spChg chg="mod">
          <ac:chgData name="Jon Rosdahl" userId="2820f357-2dd4-4127-8713-e0bfde0fd756" providerId="ADAL" clId="{8CC0D608-44FF-4B7F-9802-8C77336FD704}" dt="2023-03-13T08:27:47.350" v="102"/>
          <ac:spMkLst>
            <pc:docMk/>
            <pc:sldMk cId="200011309" sldId="504"/>
            <ac:spMk id="3" creationId="{011231FD-EAFA-D6F9-00D6-EA9244920959}"/>
          </ac:spMkLst>
        </pc:spChg>
      </pc:sldChg>
      <pc:sldChg chg="modSp">
        <pc:chgData name="Jon Rosdahl" userId="2820f357-2dd4-4127-8713-e0bfde0fd756" providerId="ADAL" clId="{8CC0D608-44FF-4B7F-9802-8C77336FD704}" dt="2023-03-13T08:27:47.350" v="102"/>
        <pc:sldMkLst>
          <pc:docMk/>
          <pc:sldMk cId="842108682" sldId="505"/>
        </pc:sldMkLst>
        <pc:spChg chg="mod">
          <ac:chgData name="Jon Rosdahl" userId="2820f357-2dd4-4127-8713-e0bfde0fd756" providerId="ADAL" clId="{8CC0D608-44FF-4B7F-9802-8C77336FD704}" dt="2023-03-13T08:27:47.350" v="102"/>
          <ac:spMkLst>
            <pc:docMk/>
            <pc:sldMk cId="842108682" sldId="505"/>
            <ac:spMk id="2" creationId="{9D0F9483-7B93-D5F2-FF24-746377439773}"/>
          </ac:spMkLst>
        </pc:spChg>
        <pc:spChg chg="mod">
          <ac:chgData name="Jon Rosdahl" userId="2820f357-2dd4-4127-8713-e0bfde0fd756" providerId="ADAL" clId="{8CC0D608-44FF-4B7F-9802-8C77336FD704}" dt="2023-03-13T08:27:47.350" v="102"/>
          <ac:spMkLst>
            <pc:docMk/>
            <pc:sldMk cId="842108682" sldId="505"/>
            <ac:spMk id="3" creationId="{D81B625F-4DBE-BA89-3519-E54170C8982E}"/>
          </ac:spMkLst>
        </pc:spChg>
      </pc:sldChg>
      <pc:sldChg chg="addSp delSp modSp mod">
        <pc:chgData name="Jon Rosdahl" userId="2820f357-2dd4-4127-8713-e0bfde0fd756" providerId="ADAL" clId="{8CC0D608-44FF-4B7F-9802-8C77336FD704}" dt="2023-03-13T09:04:47.415" v="386" actId="478"/>
        <pc:sldMkLst>
          <pc:docMk/>
          <pc:sldMk cId="3004092026" sldId="506"/>
        </pc:sldMkLst>
        <pc:spChg chg="mod">
          <ac:chgData name="Jon Rosdahl" userId="2820f357-2dd4-4127-8713-e0bfde0fd756" providerId="ADAL" clId="{8CC0D608-44FF-4B7F-9802-8C77336FD704}" dt="2023-03-13T08:27:47.350" v="102"/>
          <ac:spMkLst>
            <pc:docMk/>
            <pc:sldMk cId="3004092026" sldId="506"/>
            <ac:spMk id="2" creationId="{418CA4C7-77D6-42A1-4FCE-6D984EA08541}"/>
          </ac:spMkLst>
        </pc:spChg>
        <pc:spChg chg="del">
          <ac:chgData name="Jon Rosdahl" userId="2820f357-2dd4-4127-8713-e0bfde0fd756" providerId="ADAL" clId="{8CC0D608-44FF-4B7F-9802-8C77336FD704}" dt="2023-03-13T09:04:43.227" v="385" actId="478"/>
          <ac:spMkLst>
            <pc:docMk/>
            <pc:sldMk cId="3004092026" sldId="506"/>
            <ac:spMk id="3" creationId="{402F2189-A4F9-A67B-7A7D-4ECF3BB6DA7D}"/>
          </ac:spMkLst>
        </pc:spChg>
        <pc:spChg chg="add mod">
          <ac:chgData name="Jon Rosdahl" userId="2820f357-2dd4-4127-8713-e0bfde0fd756" providerId="ADAL" clId="{8CC0D608-44FF-4B7F-9802-8C77336FD704}" dt="2023-03-13T09:04:43.227" v="385" actId="478"/>
          <ac:spMkLst>
            <pc:docMk/>
            <pc:sldMk cId="3004092026" sldId="506"/>
            <ac:spMk id="4" creationId="{314B9AD4-B33D-8864-3DB1-45D6DF2406FA}"/>
          </ac:spMkLst>
        </pc:spChg>
        <pc:picChg chg="del">
          <ac:chgData name="Jon Rosdahl" userId="2820f357-2dd4-4127-8713-e0bfde0fd756" providerId="ADAL" clId="{8CC0D608-44FF-4B7F-9802-8C77336FD704}" dt="2023-03-13T09:04:47.415" v="386" actId="478"/>
          <ac:picMkLst>
            <pc:docMk/>
            <pc:sldMk cId="3004092026" sldId="506"/>
            <ac:picMk id="7" creationId="{72B35F8A-2988-5026-1D74-D463DCC81216}"/>
          </ac:picMkLst>
        </pc:picChg>
      </pc:sldChg>
      <pc:sldChg chg="modSp del">
        <pc:chgData name="Jon Rosdahl" userId="2820f357-2dd4-4127-8713-e0bfde0fd756" providerId="ADAL" clId="{8CC0D608-44FF-4B7F-9802-8C77336FD704}" dt="2023-03-13T08:58:51.889" v="330" actId="47"/>
        <pc:sldMkLst>
          <pc:docMk/>
          <pc:sldMk cId="3695576567" sldId="507"/>
        </pc:sldMkLst>
        <pc:spChg chg="mod">
          <ac:chgData name="Jon Rosdahl" userId="2820f357-2dd4-4127-8713-e0bfde0fd756" providerId="ADAL" clId="{8CC0D608-44FF-4B7F-9802-8C77336FD704}" dt="2023-03-13T08:27:47.350" v="102"/>
          <ac:spMkLst>
            <pc:docMk/>
            <pc:sldMk cId="3695576567" sldId="507"/>
            <ac:spMk id="2" creationId="{F03F56B5-A047-F12D-F00B-EACD2B8F8BB1}"/>
          </ac:spMkLst>
        </pc:spChg>
      </pc:sldChg>
      <pc:sldChg chg="modSp del mod">
        <pc:chgData name="Jon Rosdahl" userId="2820f357-2dd4-4127-8713-e0bfde0fd756" providerId="ADAL" clId="{8CC0D608-44FF-4B7F-9802-8C77336FD704}" dt="2023-03-13T08:25:43.534" v="85" actId="47"/>
        <pc:sldMkLst>
          <pc:docMk/>
          <pc:sldMk cId="0" sldId="508"/>
        </pc:sldMkLst>
        <pc:spChg chg="mod">
          <ac:chgData name="Jon Rosdahl" userId="2820f357-2dd4-4127-8713-e0bfde0fd756" providerId="ADAL" clId="{8CC0D608-44FF-4B7F-9802-8C77336FD704}" dt="2023-03-13T08:24:50.153" v="84" actId="20577"/>
          <ac:spMkLst>
            <pc:docMk/>
            <pc:sldMk cId="0" sldId="508"/>
            <ac:spMk id="67" creationId="{00000000-0000-0000-0000-000000000000}"/>
          </ac:spMkLst>
        </pc:spChg>
      </pc:sldChg>
      <pc:sldChg chg="del">
        <pc:chgData name="Jon Rosdahl" userId="2820f357-2dd4-4127-8713-e0bfde0fd756" providerId="ADAL" clId="{8CC0D608-44FF-4B7F-9802-8C77336FD704}" dt="2023-03-13T08:25:43.534" v="85" actId="47"/>
        <pc:sldMkLst>
          <pc:docMk/>
          <pc:sldMk cId="0" sldId="509"/>
        </pc:sldMkLst>
      </pc:sldChg>
      <pc:sldChg chg="del">
        <pc:chgData name="Jon Rosdahl" userId="2820f357-2dd4-4127-8713-e0bfde0fd756" providerId="ADAL" clId="{8CC0D608-44FF-4B7F-9802-8C77336FD704}" dt="2023-03-13T08:25:43.534" v="85" actId="47"/>
        <pc:sldMkLst>
          <pc:docMk/>
          <pc:sldMk cId="0" sldId="510"/>
        </pc:sldMkLst>
      </pc:sldChg>
      <pc:sldChg chg="del">
        <pc:chgData name="Jon Rosdahl" userId="2820f357-2dd4-4127-8713-e0bfde0fd756" providerId="ADAL" clId="{8CC0D608-44FF-4B7F-9802-8C77336FD704}" dt="2023-03-13T08:25:43.534" v="85" actId="47"/>
        <pc:sldMkLst>
          <pc:docMk/>
          <pc:sldMk cId="0" sldId="511"/>
        </pc:sldMkLst>
      </pc:sldChg>
      <pc:sldChg chg="del">
        <pc:chgData name="Jon Rosdahl" userId="2820f357-2dd4-4127-8713-e0bfde0fd756" providerId="ADAL" clId="{8CC0D608-44FF-4B7F-9802-8C77336FD704}" dt="2023-03-13T08:25:43.534" v="85" actId="47"/>
        <pc:sldMkLst>
          <pc:docMk/>
          <pc:sldMk cId="0" sldId="512"/>
        </pc:sldMkLst>
      </pc:sldChg>
      <pc:sldChg chg="del">
        <pc:chgData name="Jon Rosdahl" userId="2820f357-2dd4-4127-8713-e0bfde0fd756" providerId="ADAL" clId="{8CC0D608-44FF-4B7F-9802-8C77336FD704}" dt="2023-03-13T08:25:43.534" v="85" actId="47"/>
        <pc:sldMkLst>
          <pc:docMk/>
          <pc:sldMk cId="0" sldId="513"/>
        </pc:sldMkLst>
      </pc:sldChg>
      <pc:sldChg chg="del">
        <pc:chgData name="Jon Rosdahl" userId="2820f357-2dd4-4127-8713-e0bfde0fd756" providerId="ADAL" clId="{8CC0D608-44FF-4B7F-9802-8C77336FD704}" dt="2023-03-13T08:25:43.534" v="85" actId="47"/>
        <pc:sldMkLst>
          <pc:docMk/>
          <pc:sldMk cId="0" sldId="514"/>
        </pc:sldMkLst>
      </pc:sldChg>
      <pc:sldChg chg="del">
        <pc:chgData name="Jon Rosdahl" userId="2820f357-2dd4-4127-8713-e0bfde0fd756" providerId="ADAL" clId="{8CC0D608-44FF-4B7F-9802-8C77336FD704}" dt="2023-03-13T08:25:43.534" v="85" actId="47"/>
        <pc:sldMkLst>
          <pc:docMk/>
          <pc:sldMk cId="0" sldId="515"/>
        </pc:sldMkLst>
      </pc:sldChg>
      <pc:sldChg chg="del">
        <pc:chgData name="Jon Rosdahl" userId="2820f357-2dd4-4127-8713-e0bfde0fd756" providerId="ADAL" clId="{8CC0D608-44FF-4B7F-9802-8C77336FD704}" dt="2023-03-13T08:25:53.520" v="86" actId="47"/>
        <pc:sldMkLst>
          <pc:docMk/>
          <pc:sldMk cId="0" sldId="516"/>
        </pc:sldMkLst>
      </pc:sldChg>
      <pc:sldChg chg="modSp">
        <pc:chgData name="Jon Rosdahl" userId="2820f357-2dd4-4127-8713-e0bfde0fd756" providerId="ADAL" clId="{8CC0D608-44FF-4B7F-9802-8C77336FD704}" dt="2023-03-13T08:27:47.350" v="102"/>
        <pc:sldMkLst>
          <pc:docMk/>
          <pc:sldMk cId="3657650537" sldId="517"/>
        </pc:sldMkLst>
        <pc:spChg chg="mod">
          <ac:chgData name="Jon Rosdahl" userId="2820f357-2dd4-4127-8713-e0bfde0fd756" providerId="ADAL" clId="{8CC0D608-44FF-4B7F-9802-8C77336FD704}" dt="2023-03-13T08:27:47.350" v="102"/>
          <ac:spMkLst>
            <pc:docMk/>
            <pc:sldMk cId="3657650537" sldId="517"/>
            <ac:spMk id="2" creationId="{B8497AB2-E673-0446-B7FD-07E2C8F3C4C6}"/>
          </ac:spMkLst>
        </pc:spChg>
      </pc:sldChg>
      <pc:sldChg chg="modSp mod">
        <pc:chgData name="Jon Rosdahl" userId="2820f357-2dd4-4127-8713-e0bfde0fd756" providerId="ADAL" clId="{8CC0D608-44FF-4B7F-9802-8C77336FD704}" dt="2023-03-13T08:50:18.418" v="122" actId="403"/>
        <pc:sldMkLst>
          <pc:docMk/>
          <pc:sldMk cId="623233320" sldId="519"/>
        </pc:sldMkLst>
        <pc:spChg chg="mod">
          <ac:chgData name="Jon Rosdahl" userId="2820f357-2dd4-4127-8713-e0bfde0fd756" providerId="ADAL" clId="{8CC0D608-44FF-4B7F-9802-8C77336FD704}" dt="2023-03-13T08:50:18.418" v="122" actId="403"/>
          <ac:spMkLst>
            <pc:docMk/>
            <pc:sldMk cId="623233320" sldId="519"/>
            <ac:spMk id="3" creationId="{6BD90626-9A0C-3B6F-36EB-8F8AF4E38B10}"/>
          </ac:spMkLst>
        </pc:spChg>
      </pc:sldChg>
      <pc:sldChg chg="modSp mod">
        <pc:chgData name="Jon Rosdahl" userId="2820f357-2dd4-4127-8713-e0bfde0fd756" providerId="ADAL" clId="{8CC0D608-44FF-4B7F-9802-8C77336FD704}" dt="2023-03-13T08:56:01.591" v="309" actId="6549"/>
        <pc:sldMkLst>
          <pc:docMk/>
          <pc:sldMk cId="3368590183" sldId="520"/>
        </pc:sldMkLst>
        <pc:spChg chg="mod">
          <ac:chgData name="Jon Rosdahl" userId="2820f357-2dd4-4127-8713-e0bfde0fd756" providerId="ADAL" clId="{8CC0D608-44FF-4B7F-9802-8C77336FD704}" dt="2023-03-13T08:56:01.591" v="309" actId="6549"/>
          <ac:spMkLst>
            <pc:docMk/>
            <pc:sldMk cId="3368590183" sldId="520"/>
            <ac:spMk id="2" creationId="{A8B460C9-3397-6795-4C02-E00289EE5965}"/>
          </ac:spMkLst>
        </pc:spChg>
      </pc:sldChg>
      <pc:sldChg chg="modSp del">
        <pc:chgData name="Jon Rosdahl" userId="2820f357-2dd4-4127-8713-e0bfde0fd756" providerId="ADAL" clId="{8CC0D608-44FF-4B7F-9802-8C77336FD704}" dt="2023-03-13T09:04:33.136" v="384" actId="47"/>
        <pc:sldMkLst>
          <pc:docMk/>
          <pc:sldMk cId="83642821" sldId="521"/>
        </pc:sldMkLst>
        <pc:spChg chg="mod">
          <ac:chgData name="Jon Rosdahl" userId="2820f357-2dd4-4127-8713-e0bfde0fd756" providerId="ADAL" clId="{8CC0D608-44FF-4B7F-9802-8C77336FD704}" dt="2023-03-13T08:27:47.350" v="102"/>
          <ac:spMkLst>
            <pc:docMk/>
            <pc:sldMk cId="83642821" sldId="521"/>
            <ac:spMk id="2" creationId="{C89FAC04-1719-3004-A1D6-360ED63A5BA2}"/>
          </ac:spMkLst>
        </pc:spChg>
        <pc:spChg chg="mod">
          <ac:chgData name="Jon Rosdahl" userId="2820f357-2dd4-4127-8713-e0bfde0fd756" providerId="ADAL" clId="{8CC0D608-44FF-4B7F-9802-8C77336FD704}" dt="2023-03-13T08:27:47.350" v="102"/>
          <ac:spMkLst>
            <pc:docMk/>
            <pc:sldMk cId="83642821" sldId="521"/>
            <ac:spMk id="3" creationId="{ABB9722F-3B6F-2E9B-0A34-CA8D0A7364BD}"/>
          </ac:spMkLst>
        </pc:spChg>
      </pc:sldChg>
      <pc:sldChg chg="modSp">
        <pc:chgData name="Jon Rosdahl" userId="2820f357-2dd4-4127-8713-e0bfde0fd756" providerId="ADAL" clId="{8CC0D608-44FF-4B7F-9802-8C77336FD704}" dt="2023-03-13T08:27:47.350" v="102"/>
        <pc:sldMkLst>
          <pc:docMk/>
          <pc:sldMk cId="2142990563" sldId="523"/>
        </pc:sldMkLst>
        <pc:spChg chg="mod">
          <ac:chgData name="Jon Rosdahl" userId="2820f357-2dd4-4127-8713-e0bfde0fd756" providerId="ADAL" clId="{8CC0D608-44FF-4B7F-9802-8C77336FD704}" dt="2023-03-13T08:27:47.350" v="102"/>
          <ac:spMkLst>
            <pc:docMk/>
            <pc:sldMk cId="2142990563" sldId="523"/>
            <ac:spMk id="2" creationId="{13F14454-78C5-4553-F5B9-F453EB93BCDC}"/>
          </ac:spMkLst>
        </pc:spChg>
      </pc:sldChg>
      <pc:sldChg chg="addSp delSp modSp mod">
        <pc:chgData name="Jon Rosdahl" userId="2820f357-2dd4-4127-8713-e0bfde0fd756" providerId="ADAL" clId="{8CC0D608-44FF-4B7F-9802-8C77336FD704}" dt="2023-03-13T12:19:21.586" v="597" actId="6549"/>
        <pc:sldMkLst>
          <pc:docMk/>
          <pc:sldMk cId="3264010107" sldId="524"/>
        </pc:sldMkLst>
        <pc:spChg chg="mod">
          <ac:chgData name="Jon Rosdahl" userId="2820f357-2dd4-4127-8713-e0bfde0fd756" providerId="ADAL" clId="{8CC0D608-44FF-4B7F-9802-8C77336FD704}" dt="2023-03-13T12:19:21.586" v="597" actId="6549"/>
          <ac:spMkLst>
            <pc:docMk/>
            <pc:sldMk cId="3264010107" sldId="524"/>
            <ac:spMk id="2" creationId="{AC850CA5-918E-59DC-0183-83E1B35A7D03}"/>
          </ac:spMkLst>
        </pc:spChg>
        <pc:spChg chg="add del mod">
          <ac:chgData name="Jon Rosdahl" userId="2820f357-2dd4-4127-8713-e0bfde0fd756" providerId="ADAL" clId="{8CC0D608-44FF-4B7F-9802-8C77336FD704}" dt="2023-03-13T12:18:44.059" v="577" actId="478"/>
          <ac:spMkLst>
            <pc:docMk/>
            <pc:sldMk cId="3264010107" sldId="524"/>
            <ac:spMk id="5" creationId="{649297B7-7D45-1313-440F-DC54425B3F2C}"/>
          </ac:spMkLst>
        </pc:spChg>
        <pc:graphicFrameChg chg="del">
          <ac:chgData name="Jon Rosdahl" userId="2820f357-2dd4-4127-8713-e0bfde0fd756" providerId="ADAL" clId="{8CC0D608-44FF-4B7F-9802-8C77336FD704}" dt="2023-03-13T12:18:37.904" v="576" actId="478"/>
          <ac:graphicFrameMkLst>
            <pc:docMk/>
            <pc:sldMk cId="3264010107" sldId="524"/>
            <ac:graphicFrameMk id="4" creationId="{28AEF426-44A7-BD25-5061-BFD2B11864CD}"/>
          </ac:graphicFrameMkLst>
        </pc:graphicFrameChg>
        <pc:picChg chg="add mod">
          <ac:chgData name="Jon Rosdahl" userId="2820f357-2dd4-4127-8713-e0bfde0fd756" providerId="ADAL" clId="{8CC0D608-44FF-4B7F-9802-8C77336FD704}" dt="2023-03-13T12:18:57.633" v="582" actId="14100"/>
          <ac:picMkLst>
            <pc:docMk/>
            <pc:sldMk cId="3264010107" sldId="524"/>
            <ac:picMk id="7" creationId="{61C5113B-BEFD-D47C-F935-130BD1A5AFAF}"/>
          </ac:picMkLst>
        </pc:picChg>
      </pc:sldChg>
      <pc:sldChg chg="del">
        <pc:chgData name="Jon Rosdahl" userId="2820f357-2dd4-4127-8713-e0bfde0fd756" providerId="ADAL" clId="{8CC0D608-44FF-4B7F-9802-8C77336FD704}" dt="2023-03-13T09:04:24.688" v="381" actId="47"/>
        <pc:sldMkLst>
          <pc:docMk/>
          <pc:sldMk cId="3367476823" sldId="525"/>
        </pc:sldMkLst>
      </pc:sldChg>
      <pc:sldChg chg="modSp del">
        <pc:chgData name="Jon Rosdahl" userId="2820f357-2dd4-4127-8713-e0bfde0fd756" providerId="ADAL" clId="{8CC0D608-44FF-4B7F-9802-8C77336FD704}" dt="2023-03-13T09:04:25.631" v="382" actId="47"/>
        <pc:sldMkLst>
          <pc:docMk/>
          <pc:sldMk cId="2484205519" sldId="526"/>
        </pc:sldMkLst>
        <pc:spChg chg="mod">
          <ac:chgData name="Jon Rosdahl" userId="2820f357-2dd4-4127-8713-e0bfde0fd756" providerId="ADAL" clId="{8CC0D608-44FF-4B7F-9802-8C77336FD704}" dt="2023-03-13T08:27:47.350" v="102"/>
          <ac:spMkLst>
            <pc:docMk/>
            <pc:sldMk cId="2484205519" sldId="526"/>
            <ac:spMk id="2" creationId="{859F44B7-C95F-4AAF-ABEC-624618BBEF03}"/>
          </ac:spMkLst>
        </pc:spChg>
      </pc:sldChg>
      <pc:sldChg chg="modSp">
        <pc:chgData name="Jon Rosdahl" userId="2820f357-2dd4-4127-8713-e0bfde0fd756" providerId="ADAL" clId="{8CC0D608-44FF-4B7F-9802-8C77336FD704}" dt="2023-03-13T08:27:47.350" v="102"/>
        <pc:sldMkLst>
          <pc:docMk/>
          <pc:sldMk cId="2213803518" sldId="527"/>
        </pc:sldMkLst>
        <pc:spChg chg="mod">
          <ac:chgData name="Jon Rosdahl" userId="2820f357-2dd4-4127-8713-e0bfde0fd756" providerId="ADAL" clId="{8CC0D608-44FF-4B7F-9802-8C77336FD704}" dt="2023-03-13T08:27:47.350" v="102"/>
          <ac:spMkLst>
            <pc:docMk/>
            <pc:sldMk cId="2213803518" sldId="527"/>
            <ac:spMk id="2" creationId="{7CD971AA-38D0-4010-8C09-DA2982B39DF7}"/>
          </ac:spMkLst>
        </pc:spChg>
      </pc:sldChg>
      <pc:sldChg chg="modSp">
        <pc:chgData name="Jon Rosdahl" userId="2820f357-2dd4-4127-8713-e0bfde0fd756" providerId="ADAL" clId="{8CC0D608-44FF-4B7F-9802-8C77336FD704}" dt="2023-03-13T08:27:47.350" v="102"/>
        <pc:sldMkLst>
          <pc:docMk/>
          <pc:sldMk cId="1889862284" sldId="528"/>
        </pc:sldMkLst>
        <pc:spChg chg="mod">
          <ac:chgData name="Jon Rosdahl" userId="2820f357-2dd4-4127-8713-e0bfde0fd756" providerId="ADAL" clId="{8CC0D608-44FF-4B7F-9802-8C77336FD704}" dt="2023-03-13T08:27:47.350" v="102"/>
          <ac:spMkLst>
            <pc:docMk/>
            <pc:sldMk cId="1889862284" sldId="528"/>
            <ac:spMk id="2" creationId="{3B456A26-5AC0-460A-B58C-483C046095D4}"/>
          </ac:spMkLst>
        </pc:spChg>
      </pc:sldChg>
      <pc:sldChg chg="modSp">
        <pc:chgData name="Jon Rosdahl" userId="2820f357-2dd4-4127-8713-e0bfde0fd756" providerId="ADAL" clId="{8CC0D608-44FF-4B7F-9802-8C77336FD704}" dt="2023-03-13T08:27:47.350" v="102"/>
        <pc:sldMkLst>
          <pc:docMk/>
          <pc:sldMk cId="4239473631" sldId="530"/>
        </pc:sldMkLst>
        <pc:spChg chg="mod">
          <ac:chgData name="Jon Rosdahl" userId="2820f357-2dd4-4127-8713-e0bfde0fd756" providerId="ADAL" clId="{8CC0D608-44FF-4B7F-9802-8C77336FD704}" dt="2023-03-13T08:27:47.350" v="102"/>
          <ac:spMkLst>
            <pc:docMk/>
            <pc:sldMk cId="4239473631" sldId="530"/>
            <ac:spMk id="2" creationId="{8D9678F7-872B-E975-EB67-EB9FDF890FB8}"/>
          </ac:spMkLst>
        </pc:spChg>
        <pc:spChg chg="mod">
          <ac:chgData name="Jon Rosdahl" userId="2820f357-2dd4-4127-8713-e0bfde0fd756" providerId="ADAL" clId="{8CC0D608-44FF-4B7F-9802-8C77336FD704}" dt="2023-03-13T08:27:47.350" v="102"/>
          <ac:spMkLst>
            <pc:docMk/>
            <pc:sldMk cId="4239473631" sldId="530"/>
            <ac:spMk id="3" creationId="{F765FBB1-8726-3CCA-6886-1D31F005E534}"/>
          </ac:spMkLst>
        </pc:spChg>
      </pc:sldChg>
      <pc:sldChg chg="modSp">
        <pc:chgData name="Jon Rosdahl" userId="2820f357-2dd4-4127-8713-e0bfde0fd756" providerId="ADAL" clId="{8CC0D608-44FF-4B7F-9802-8C77336FD704}" dt="2023-03-13T08:27:47.350" v="102"/>
        <pc:sldMkLst>
          <pc:docMk/>
          <pc:sldMk cId="3851745269" sldId="531"/>
        </pc:sldMkLst>
        <pc:spChg chg="mod">
          <ac:chgData name="Jon Rosdahl" userId="2820f357-2dd4-4127-8713-e0bfde0fd756" providerId="ADAL" clId="{8CC0D608-44FF-4B7F-9802-8C77336FD704}" dt="2023-03-13T08:27:47.350" v="102"/>
          <ac:spMkLst>
            <pc:docMk/>
            <pc:sldMk cId="3851745269" sldId="531"/>
            <ac:spMk id="2" creationId="{CBC72FDA-4397-9357-806F-B56C1C2988D5}"/>
          </ac:spMkLst>
        </pc:spChg>
        <pc:spChg chg="mod">
          <ac:chgData name="Jon Rosdahl" userId="2820f357-2dd4-4127-8713-e0bfde0fd756" providerId="ADAL" clId="{8CC0D608-44FF-4B7F-9802-8C77336FD704}" dt="2023-03-13T08:27:47.350" v="102"/>
          <ac:spMkLst>
            <pc:docMk/>
            <pc:sldMk cId="3851745269" sldId="531"/>
            <ac:spMk id="3" creationId="{4CDA1341-1445-C281-9307-9E543CC84EC0}"/>
          </ac:spMkLst>
        </pc:spChg>
      </pc:sldChg>
      <pc:sldChg chg="del">
        <pc:chgData name="Jon Rosdahl" userId="2820f357-2dd4-4127-8713-e0bfde0fd756" providerId="ADAL" clId="{8CC0D608-44FF-4B7F-9802-8C77336FD704}" dt="2023-03-13T08:27:48.358" v="103"/>
        <pc:sldMkLst>
          <pc:docMk/>
          <pc:sldMk cId="0" sldId="532"/>
        </pc:sldMkLst>
      </pc:sldChg>
      <pc:sldMasterChg chg="modSp mod addSldLayout delSldLayout modSldLayout">
        <pc:chgData name="Jon Rosdahl" userId="2820f357-2dd4-4127-8713-e0bfde0fd756" providerId="ADAL" clId="{8CC0D608-44FF-4B7F-9802-8C77336FD704}" dt="2023-03-13T08:21:31.627" v="52" actId="1076"/>
        <pc:sldMasterMkLst>
          <pc:docMk/>
          <pc:sldMasterMk cId="0" sldId="2147483657"/>
        </pc:sldMasterMkLst>
        <pc:spChg chg="mod">
          <ac:chgData name="Jon Rosdahl" userId="2820f357-2dd4-4127-8713-e0bfde0fd756" providerId="ADAL" clId="{8CC0D608-44FF-4B7F-9802-8C77336FD704}" dt="2023-03-13T08:18:38.459" v="16" actId="6549"/>
          <ac:spMkLst>
            <pc:docMk/>
            <pc:sldMasterMk cId="0" sldId="2147483657"/>
            <ac:spMk id="2" creationId="{92B304B0-FF60-41DC-9681-6067E5CBFFEE}"/>
          </ac:spMkLst>
        </pc:spChg>
        <pc:spChg chg="mod">
          <ac:chgData name="Jon Rosdahl" userId="2820f357-2dd4-4127-8713-e0bfde0fd756" providerId="ADAL" clId="{8CC0D608-44FF-4B7F-9802-8C77336FD704}" dt="2023-03-13T08:19:03.089" v="41" actId="6549"/>
          <ac:spMkLst>
            <pc:docMk/>
            <pc:sldMasterMk cId="0" sldId="2147483657"/>
            <ac:spMk id="329737" creationId="{B6922251-FEB2-42BE-A274-06E32B974A01}"/>
          </ac:spMkLst>
        </pc:spChg>
        <pc:sldLayoutChg chg="addSp delSp modSp mod">
          <pc:chgData name="Jon Rosdahl" userId="2820f357-2dd4-4127-8713-e0bfde0fd756" providerId="ADAL" clId="{8CC0D608-44FF-4B7F-9802-8C77336FD704}" dt="2023-03-13T08:21:31.627" v="52" actId="1076"/>
          <pc:sldLayoutMkLst>
            <pc:docMk/>
            <pc:sldMasterMk cId="0" sldId="2147483657"/>
            <pc:sldLayoutMk cId="0" sldId="2147483658"/>
          </pc:sldLayoutMkLst>
          <pc:spChg chg="add mod">
            <ac:chgData name="Jon Rosdahl" userId="2820f357-2dd4-4127-8713-e0bfde0fd756" providerId="ADAL" clId="{8CC0D608-44FF-4B7F-9802-8C77336FD704}" dt="2023-03-13T08:21:31.627" v="52" actId="1076"/>
            <ac:spMkLst>
              <pc:docMk/>
              <pc:sldMasterMk cId="0" sldId="2147483657"/>
              <pc:sldLayoutMk cId="0" sldId="2147483658"/>
              <ac:spMk id="2" creationId="{74FF4054-022A-D0F2-B623-A36C797ED32B}"/>
            </ac:spMkLst>
          </pc:spChg>
          <pc:spChg chg="add mod">
            <ac:chgData name="Jon Rosdahl" userId="2820f357-2dd4-4127-8713-e0bfde0fd756" providerId="ADAL" clId="{8CC0D608-44FF-4B7F-9802-8C77336FD704}" dt="2023-03-13T08:20:57.789" v="48"/>
            <ac:spMkLst>
              <pc:docMk/>
              <pc:sldMasterMk cId="0" sldId="2147483657"/>
              <pc:sldLayoutMk cId="0" sldId="2147483658"/>
              <ac:spMk id="3" creationId="{423ED666-F47B-91BB-92D2-4985B832B87E}"/>
            </ac:spMkLst>
          </pc:spChg>
          <pc:spChg chg="del">
            <ac:chgData name="Jon Rosdahl" userId="2820f357-2dd4-4127-8713-e0bfde0fd756" providerId="ADAL" clId="{8CC0D608-44FF-4B7F-9802-8C77336FD704}" dt="2023-03-13T08:20:56.815" v="47" actId="478"/>
            <ac:spMkLst>
              <pc:docMk/>
              <pc:sldMasterMk cId="0" sldId="2147483657"/>
              <pc:sldLayoutMk cId="0" sldId="2147483658"/>
              <ac:spMk id="16" creationId="{0A5D7486-18AF-07D7-6273-284FC1C6A540}"/>
            </ac:spMkLst>
          </pc:spChg>
          <pc:spChg chg="del">
            <ac:chgData name="Jon Rosdahl" userId="2820f357-2dd4-4127-8713-e0bfde0fd756" providerId="ADAL" clId="{8CC0D608-44FF-4B7F-9802-8C77336FD704}" dt="2023-03-13T08:20:31.536" v="44" actId="478"/>
            <ac:spMkLst>
              <pc:docMk/>
              <pc:sldMasterMk cId="0" sldId="2147483657"/>
              <pc:sldLayoutMk cId="0" sldId="2147483658"/>
              <ac:spMk id="17" creationId="{4EA710C5-820F-1B53-9A19-AFEADCCAEFF6}"/>
            </ac:spMkLst>
          </pc:spChg>
          <pc:spChg chg="mod">
            <ac:chgData name="Jon Rosdahl" userId="2820f357-2dd4-4127-8713-e0bfde0fd756" providerId="ADAL" clId="{8CC0D608-44FF-4B7F-9802-8C77336FD704}" dt="2023-03-13T08:21:24.432" v="51" actId="167"/>
            <ac:spMkLst>
              <pc:docMk/>
              <pc:sldMasterMk cId="0" sldId="2147483657"/>
              <pc:sldLayoutMk cId="0" sldId="2147483658"/>
              <ac:spMk id="330754" creationId="{0916E9D6-7CA1-4FF4-9569-8648078D1E37}"/>
            </ac:spMkLst>
          </pc:spChg>
        </pc:sldLayoutChg>
        <pc:sldLayoutChg chg="add del mod modTransition">
          <pc:chgData name="Jon Rosdahl" userId="2820f357-2dd4-4127-8713-e0bfde0fd756" providerId="ADAL" clId="{8CC0D608-44FF-4B7F-9802-8C77336FD704}" dt="2023-03-13T08:20:08.786" v="43" actId="2696"/>
          <pc:sldLayoutMkLst>
            <pc:docMk/>
            <pc:sldMasterMk cId="0" sldId="2147483657"/>
            <pc:sldLayoutMk cId="3947760265" sldId="214748367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EC-23-0049-00-00EC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EC-23-0049-00-00EC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EC-23-0049-00-00EC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19512d86b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19512d86b7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802 EC-23-0049-00-00EC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125408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29</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2023</a:t>
            </a:r>
          </a:p>
        </p:txBody>
      </p:sp>
      <p:sp>
        <p:nvSpPr>
          <p:cNvPr id="6" name="Footer Placeholder 5"/>
          <p:cNvSpPr>
            <a:spLocks noGrp="1"/>
          </p:cNvSpPr>
          <p:nvPr>
            <p:ph type="ftr" sz="quarter" idx="4"/>
          </p:nvPr>
        </p:nvSpPr>
        <p:spPr/>
        <p:txBody>
          <a:bodyPr/>
          <a:lstStyle/>
          <a:p>
            <a:pPr>
              <a:defRPr/>
            </a:pPr>
            <a:r>
              <a:rPr lang="en-US"/>
              <a:t>802 EC-23-0049-00-00EC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31</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2812452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rebooking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a:t>
            </a:r>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35</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EC-23-0049-00-00EC</a:t>
            </a:r>
          </a:p>
        </p:txBody>
      </p:sp>
    </p:spTree>
    <p:extLst>
      <p:ext uri="{BB962C8B-B14F-4D97-AF65-F5344CB8AC3E}">
        <p14:creationId xmlns:p14="http://schemas.microsoft.com/office/powerpoint/2010/main" val="151572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EC-23-0049-00-00EC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36</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37</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38</a:t>
            </a:fld>
            <a:endParaRPr lang="en-US" altLang="en-US"/>
          </a:p>
        </p:txBody>
      </p:sp>
    </p:spTree>
    <p:extLst>
      <p:ext uri="{BB962C8B-B14F-4D97-AF65-F5344CB8AC3E}">
        <p14:creationId xmlns:p14="http://schemas.microsoft.com/office/powerpoint/2010/main" val="7333666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39</a:t>
            </a:fld>
            <a:endParaRPr lang="en-US" altLang="en-US"/>
          </a:p>
        </p:txBody>
      </p:sp>
    </p:spTree>
    <p:extLst>
      <p:ext uri="{BB962C8B-B14F-4D97-AF65-F5344CB8AC3E}">
        <p14:creationId xmlns:p14="http://schemas.microsoft.com/office/powerpoint/2010/main" val="1997618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$1500</a:t>
            </a:r>
          </a:p>
          <a:p>
            <a:r>
              <a:rPr lang="en-US" dirty="0"/>
              <a:t>Transfers = $300</a:t>
            </a:r>
          </a:p>
          <a:p>
            <a:r>
              <a:rPr lang="en-US" dirty="0"/>
              <a:t>Food = $250</a:t>
            </a:r>
          </a:p>
          <a:p>
            <a:r>
              <a:rPr lang="en-US" dirty="0"/>
              <a:t>Hotel = $800</a:t>
            </a:r>
          </a:p>
          <a:p>
            <a:r>
              <a:rPr lang="en-US" dirty="0" err="1"/>
              <a:t>Misc</a:t>
            </a:r>
            <a:r>
              <a:rPr lang="en-US" dirty="0"/>
              <a:t> = $150</a:t>
            </a:r>
          </a:p>
          <a:p>
            <a:r>
              <a:rPr lang="en-US" dirty="0"/>
              <a:t>Total = $3,000 per person</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43</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March 2023</a:t>
            </a:r>
          </a:p>
        </p:txBody>
      </p:sp>
      <p:sp>
        <p:nvSpPr>
          <p:cNvPr id="5" name="Footer Placeholder 4"/>
          <p:cNvSpPr>
            <a:spLocks noGrp="1"/>
          </p:cNvSpPr>
          <p:nvPr>
            <p:ph type="ftr" sz="quarter" idx="4"/>
          </p:nvPr>
        </p:nvSpPr>
        <p:spPr/>
        <p:txBody>
          <a:bodyPr/>
          <a:lstStyle/>
          <a:p>
            <a:r>
              <a:rPr lang="en-US" altLang="en-US"/>
              <a:t>802 EC-23-0049-00-00EC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46</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47</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EC-23-0049-00-00EC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March IEEE 802 Mixed Mode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ec-23-0049-00-00EC</a:t>
            </a:r>
            <a:endParaRPr lang="en-US"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66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22907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65516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81322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56077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95613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7963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13441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63858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52606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48141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2579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0" y="66040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March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ec-23-0049-00-00EC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9572187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s://www.georgiaaquarium.org/"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s://cvent.me/AwPbAx"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March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2" name="Google Shape;102;p6"/>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2nd Floor - Near Escalators</a:t>
            </a:r>
            <a:endParaRPr sz="1733"/>
          </a:p>
          <a:p>
            <a:pPr indent="-414856">
              <a:buSzPts val="1300"/>
            </a:pPr>
            <a:r>
              <a:rPr lang="en" sz="1733"/>
              <a:t>Event Office: 201</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may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629200" y="431927"/>
            <a:ext cx="10962800" cy="1023600"/>
          </a:xfrm>
          <a:prstGeom prst="rect">
            <a:avLst/>
          </a:prstGeom>
          <a:noFill/>
          <a:ln>
            <a:noFill/>
          </a:ln>
        </p:spPr>
        <p:txBody>
          <a:bodyPr spcFirstLastPara="1" wrap="square" lIns="121900" tIns="121900" rIns="121900" bIns="121900" anchor="b" anchorCtr="0">
            <a:noAutofit/>
          </a:bodyPr>
          <a:lstStyle/>
          <a:p>
            <a:r>
              <a:rPr lang="en" dirty="0"/>
              <a:t>Network Access Information and Support </a:t>
            </a:r>
            <a:endParaRPr dirty="0"/>
          </a:p>
        </p:txBody>
      </p:sp>
      <p:sp>
        <p:nvSpPr>
          <p:cNvPr id="108" name="Google Shape;108;p7"/>
          <p:cNvSpPr txBox="1">
            <a:spLocks noGrp="1"/>
          </p:cNvSpPr>
          <p:nvPr>
            <p:ph type="body" idx="1"/>
          </p:nvPr>
        </p:nvSpPr>
        <p:spPr>
          <a:xfrm>
            <a:off x="629200" y="2170759"/>
            <a:ext cx="10776800" cy="4586688"/>
          </a:xfrm>
          <a:prstGeom prst="rect">
            <a:avLst/>
          </a:prstGeom>
          <a:noFill/>
          <a:ln>
            <a:noFill/>
          </a:ln>
        </p:spPr>
        <p:txBody>
          <a:bodyPr spcFirstLastPara="1" wrap="square" lIns="121900" tIns="121900" rIns="121900" bIns="121900" anchor="t" anchorCtr="0">
            <a:noAutofit/>
          </a:bodyPr>
          <a:lstStyle/>
          <a:p>
            <a:pPr marL="0" indent="0">
              <a:buNone/>
            </a:pPr>
            <a:r>
              <a:rPr lang="en" sz="2133" b="1" dirty="0"/>
              <a:t>IEEE 802 Wireless Secure Network Access </a:t>
            </a:r>
            <a:endParaRPr sz="2133" b="1" dirty="0"/>
          </a:p>
          <a:p>
            <a:pPr indent="-440256">
              <a:lnSpc>
                <a:spcPct val="100000"/>
              </a:lnSpc>
              <a:spcBef>
                <a:spcPts val="1333"/>
              </a:spcBef>
              <a:buSzPts val="1600"/>
            </a:pPr>
            <a:r>
              <a:rPr lang="en" sz="2133" dirty="0"/>
              <a:t>Wireless Encryption Protocol:  WPA2/WPA3</a:t>
            </a:r>
            <a:endParaRPr sz="2133" dirty="0"/>
          </a:p>
          <a:p>
            <a:pPr lvl="1" indent="-440256">
              <a:lnSpc>
                <a:spcPct val="100000"/>
              </a:lnSpc>
              <a:spcBef>
                <a:spcPts val="0"/>
              </a:spcBef>
              <a:buSzPts val="1600"/>
              <a:buChar char="●"/>
            </a:pPr>
            <a:r>
              <a:rPr lang="en" sz="2133" dirty="0"/>
              <a:t>SSIDS: IEEE802 </a:t>
            </a:r>
            <a:endParaRPr sz="2133" dirty="0"/>
          </a:p>
          <a:p>
            <a:pPr lvl="1" indent="-440256">
              <a:lnSpc>
                <a:spcPct val="100000"/>
              </a:lnSpc>
              <a:spcBef>
                <a:spcPts val="0"/>
              </a:spcBef>
              <a:buSzPts val="1600"/>
              <a:buChar char="●"/>
            </a:pPr>
            <a:r>
              <a:rPr lang="en" sz="2133" dirty="0"/>
              <a:t>Password: ieeeieee</a:t>
            </a:r>
          </a:p>
          <a:p>
            <a:pPr marL="778914" lvl="1" indent="0">
              <a:lnSpc>
                <a:spcPct val="100000"/>
              </a:lnSpc>
              <a:spcBef>
                <a:spcPts val="0"/>
              </a:spcBef>
              <a:buSzPts val="1600"/>
              <a:buNone/>
            </a:pPr>
            <a:endParaRPr lang="en" sz="2133" dirty="0"/>
          </a:p>
          <a:p>
            <a:pPr indent="-440256">
              <a:lnSpc>
                <a:spcPct val="100000"/>
              </a:lnSpc>
              <a:buSzPts val="1600"/>
            </a:pPr>
            <a:r>
              <a:rPr lang="en" sz="2133" b="1" dirty="0"/>
              <a:t>Local File Access: </a:t>
            </a:r>
            <a:r>
              <a:rPr lang="en" sz="2133" dirty="0"/>
              <a:t>(must be on local LAN)</a:t>
            </a:r>
          </a:p>
          <a:p>
            <a:pPr lvl="1" indent="-440256">
              <a:lnSpc>
                <a:spcPct val="100000"/>
              </a:lnSpc>
              <a:spcBef>
                <a:spcPts val="0"/>
              </a:spcBef>
              <a:buSzPts val="1600"/>
            </a:pPr>
            <a:r>
              <a:rPr lang="en" sz="2133" dirty="0"/>
              <a:t>IEEE 802 Document Server: </a:t>
            </a:r>
            <a:r>
              <a:rPr lang="en" sz="2133" dirty="0">
                <a:hlinkClick r:id="rId3"/>
              </a:rPr>
              <a:t>http://ieee802.linespeed.com</a:t>
            </a:r>
            <a:endParaRPr lang="en" sz="2133" dirty="0"/>
          </a:p>
          <a:p>
            <a:pPr lvl="1" indent="-440256">
              <a:lnSpc>
                <a:spcPct val="100000"/>
              </a:lnSpc>
              <a:spcBef>
                <a:spcPts val="0"/>
              </a:spcBef>
              <a:buSzPts val="1600"/>
            </a:pPr>
            <a:endParaRPr sz="2133" dirty="0"/>
          </a:p>
          <a:p>
            <a:pPr marL="0" indent="0">
              <a:buNone/>
            </a:pPr>
            <a:r>
              <a:rPr lang="en" sz="2133" b="1" dirty="0"/>
              <a:t>Onsite Network Support </a:t>
            </a:r>
            <a:endParaRPr sz="2133" b="1" dirty="0"/>
          </a:p>
          <a:p>
            <a:pPr marL="609585" lvl="1" indent="0">
              <a:spcBef>
                <a:spcPts val="0"/>
              </a:spcBef>
              <a:buSzPts val="1800"/>
              <a:buNone/>
            </a:pPr>
            <a:r>
              <a:rPr lang="en" sz="2133" dirty="0"/>
              <a:t>The March 2023 IEEE 802 Plenary Session Network Provider is Linespeed. </a:t>
            </a:r>
            <a:endParaRPr sz="2133" dirty="0"/>
          </a:p>
          <a:p>
            <a:pPr marL="609585" lvl="1" indent="0">
              <a:spcBef>
                <a:spcPts val="1333"/>
              </a:spcBef>
              <a:buSzPts val="1800"/>
              <a:buNone/>
            </a:pPr>
            <a:r>
              <a:rPr lang="en" sz="2133" dirty="0"/>
              <a:t>Members of the Linespeed team can be dispatched by contacting the Meeting Planner directly or by placing a request at the event registration desk</a:t>
            </a:r>
            <a:r>
              <a:rPr lang="en" sz="1600" dirty="0"/>
              <a:t>.</a:t>
            </a:r>
            <a:endParaRPr sz="1467" dirty="0"/>
          </a:p>
          <a:p>
            <a:pPr marL="0" indent="0" algn="ctr">
              <a:spcBef>
                <a:spcPts val="1333"/>
              </a:spcBef>
              <a:spcAft>
                <a:spcPts val="2133"/>
              </a:spcAft>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dirty="0"/>
          </a:p>
          <a:p>
            <a:pPr algn="ctr"/>
            <a:endParaRPr sz="3867" b="1" i="1" dirty="0"/>
          </a:p>
          <a:p>
            <a:pPr algn="ctr"/>
            <a:r>
              <a:rPr lang="en" sz="3867" b="1" i="1" dirty="0"/>
              <a:t>IEEE 802 LMSC 43rd Anniversary Social</a:t>
            </a:r>
            <a:endParaRPr sz="3867" b="1" i="1" dirty="0"/>
          </a:p>
          <a:p>
            <a:pPr algn="ctr"/>
            <a:endParaRPr sz="2400" b="1" i="1" dirty="0"/>
          </a:p>
          <a:p>
            <a:pPr algn="ctr"/>
            <a:r>
              <a:rPr lang="en" sz="3867" dirty="0"/>
              <a:t>GEORGIA AQUARIUM</a:t>
            </a:r>
            <a:endParaRPr sz="3867" dirty="0"/>
          </a:p>
        </p:txBody>
      </p:sp>
      <p:sp>
        <p:nvSpPr>
          <p:cNvPr id="114" name="Google Shape;114;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have purchased tickets.</a:t>
            </a:r>
            <a:endParaRPr sz="1600" dirty="0"/>
          </a:p>
          <a:p>
            <a:pPr indent="-406390">
              <a:buSzPts val="1200"/>
            </a:pPr>
            <a:r>
              <a:rPr lang="en" sz="1600" dirty="0"/>
              <a:t>To comply with  guarantee requirements of the venue (Georgia Aquarium) ticket sales closed on February 28, 2023.</a:t>
            </a:r>
            <a:endParaRPr sz="1600" dirty="0"/>
          </a:p>
          <a:p>
            <a:pPr indent="-406390">
              <a:buSzPts val="1200"/>
            </a:pPr>
            <a:r>
              <a:rPr lang="en" sz="1600" dirty="0"/>
              <a:t>Attendee and Guest Badges shall be distributed at the registration desk when picking up event badge.</a:t>
            </a:r>
            <a:endParaRPr sz="1600" dirty="0"/>
          </a:p>
          <a:p>
            <a:pPr indent="0">
              <a:buNone/>
            </a:pPr>
            <a:endParaRPr sz="1600" dirty="0"/>
          </a:p>
          <a:p>
            <a:pPr marL="0" indent="0">
              <a:buNone/>
            </a:pPr>
            <a:r>
              <a:rPr lang="en" sz="1600" b="1" dirty="0"/>
              <a:t>WHEN</a:t>
            </a:r>
            <a:endParaRPr sz="1600" b="1" dirty="0"/>
          </a:p>
          <a:p>
            <a:pPr indent="-406390">
              <a:buSzPts val="1200"/>
            </a:pPr>
            <a:r>
              <a:rPr lang="en" sz="1600" dirty="0"/>
              <a:t>Wednesday March 18th , 6:30 PM - 9:00 PM</a:t>
            </a:r>
            <a:endParaRPr sz="1600" dirty="0"/>
          </a:p>
          <a:p>
            <a:pPr marL="0" indent="0">
              <a:buNone/>
            </a:pPr>
            <a:endParaRPr sz="1600" dirty="0"/>
          </a:p>
          <a:p>
            <a:pPr marL="0" indent="0">
              <a:buNone/>
            </a:pPr>
            <a:r>
              <a:rPr lang="en" sz="1600" b="1" dirty="0"/>
              <a:t>WHERE</a:t>
            </a:r>
            <a:endParaRPr sz="1600" b="1" dirty="0"/>
          </a:p>
          <a:p>
            <a:pPr indent="-406390">
              <a:buSzPts val="1200"/>
            </a:pPr>
            <a:r>
              <a:rPr lang="en" sz="1600" u="sng" dirty="0">
                <a:solidFill>
                  <a:schemeClr val="hlink"/>
                </a:solidFill>
                <a:hlinkClick r:id="rId3"/>
              </a:rPr>
              <a:t>Georgia Aquarium</a:t>
            </a:r>
            <a:r>
              <a:rPr lang="en" sz="1600" dirty="0"/>
              <a:t>, Oceans Ballroom and Exhibits</a:t>
            </a:r>
            <a:endParaRPr sz="1600" dirty="0"/>
          </a:p>
          <a:p>
            <a:pPr marL="0" indent="0">
              <a:buNone/>
            </a:pPr>
            <a:endParaRPr sz="1600" dirty="0"/>
          </a:p>
          <a:p>
            <a:pPr marL="0" indent="0">
              <a:buNone/>
            </a:pPr>
            <a:r>
              <a:rPr lang="en" sz="1600" b="1" dirty="0"/>
              <a:t>WHAT</a:t>
            </a:r>
            <a:endParaRPr sz="1600" b="1" dirty="0"/>
          </a:p>
          <a:p>
            <a:pPr indent="-406390">
              <a:buSzPts val="1200"/>
            </a:pPr>
            <a:r>
              <a:rPr lang="en" sz="1600" dirty="0"/>
              <a:t>Food, Drinks, Aquarium Exhibits</a:t>
            </a:r>
            <a:endParaRPr sz="1600"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19512d86b7_0_1"/>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LMSC 43rd Anniversary Social</a:t>
            </a:r>
            <a:endParaRPr sz="3867" b="1" i="1"/>
          </a:p>
          <a:p>
            <a:pPr algn="ctr"/>
            <a:endParaRPr sz="2400" b="1" i="1"/>
          </a:p>
          <a:p>
            <a:pPr algn="ctr"/>
            <a:r>
              <a:rPr lang="en" sz="3867"/>
              <a:t>GEORGIA AQUARIUM - TRANSPORTATION</a:t>
            </a:r>
            <a:endParaRPr sz="3867"/>
          </a:p>
        </p:txBody>
      </p:sp>
      <p:sp>
        <p:nvSpPr>
          <p:cNvPr id="120" name="Google Shape;120;g219512d86b7_0_1"/>
          <p:cNvSpPr txBox="1">
            <a:spLocks noGrp="1"/>
          </p:cNvSpPr>
          <p:nvPr>
            <p:ph type="body" idx="1"/>
          </p:nvPr>
        </p:nvSpPr>
        <p:spPr>
          <a:xfrm>
            <a:off x="629200" y="2291033"/>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purchased tickets.</a:t>
            </a:r>
            <a:endParaRPr sz="1600" dirty="0"/>
          </a:p>
          <a:p>
            <a:pPr indent="-406390">
              <a:buSzPts val="1200"/>
            </a:pPr>
            <a:r>
              <a:rPr lang="en" sz="1600" dirty="0"/>
              <a:t>Please ensure your social event badge is visible.</a:t>
            </a:r>
            <a:endParaRPr sz="1600" dirty="0"/>
          </a:p>
          <a:p>
            <a:pPr indent="0">
              <a:buNone/>
            </a:pPr>
            <a:endParaRPr sz="667" dirty="0"/>
          </a:p>
          <a:p>
            <a:pPr marL="0" indent="0">
              <a:buNone/>
            </a:pPr>
            <a:r>
              <a:rPr lang="en" sz="1600" b="1" dirty="0"/>
              <a:t>WHEN</a:t>
            </a:r>
            <a:endParaRPr sz="1600" b="1" dirty="0"/>
          </a:p>
          <a:p>
            <a:pPr indent="-406390">
              <a:lnSpc>
                <a:spcPct val="100000"/>
              </a:lnSpc>
              <a:buSzPts val="1200"/>
            </a:pPr>
            <a:r>
              <a:rPr lang="en" sz="1600" b="1" dirty="0"/>
              <a:t>GOING TO THE  AQUARIUM</a:t>
            </a:r>
            <a:endParaRPr sz="1600" b="1" dirty="0"/>
          </a:p>
          <a:p>
            <a:pPr lvl="1">
              <a:lnSpc>
                <a:spcPct val="100000"/>
              </a:lnSpc>
              <a:spcBef>
                <a:spcPts val="0"/>
              </a:spcBef>
            </a:pPr>
            <a:r>
              <a:rPr lang="en" dirty="0"/>
              <a:t>Starting at 6:00 PM Charter Bus Transportation to the Aquarium will leave from John Portman Street beside the hotel. </a:t>
            </a:r>
            <a:endParaRPr dirty="0"/>
          </a:p>
          <a:p>
            <a:pPr lvl="1">
              <a:lnSpc>
                <a:spcPct val="75000"/>
              </a:lnSpc>
              <a:spcBef>
                <a:spcPts val="1067"/>
              </a:spcBef>
            </a:pPr>
            <a:r>
              <a:rPr lang="en" dirty="0"/>
              <a:t>3 Busses will run as a shuttle and will depart as full, returning from the aquarium to collect additional attendees.</a:t>
            </a:r>
            <a:endParaRPr dirty="0"/>
          </a:p>
          <a:p>
            <a:pPr lvl="1">
              <a:lnSpc>
                <a:spcPct val="75000"/>
              </a:lnSpc>
              <a:spcBef>
                <a:spcPts val="1067"/>
              </a:spcBef>
            </a:pPr>
            <a:r>
              <a:rPr lang="en" dirty="0"/>
              <a:t>John Portman street can be accessed from a side access near the front desk on the hotel lobby level. </a:t>
            </a:r>
            <a:endParaRPr dirty="0"/>
          </a:p>
          <a:p>
            <a:pPr lvl="1">
              <a:lnSpc>
                <a:spcPct val="75000"/>
              </a:lnSpc>
              <a:spcBef>
                <a:spcPts val="1067"/>
              </a:spcBef>
            </a:pPr>
            <a:r>
              <a:rPr lang="en" dirty="0"/>
              <a:t>Signage and Staff will be available to direct attendees to busses.</a:t>
            </a:r>
            <a:endParaRPr dirty="0"/>
          </a:p>
          <a:p>
            <a:pPr indent="0">
              <a:buNone/>
            </a:pPr>
            <a:endParaRPr sz="667" dirty="0"/>
          </a:p>
          <a:p>
            <a:pPr indent="-406390">
              <a:lnSpc>
                <a:spcPct val="100000"/>
              </a:lnSpc>
              <a:buSzPts val="1200"/>
            </a:pPr>
            <a:r>
              <a:rPr lang="en" sz="1600" b="1" dirty="0"/>
              <a:t>LEAVING THE  AQUARIUM FOR THE HOTEL</a:t>
            </a:r>
            <a:endParaRPr sz="1600" b="1" dirty="0"/>
          </a:p>
          <a:p>
            <a:pPr lvl="1">
              <a:lnSpc>
                <a:spcPct val="100000"/>
              </a:lnSpc>
              <a:spcBef>
                <a:spcPts val="0"/>
              </a:spcBef>
            </a:pPr>
            <a:r>
              <a:rPr lang="en" dirty="0"/>
              <a:t>Starting at 8:15 PM  busses will leave the Aquarium departing as full.</a:t>
            </a:r>
            <a:endParaRPr dirty="0"/>
          </a:p>
          <a:p>
            <a:pPr lvl="1">
              <a:lnSpc>
                <a:spcPct val="75000"/>
              </a:lnSpc>
              <a:spcBef>
                <a:spcPts val="1067"/>
              </a:spcBef>
            </a:pPr>
            <a:r>
              <a:rPr lang="en" dirty="0"/>
              <a:t>Last shuttle to the Hilton will leave at 9:30 PM.</a:t>
            </a:r>
            <a:endParaRPr dirty="0"/>
          </a:p>
          <a:p>
            <a:pPr marL="0" indent="0">
              <a:buNone/>
            </a:pPr>
            <a:endParaRPr sz="1467"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629200" y="307534"/>
            <a:ext cx="10962800" cy="1213324"/>
          </a:xfrm>
          <a:prstGeom prst="rect">
            <a:avLst/>
          </a:prstGeom>
          <a:noFill/>
          <a:ln>
            <a:noFill/>
          </a:ln>
        </p:spPr>
        <p:txBody>
          <a:bodyPr spcFirstLastPara="1" wrap="square" lIns="121900" tIns="121900" rIns="121900" bIns="121900" anchor="b" anchorCtr="0">
            <a:noAutofit/>
          </a:bodyPr>
          <a:lstStyle/>
          <a:p>
            <a:r>
              <a:rPr lang="en" dirty="0"/>
              <a:t>40th Anniversary Polo Shirts</a:t>
            </a:r>
            <a:endParaRPr dirty="0"/>
          </a:p>
        </p:txBody>
      </p:sp>
      <p:sp>
        <p:nvSpPr>
          <p:cNvPr id="126" name="Google Shape;126;p10"/>
          <p:cNvSpPr txBox="1">
            <a:spLocks noGrp="1"/>
          </p:cNvSpPr>
          <p:nvPr>
            <p:ph type="body" idx="1"/>
          </p:nvPr>
        </p:nvSpPr>
        <p:spPr>
          <a:xfrm>
            <a:off x="641769" y="2275002"/>
            <a:ext cx="11097744" cy="4487159"/>
          </a:xfrm>
          <a:prstGeom prst="rect">
            <a:avLst/>
          </a:prstGeom>
          <a:noFill/>
          <a:ln>
            <a:noFill/>
          </a:ln>
        </p:spPr>
        <p:txBody>
          <a:bodyPr spcFirstLastPara="1" wrap="square" lIns="121900" tIns="121900" rIns="121900" bIns="121900" anchor="t" anchorCtr="0">
            <a:noAutofit/>
          </a:bodyPr>
          <a:lstStyle/>
          <a:p>
            <a:pPr marL="0" indent="0" algn="just">
              <a:buNone/>
            </a:pPr>
            <a:r>
              <a:rPr lang="en" dirty="0"/>
              <a:t>Commemorative shirts honoring 40 years of IEEE 802 Standards (1980 - 2020) were produced for the 2020 March Plenary.  These limited quantity shirts are available to In-person attendees who requested one during their 2023 M</a:t>
            </a:r>
            <a:r>
              <a:rPr lang="en-US" dirty="0"/>
              <a:t>a</a:t>
            </a:r>
            <a:r>
              <a:rPr lang="en" dirty="0"/>
              <a:t>rch event registration.  Please collect your shirt when you pickup your badge.</a:t>
            </a:r>
            <a:endParaRPr dirty="0"/>
          </a:p>
          <a:p>
            <a:pPr marL="0" indent="0" algn="just">
              <a:spcBef>
                <a:spcPts val="2133"/>
              </a:spcBef>
              <a:buNone/>
            </a:pPr>
            <a:r>
              <a:rPr lang="en" dirty="0"/>
              <a:t>The Shirts are free and come in a variety of sizes. As the sizes available are based on requests from 2020 we will do our best to accommodate current requests but cannot guarantee everyone's first choice size will be available.</a:t>
            </a:r>
          </a:p>
          <a:p>
            <a:pPr marL="0" indent="0" algn="just">
              <a:spcBef>
                <a:spcPts val="2133"/>
              </a:spcBef>
              <a:buNone/>
            </a:pPr>
            <a:r>
              <a:rPr lang="en" dirty="0"/>
              <a:t>In-person attendees that have changed their mind and now would like a shirt, may check for any leftover sizes starting on Tuesday afternoon.</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1"/>
          <p:cNvSpPr txBox="1">
            <a:spLocks noGrp="1"/>
          </p:cNvSpPr>
          <p:nvPr>
            <p:ph type="title"/>
          </p:nvPr>
        </p:nvSpPr>
        <p:spPr>
          <a:xfrm>
            <a:off x="629200" y="515333"/>
            <a:ext cx="10962800" cy="1493335"/>
          </a:xfrm>
          <a:prstGeom prst="rect">
            <a:avLst/>
          </a:prstGeom>
          <a:noFill/>
          <a:ln>
            <a:noFill/>
          </a:ln>
        </p:spPr>
        <p:txBody>
          <a:bodyPr spcFirstLastPara="1" wrap="square" lIns="121900" tIns="121900" rIns="121900" bIns="121900" anchor="b" anchorCtr="0">
            <a:noAutofit/>
          </a:bodyPr>
          <a:lstStyle/>
          <a:p>
            <a:pPr algn="ctr"/>
            <a:r>
              <a:rPr lang="en" sz="3600" dirty="0"/>
              <a:t>Thanks for helping us make this session a success, we look forward to working with you again!</a:t>
            </a:r>
            <a:endParaRPr sz="3600" dirty="0"/>
          </a:p>
        </p:txBody>
      </p:sp>
      <p:sp>
        <p:nvSpPr>
          <p:cNvPr id="132" name="Google Shape;132;p11"/>
          <p:cNvSpPr txBox="1">
            <a:spLocks noGrp="1"/>
          </p:cNvSpPr>
          <p:nvPr>
            <p:ph type="body" idx="1"/>
          </p:nvPr>
        </p:nvSpPr>
        <p:spPr>
          <a:xfrm>
            <a:off x="629200" y="2362985"/>
            <a:ext cx="11336557" cy="4298623"/>
          </a:xfrm>
          <a:prstGeom prst="rect">
            <a:avLst/>
          </a:prstGeom>
          <a:noFill/>
          <a:ln>
            <a:noFill/>
          </a:ln>
        </p:spPr>
        <p:txBody>
          <a:bodyPr spcFirstLastPara="1" wrap="square" lIns="121900" tIns="121900" rIns="121900" bIns="121900" anchor="t" anchorCtr="0">
            <a:noAutofit/>
          </a:bodyPr>
          <a:lstStyle/>
          <a:p>
            <a:pPr marL="0" indent="0">
              <a:buNone/>
            </a:pPr>
            <a:r>
              <a:rPr lang="en" sz="2133" dirty="0"/>
              <a:t>The next IEEE 802 Plenary Session will be July 9-14, 2023. The session will be a Mixed Mode with In-Person participation at the Estrel Berlin in Berlin, Germany.</a:t>
            </a:r>
            <a:endParaRPr sz="2133" dirty="0"/>
          </a:p>
          <a:p>
            <a:pPr marL="0" indent="0" algn="ctr">
              <a:spcBef>
                <a:spcPts val="2133"/>
              </a:spcBef>
              <a:buNone/>
            </a:pPr>
            <a:r>
              <a:rPr lang="en" sz="2133" b="1" dirty="0"/>
              <a:t>Session Information and Registration Link will be available in April 2023</a:t>
            </a:r>
            <a:endParaRPr sz="2133" b="1" dirty="0"/>
          </a:p>
          <a:p>
            <a:pPr marL="0" indent="0">
              <a:spcBef>
                <a:spcPts val="2133"/>
              </a:spcBef>
              <a:buNone/>
            </a:pPr>
            <a:r>
              <a:rPr lang="en" sz="2133" dirty="0"/>
              <a:t>If you have any questions about the current session or the July 2023 IEEE 802 Plenary please contact us:</a:t>
            </a:r>
            <a:endParaRPr sz="2133" dirty="0"/>
          </a:p>
          <a:p>
            <a:pPr marL="0" indent="0">
              <a:spcBef>
                <a:spcPts val="2133"/>
              </a:spcBef>
              <a:buNone/>
            </a:pPr>
            <a:r>
              <a:rPr lang="en" sz="2133" dirty="0"/>
              <a:t>Face to Face Events</a:t>
            </a:r>
            <a:endParaRPr sz="2133" dirty="0"/>
          </a:p>
          <a:p>
            <a:pPr marL="0" indent="0">
              <a:buNone/>
            </a:pPr>
            <a:r>
              <a:rPr lang="en" sz="2133" dirty="0"/>
              <a:t>IEEE 802 Wireless Meeting Planner</a:t>
            </a:r>
            <a:endParaRPr sz="2133" dirty="0"/>
          </a:p>
          <a:p>
            <a:pPr marL="0" indent="0">
              <a:spcBef>
                <a:spcPts val="2133"/>
              </a:spcBef>
              <a:buNone/>
            </a:pPr>
            <a:r>
              <a:rPr lang="en" sz="2133" dirty="0"/>
              <a:t>Email: </a:t>
            </a:r>
            <a:r>
              <a:rPr lang="en" sz="2133" u="sng" dirty="0">
                <a:solidFill>
                  <a:schemeClr val="hlink"/>
                </a:solidFill>
                <a:hlinkClick r:id="rId3"/>
              </a:rPr>
              <a:t>802info@facetoface-events.com</a:t>
            </a:r>
            <a:endParaRPr sz="2133" dirty="0"/>
          </a:p>
          <a:p>
            <a:pPr marL="0" indent="0">
              <a:buNone/>
            </a:pPr>
            <a:endParaRPr dirty="0"/>
          </a:p>
          <a:p>
            <a:pPr marL="0" indent="0">
              <a:buNone/>
            </a:pPr>
            <a:endParaRPr dirty="0"/>
          </a:p>
          <a:p>
            <a:pPr marL="0" indent="0">
              <a:buNone/>
            </a:pPr>
            <a:r>
              <a:rPr lang="en" dirty="0"/>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March 802 Plenary Registration report</a:t>
            </a:r>
            <a:br>
              <a:rPr lang="en-US" sz="3200" dirty="0"/>
            </a:br>
            <a:r>
              <a:rPr lang="en-US" sz="3200" dirty="0"/>
              <a:t>as </a:t>
            </a:r>
            <a:r>
              <a:rPr lang="en-US" sz="3200"/>
              <a:t>of 03/12/23 – 8:00 ET</a:t>
            </a:r>
            <a:endParaRPr lang="en-US" sz="3200" dirty="0"/>
          </a:p>
        </p:txBody>
      </p:sp>
      <p:pic>
        <p:nvPicPr>
          <p:cNvPr id="7" name="Picture 6">
            <a:extLst>
              <a:ext uri="{FF2B5EF4-FFF2-40B4-BE49-F238E27FC236}">
                <a16:creationId xmlns:a16="http://schemas.microsoft.com/office/drawing/2014/main" id="{61C5113B-BEFD-D47C-F935-130BD1A5AFAF}"/>
              </a:ext>
            </a:extLst>
          </p:cNvPr>
          <p:cNvPicPr>
            <a:picLocks noChangeAspect="1"/>
          </p:cNvPicPr>
          <p:nvPr/>
        </p:nvPicPr>
        <p:blipFill>
          <a:blip r:embed="rId2"/>
          <a:stretch>
            <a:fillRect/>
          </a:stretch>
        </p:blipFill>
        <p:spPr>
          <a:xfrm>
            <a:off x="2212082" y="1429922"/>
            <a:ext cx="7922517" cy="4818478"/>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356224"/>
          </a:xfrm>
        </p:spPr>
        <p:txBody>
          <a:bodyPr/>
          <a:lstStyle/>
          <a:p>
            <a:r>
              <a:rPr lang="en-US" sz="2000" b="1" dirty="0"/>
              <a:t>802 WG Chairs, Please Straw Poll your membership:</a:t>
            </a:r>
          </a:p>
          <a:p>
            <a:pPr marL="400050" lvl="1" indent="0">
              <a:buNone/>
            </a:pPr>
            <a:r>
              <a:rPr lang="en-US" sz="2000" dirty="0"/>
              <a:t>1.If the 2023 July Plenary Session were held at the </a:t>
            </a:r>
            <a:r>
              <a:rPr lang="en-US" sz="2000" dirty="0" err="1"/>
              <a:t>Estrel</a:t>
            </a:r>
            <a:r>
              <a:rPr lang="en-US" sz="2000" dirty="0"/>
              <a:t> Hotel Berlin, Germany as an in-person only session, would you attend?</a:t>
            </a:r>
          </a:p>
          <a:p>
            <a:pPr lvl="2"/>
            <a:r>
              <a:rPr lang="en-US" sz="2000" dirty="0"/>
              <a:t>Yes/No</a:t>
            </a:r>
          </a:p>
          <a:p>
            <a:pPr marL="457200" lvl="1" indent="0">
              <a:buNone/>
            </a:pPr>
            <a:r>
              <a:rPr lang="en-US" sz="2000" dirty="0"/>
              <a:t>2. If the 2023 July Plenary Session is held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000" b="1" dirty="0"/>
              <a:t>802 Wireless WGs please ask similar question for the 2023 May 802 Wireless Interim in Orlando, Florida:</a:t>
            </a:r>
          </a:p>
          <a:p>
            <a:pPr lvl="2"/>
            <a:r>
              <a:rPr lang="en-US" sz="2000" dirty="0"/>
              <a:t>3. If the 2023 May Interim Session is held in Orlando, Florida, as a mixed-mode session, will you attend: Attend In-person / Attend Virtually (remotely) /</a:t>
            </a:r>
          </a:p>
          <a:p>
            <a:pPr marL="914400" lvl="2" indent="0">
              <a:buNone/>
            </a:pPr>
            <a:r>
              <a:rPr lang="en-US" sz="2000" dirty="0"/>
              <a:t> Will not attend plenary </a:t>
            </a:r>
          </a:p>
          <a:p>
            <a:pPr marL="400050" lvl="1" indent="0">
              <a:buNone/>
            </a:pPr>
            <a:endParaRPr lang="en-US" sz="2000" dirty="0"/>
          </a:p>
          <a:p>
            <a:endParaRPr lang="en-US" sz="2000" dirty="0"/>
          </a:p>
        </p:txBody>
      </p:sp>
    </p:spTree>
    <p:extLst>
      <p:ext uri="{BB962C8B-B14F-4D97-AF65-F5344CB8AC3E}">
        <p14:creationId xmlns:p14="http://schemas.microsoft.com/office/powerpoint/2010/main" val="30226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a:t>
            </a:r>
          </a:p>
          <a:p>
            <a:pPr lvl="1"/>
            <a:r>
              <a:rPr lang="en-US" sz="2000" dirty="0"/>
              <a:t>How many people would like to come back to this venue? </a:t>
            </a:r>
          </a:p>
          <a:p>
            <a:pPr lvl="2"/>
            <a:r>
              <a:rPr lang="en-US" sz="2000" dirty="0"/>
              <a:t>Yes/No</a:t>
            </a:r>
          </a:p>
          <a:p>
            <a:pPr lvl="1"/>
            <a:r>
              <a:rPr lang="en-US" sz="2000" dirty="0"/>
              <a:t>Did you go to the social?</a:t>
            </a:r>
          </a:p>
          <a:p>
            <a:pPr lvl="2"/>
            <a:r>
              <a:rPr lang="en-US" sz="2000" dirty="0"/>
              <a:t>Yes/No</a:t>
            </a:r>
          </a:p>
          <a:p>
            <a:pPr lvl="1"/>
            <a:r>
              <a:rPr lang="en-US" sz="2000" dirty="0"/>
              <a:t>Did you like the social?</a:t>
            </a:r>
          </a:p>
          <a:p>
            <a:pPr lvl="2"/>
            <a:r>
              <a:rPr lang="en-US" sz="2000" dirty="0"/>
              <a:t>Yes/No</a:t>
            </a:r>
          </a:p>
        </p:txBody>
      </p:sp>
    </p:spTree>
    <p:extLst>
      <p:ext uri="{BB962C8B-B14F-4D97-AF65-F5344CB8AC3E}">
        <p14:creationId xmlns:p14="http://schemas.microsoft.com/office/powerpoint/2010/main" val="20001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year end.</a:t>
            </a:r>
          </a:p>
          <a:p>
            <a:endParaRPr lang="en-US" sz="2400" dirty="0"/>
          </a:p>
          <a:p>
            <a:r>
              <a:rPr lang="en-US" sz="2400" dirty="0"/>
              <a:t>Future Venue </a:t>
            </a:r>
            <a:r>
              <a:rPr lang="en-US" sz="2400" dirty="0" err="1"/>
              <a:t>AdHoc</a:t>
            </a:r>
            <a:r>
              <a:rPr lang="en-US" sz="2400" dirty="0"/>
              <a:t>: Next Plenary </a:t>
            </a:r>
          </a:p>
          <a:p>
            <a:pPr lvl="1"/>
            <a:r>
              <a:rPr lang="en-US" sz="2400" dirty="0"/>
              <a:t>Thursday 16 March 2023 7:30am Room 202 - 2nd FL</a:t>
            </a:r>
          </a:p>
          <a:p>
            <a:pPr lvl="2"/>
            <a:r>
              <a:rPr lang="en-US" dirty="0"/>
              <a:t>Review Resources for 2023 July Plenary</a:t>
            </a:r>
          </a:p>
          <a:p>
            <a:pPr lvl="2"/>
            <a:r>
              <a:rPr lang="en-US" dirty="0"/>
              <a:t>Review requirement expectations/actuals for this week</a:t>
            </a:r>
          </a:p>
          <a:p>
            <a:r>
              <a:rPr lang="en-US" sz="2400" dirty="0"/>
              <a:t>Future Venue Ad-Hoc: Futures</a:t>
            </a:r>
          </a:p>
          <a:p>
            <a:pPr lvl="1"/>
            <a:r>
              <a:rPr lang="en-US" sz="2400" dirty="0"/>
              <a:t>Thursday 16 March 2023 8:00 am Room 202 - 2nd FL</a:t>
            </a:r>
          </a:p>
          <a:p>
            <a:pPr lvl="2"/>
            <a:r>
              <a:rPr lang="en-US" dirty="0"/>
              <a:t>Review requirements for future sessions.</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000" b="1" dirty="0"/>
              <a:t>Student Outreach Program for Berlin July 2023</a:t>
            </a:r>
          </a:p>
          <a:p>
            <a:r>
              <a:rPr lang="en-US" sz="2000" dirty="0"/>
              <a:t>The purpose of our Student Outreach program is to give students a chance to see firsthand how the Standards process works.  We realize it is like getting a drink from a fire-hose, but it does give a good first look into the process.  </a:t>
            </a:r>
          </a:p>
          <a:p>
            <a:endParaRPr lang="en-US" sz="2000" dirty="0"/>
          </a:p>
          <a:p>
            <a:r>
              <a:rPr lang="en-US" sz="2000" dirty="0"/>
              <a:t>It is a one-day event Tuesday of the Plenary Week:</a:t>
            </a:r>
          </a:p>
          <a:p>
            <a:pPr lvl="1"/>
            <a:r>
              <a:rPr lang="en-US" sz="2000" dirty="0"/>
              <a:t>7:30-9:00 – sign in and get badge</a:t>
            </a:r>
          </a:p>
          <a:p>
            <a:pPr lvl="1"/>
            <a:r>
              <a:rPr lang="en-US" sz="2000" dirty="0"/>
              <a:t>9:00am Start with an introduction meeting with a couple of the 802 Leadership members to orient the students to what activities may be of most interest to them that day</a:t>
            </a:r>
          </a:p>
          <a:p>
            <a:pPr lvl="1"/>
            <a:r>
              <a:rPr lang="en-US" sz="2000" dirty="0"/>
              <a:t>10:30am (AM2) the students attend actual working meetings and can meet and participate in the discussions.  </a:t>
            </a:r>
            <a:br>
              <a:rPr lang="en-US" sz="2800" kern="1200" dirty="0">
                <a:solidFill>
                  <a:schemeClr val="tx1"/>
                </a:solidFill>
                <a:effectLst/>
                <a:latin typeface="+mn-lt"/>
                <a:ea typeface="+mn-ea"/>
                <a:cs typeface="+mn-cs"/>
              </a:rPr>
            </a:br>
            <a:br>
              <a:rPr lang="en-US" sz="2800" kern="1200" dirty="0">
                <a:solidFill>
                  <a:schemeClr val="tx1"/>
                </a:solidFill>
                <a:effectLst/>
                <a:latin typeface="+mn-lt"/>
                <a:ea typeface="+mn-ea"/>
                <a:cs typeface="+mn-cs"/>
              </a:rPr>
            </a:br>
            <a:br>
              <a:rPr lang="en-US" sz="2000" dirty="0"/>
            </a:br>
            <a:endParaRPr lang="en-US" sz="2000" dirty="0"/>
          </a:p>
        </p:txBody>
      </p:sp>
    </p:spTree>
    <p:extLst>
      <p:ext uri="{BB962C8B-B14F-4D97-AF65-F5344CB8AC3E}">
        <p14:creationId xmlns:p14="http://schemas.microsoft.com/office/powerpoint/2010/main" val="3368590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a:t>
            </a:r>
            <a:endParaRPr lang="en-US" sz="2000"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1600" dirty="0">
                <a:hlinkClick r:id="rId2"/>
              </a:rPr>
              <a:t>https://www.ieee802.org/Univ_Outreach.shtml</a:t>
            </a:r>
            <a:endParaRPr lang="en-US" altLang="en-US" sz="1600" dirty="0"/>
          </a:p>
          <a:p>
            <a:endParaRPr lang="en-US" sz="2000" dirty="0"/>
          </a:p>
          <a:p>
            <a:pPr marL="0" indent="0">
              <a:buNone/>
            </a:pPr>
            <a:r>
              <a:rPr lang="en-US" sz="2000" dirty="0"/>
              <a:t>A motion to approve program for July 2023 will be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July Plenary</a:t>
            </a:r>
          </a:p>
          <a:p>
            <a:pPr lvl="2" fontAlgn="b"/>
            <a:r>
              <a:rPr lang="en-US" dirty="0"/>
              <a:t>Hilton Atlanta, GA, USA</a:t>
            </a:r>
          </a:p>
          <a:p>
            <a:pPr lvl="2" fontAlgn="b"/>
            <a:endParaRPr lang="en-US" dirty="0"/>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endParaRPr lang="en-US" dirty="0"/>
          </a:p>
        </p:txBody>
      </p:sp>
    </p:spTree>
    <p:extLst>
      <p:ext uri="{BB962C8B-B14F-4D97-AF65-F5344CB8AC3E}">
        <p14:creationId xmlns:p14="http://schemas.microsoft.com/office/powerpoint/2010/main" val="518087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2"/>
            <a:r>
              <a:rPr lang="en-US" sz="1600" dirty="0"/>
              <a:t>Review Contract Status</a:t>
            </a:r>
          </a:p>
          <a:p>
            <a:pPr lvl="2"/>
            <a:r>
              <a:rPr lang="en-US" sz="1600" dirty="0"/>
              <a:t>Review requirements for future sessions.</a:t>
            </a:r>
          </a:p>
          <a:p>
            <a:pPr lvl="2"/>
            <a:r>
              <a:rPr lang="en-US" sz="1600" dirty="0"/>
              <a:t>Review requirement expectations/actuals for this week.</a:t>
            </a:r>
          </a:p>
          <a:p>
            <a:pPr marL="914400" lvl="2" indent="0">
              <a:buNone/>
            </a:pPr>
            <a:endParaRPr lang="en-US" sz="1600" dirty="0"/>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504578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3357-DC43-AD74-067E-BC60FDA9E820}"/>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8A7D349B-0F4A-65C0-A99D-9B8D755A0896}"/>
              </a:ext>
            </a:extLst>
          </p:cNvPr>
          <p:cNvSpPr>
            <a:spLocks noGrp="1"/>
          </p:cNvSpPr>
          <p:nvPr>
            <p:ph idx="1"/>
          </p:nvPr>
        </p:nvSpPr>
        <p:spPr>
          <a:xfrm>
            <a:off x="334433" y="1341438"/>
            <a:ext cx="10972800" cy="4830762"/>
          </a:xfrm>
        </p:spPr>
        <p:txBody>
          <a:bodyPr/>
          <a:lstStyle/>
          <a:p>
            <a:endParaRPr lang="en-US" sz="2000" dirty="0"/>
          </a:p>
          <a:p>
            <a:endParaRPr lang="en-US" sz="2000" dirty="0"/>
          </a:p>
        </p:txBody>
      </p:sp>
    </p:spTree>
    <p:extLst>
      <p:ext uri="{BB962C8B-B14F-4D97-AF65-F5344CB8AC3E}">
        <p14:creationId xmlns:p14="http://schemas.microsoft.com/office/powerpoint/2010/main" val="3341178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March 17</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dirty="0"/>
              <a:t>802 Closing EC Agenda Items:</a:t>
            </a:r>
          </a:p>
          <a:p>
            <a:pPr lvl="1"/>
            <a:r>
              <a:rPr lang="en-US" altLang="en-US" dirty="0"/>
              <a:t>4.02 MI Future Meetings					10 mins</a:t>
            </a:r>
          </a:p>
          <a:p>
            <a:pPr lvl="1"/>
            <a:r>
              <a:rPr lang="en-US" altLang="en-US" dirty="0"/>
              <a:t>4.03 MI IEEE 802 March 2023 Meeting Fee		10 mins</a:t>
            </a:r>
          </a:p>
          <a:p>
            <a:pPr lvl="1"/>
            <a:r>
              <a:rPr lang="en-US" altLang="en-US" dirty="0"/>
              <a:t>4.06 MI Student Outreach Program July 2023		10 mins</a:t>
            </a:r>
          </a:p>
          <a:p>
            <a:pPr lvl="1"/>
            <a:r>
              <a:rPr lang="en-US" altLang="en-US" dirty="0"/>
              <a:t>8.033 II Executive Secretary Report			  	0 mins</a:t>
            </a:r>
          </a:p>
          <a:p>
            <a:pPr lvl="1"/>
            <a:r>
              <a:rPr lang="en-US" altLang="en-US" dirty="0"/>
              <a:t>8.04 MI Announcement of 802 EC Interim Telecon	5 mins</a:t>
            </a:r>
          </a:p>
          <a:p>
            <a:pPr lvl="1"/>
            <a:r>
              <a:rPr lang="en-US" altLang="en-US" dirty="0"/>
              <a:t>8.05 II Call for Tutorials for July 2023 Plenary	  	3 mins</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800100" y="1371600"/>
            <a:ext cx="10591800" cy="4648197"/>
          </a:xfrm>
        </p:spPr>
        <p:txBody>
          <a:bodyPr/>
          <a:lstStyle/>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Vancouver, Canada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Possible need for penalty offset-  Le Centre Sheraton Montreal, Montreal (July 2022)</a:t>
            </a:r>
          </a:p>
          <a:p>
            <a:r>
              <a:rPr lang="en-US" sz="1600" dirty="0">
                <a:highlight>
                  <a:srgbClr val="33CCFF"/>
                </a:highlight>
              </a:rPr>
              <a:t>2026 March 8-13 - Hyatt Regency Chicago, Chicago, IL, United States (March 2024) – (Contract pending)</a:t>
            </a:r>
          </a:p>
          <a:p>
            <a:r>
              <a:rPr lang="en-US" sz="1600" dirty="0"/>
              <a:t>2027 – Nov 14-19 – Hawaiian Village, Oahu, Hawaii, United States</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3535047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#1 for 2023 January 802W Interim</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8" y="1196976"/>
            <a:ext cx="8054975" cy="5256212"/>
          </a:xfrm>
        </p:spPr>
        <p:txBody>
          <a:bodyPr>
            <a:normAutofit/>
          </a:bodyPr>
          <a:lstStyle/>
          <a:p>
            <a:pPr marL="0" indent="0">
              <a:buNone/>
            </a:pPr>
            <a:r>
              <a:rPr lang="en-US" sz="2400" dirty="0"/>
              <a:t>1. If the 203 January 802W Interim Session is held in Baltimore, MD, USA as an </a:t>
            </a:r>
            <a:r>
              <a:rPr lang="en-US" sz="2400" b="1" u="sng" dirty="0"/>
              <a:t>in-person</a:t>
            </a:r>
            <a:r>
              <a:rPr lang="en-US" sz="2400" dirty="0"/>
              <a:t> only session, will you attend?</a:t>
            </a:r>
          </a:p>
          <a:p>
            <a:r>
              <a:rPr lang="en-US" sz="2400" dirty="0"/>
              <a:t>	         Yes		No		Minimum Viable</a:t>
            </a:r>
          </a:p>
          <a:p>
            <a:r>
              <a:rPr lang="en-US" sz="2400" dirty="0"/>
              <a:t>802.1	 -		  -			  </a:t>
            </a:r>
            <a:r>
              <a:rPr lang="en-US" sz="2400" dirty="0">
                <a:solidFill>
                  <a:srgbClr val="C00000"/>
                </a:solidFill>
              </a:rPr>
              <a:t>90</a:t>
            </a:r>
          </a:p>
          <a:p>
            <a:r>
              <a:rPr lang="en-US" sz="2400" dirty="0"/>
              <a:t>802.11	 59		 48			</a:t>
            </a:r>
            <a:r>
              <a:rPr lang="en-US" sz="2400" dirty="0">
                <a:solidFill>
                  <a:srgbClr val="C00000"/>
                </a:solidFill>
              </a:rPr>
              <a:t>175</a:t>
            </a:r>
          </a:p>
          <a:p>
            <a:r>
              <a:rPr lang="en-US" sz="2400" dirty="0"/>
              <a:t>802.15	 -		 -			  </a:t>
            </a:r>
            <a:r>
              <a:rPr lang="en-US" sz="2400" dirty="0">
                <a:solidFill>
                  <a:srgbClr val="C00000"/>
                </a:solidFill>
              </a:rPr>
              <a:t>45</a:t>
            </a:r>
          </a:p>
          <a:p>
            <a:r>
              <a:rPr lang="en-US" sz="2400" dirty="0"/>
              <a:t>802.18	  	  	    			  </a:t>
            </a:r>
            <a:r>
              <a:rPr lang="en-US" sz="2400" dirty="0">
                <a:solidFill>
                  <a:srgbClr val="C00000"/>
                </a:solidFill>
              </a:rPr>
              <a:t>20</a:t>
            </a:r>
          </a:p>
          <a:p>
            <a:r>
              <a:rPr lang="en-US" sz="2400" dirty="0"/>
              <a:t>802.19	  27		  5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#2 for 2023 January 802W Interim</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000" dirty="0"/>
              <a:t>2. If the 2023 January 802W Interim Session is held in Baltimore, MD, USA as a </a:t>
            </a:r>
            <a:r>
              <a:rPr lang="en-US" sz="2000" b="1" u="sng" dirty="0"/>
              <a:t>mixed-mode</a:t>
            </a:r>
            <a:r>
              <a:rPr lang="en-US" sz="2000" dirty="0"/>
              <a:t> session, will you attend:</a:t>
            </a:r>
          </a:p>
          <a:p>
            <a:pPr marL="0" indent="0">
              <a:buNone/>
            </a:pPr>
            <a:r>
              <a:rPr lang="en-US" sz="2000" dirty="0"/>
              <a:t>        Attend In-person   Attend Virtually (remotely)   Will not attend plenary </a:t>
            </a:r>
          </a:p>
          <a:p>
            <a:r>
              <a:rPr lang="en-US" sz="2000" dirty="0"/>
              <a:t>802.1	21		25			2</a:t>
            </a:r>
          </a:p>
          <a:p>
            <a:r>
              <a:rPr lang="en-US" sz="2000" dirty="0"/>
              <a:t>802.11	49		57		 	4</a:t>
            </a:r>
          </a:p>
          <a:p>
            <a:r>
              <a:rPr lang="en-US" sz="2000" dirty="0"/>
              <a:t>802.15	21		23		 	2</a:t>
            </a:r>
          </a:p>
          <a:p>
            <a:r>
              <a:rPr lang="en-US" sz="2000" dirty="0"/>
              <a:t>802.18	-		-			-</a:t>
            </a:r>
          </a:p>
          <a:p>
            <a:r>
              <a:rPr lang="en-US" sz="2000" dirty="0"/>
              <a:t>802.19	-		-		 	-</a:t>
            </a:r>
          </a:p>
          <a:p>
            <a:pPr marL="0" indent="0">
              <a:buNone/>
            </a:pPr>
            <a:r>
              <a:rPr lang="en-US" sz="2000" dirty="0"/>
              <a:t>	Totals: 91		105			8</a:t>
            </a:r>
          </a:p>
        </p:txBody>
      </p:sp>
    </p:spTree>
    <p:extLst>
      <p:ext uri="{BB962C8B-B14F-4D97-AF65-F5344CB8AC3E}">
        <p14:creationId xmlns:p14="http://schemas.microsoft.com/office/powerpoint/2010/main" val="3930213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#3 for 2023 March</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74828" y="1196976"/>
            <a:ext cx="8054975" cy="5256212"/>
          </a:xfrm>
        </p:spPr>
        <p:txBody>
          <a:bodyPr>
            <a:normAutofit/>
          </a:bodyPr>
          <a:lstStyle/>
          <a:p>
            <a:pPr marL="0" indent="0">
              <a:buNone/>
            </a:pPr>
            <a:r>
              <a:rPr lang="en-US" sz="2400" dirty="0"/>
              <a:t>3. If the 2023 March Plenary Session is held in Atlanta, GA, USA as an </a:t>
            </a:r>
            <a:r>
              <a:rPr lang="en-US" sz="2400" b="1" u="sng" dirty="0"/>
              <a:t>in-person </a:t>
            </a:r>
            <a:r>
              <a:rPr lang="en-US" sz="2400" dirty="0"/>
              <a:t>only session, will you attend?</a:t>
            </a:r>
          </a:p>
          <a:p>
            <a:r>
              <a:rPr lang="en-US" sz="2400" dirty="0"/>
              <a:t>	         Yes		No		Minimum Viable</a:t>
            </a:r>
          </a:p>
          <a:p>
            <a:r>
              <a:rPr lang="en-US" sz="2400" dirty="0"/>
              <a:t>802.1	32		 17 			  </a:t>
            </a:r>
            <a:r>
              <a:rPr lang="en-US" sz="2400" dirty="0">
                <a:solidFill>
                  <a:srgbClr val="C00000"/>
                </a:solidFill>
              </a:rPr>
              <a:t>90</a:t>
            </a:r>
          </a:p>
          <a:p>
            <a:r>
              <a:rPr lang="en-US" sz="2400" dirty="0"/>
              <a:t>802.3	76		 66			</a:t>
            </a:r>
            <a:r>
              <a:rPr lang="en-US" sz="2400" dirty="0">
                <a:solidFill>
                  <a:srgbClr val="C00000"/>
                </a:solidFill>
              </a:rPr>
              <a:t>150</a:t>
            </a:r>
          </a:p>
          <a:p>
            <a:r>
              <a:rPr lang="en-US" sz="2400" dirty="0"/>
              <a:t>802.11	68		 43			</a:t>
            </a:r>
            <a:r>
              <a:rPr lang="en-US" sz="2400" dirty="0">
                <a:solidFill>
                  <a:srgbClr val="C00000"/>
                </a:solidFill>
              </a:rPr>
              <a:t>175</a:t>
            </a:r>
          </a:p>
          <a:p>
            <a:r>
              <a:rPr lang="en-US" sz="2400" dirty="0"/>
              <a:t>802.15	27		 19			  </a:t>
            </a:r>
            <a:r>
              <a:rPr lang="en-US" sz="2400" dirty="0">
                <a:solidFill>
                  <a:srgbClr val="C00000"/>
                </a:solidFill>
              </a:rPr>
              <a:t>45</a:t>
            </a:r>
          </a:p>
          <a:p>
            <a:r>
              <a:rPr lang="en-US" sz="2400" dirty="0"/>
              <a:t>802.18	15	  	   3  			  </a:t>
            </a:r>
            <a:r>
              <a:rPr lang="en-US" sz="2400" dirty="0">
                <a:solidFill>
                  <a:srgbClr val="C00000"/>
                </a:solidFill>
              </a:rPr>
              <a:t>20</a:t>
            </a:r>
          </a:p>
          <a:p>
            <a:r>
              <a:rPr lang="en-US" sz="2400" dirty="0"/>
              <a:t>802.19	24		   8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276		156			</a:t>
            </a:r>
            <a:r>
              <a:rPr lang="en-US" sz="2400" b="1" dirty="0">
                <a:solidFill>
                  <a:srgbClr val="FF0000"/>
                </a:solidFill>
              </a:rPr>
              <a:t>497</a:t>
            </a:r>
          </a:p>
        </p:txBody>
      </p:sp>
    </p:spTree>
    <p:extLst>
      <p:ext uri="{BB962C8B-B14F-4D97-AF65-F5344CB8AC3E}">
        <p14:creationId xmlns:p14="http://schemas.microsoft.com/office/powerpoint/2010/main" val="2213803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#4 for 2023 March</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400" dirty="0"/>
              <a:t>4. If the 2023 March Plenary Session is held in Atlanta, GA, USA as a </a:t>
            </a:r>
            <a:r>
              <a:rPr lang="en-US" sz="2400" b="1" u="sng" dirty="0"/>
              <a:t>mixed-mode </a:t>
            </a:r>
            <a:r>
              <a:rPr lang="en-US" sz="2400" dirty="0"/>
              <a:t>session, will you attend:</a:t>
            </a:r>
          </a:p>
          <a:p>
            <a:pPr marL="0" indent="0">
              <a:buNone/>
            </a:pPr>
            <a:r>
              <a:rPr lang="en-US" sz="2400" dirty="0"/>
              <a:t>        Attend In-person   Attend Virtually (remotely)   Will not attend plenary </a:t>
            </a:r>
          </a:p>
          <a:p>
            <a:r>
              <a:rPr lang="en-US" sz="2400" dirty="0"/>
              <a:t>802.1	25		24			0</a:t>
            </a:r>
          </a:p>
          <a:p>
            <a:r>
              <a:rPr lang="en-US" sz="2400" dirty="0"/>
              <a:t>802.3	65		75			2</a:t>
            </a:r>
          </a:p>
          <a:p>
            <a:r>
              <a:rPr lang="en-US" sz="2400" dirty="0"/>
              <a:t>802.11	64		59		 	0</a:t>
            </a:r>
          </a:p>
          <a:p>
            <a:r>
              <a:rPr lang="en-US" sz="2400" dirty="0"/>
              <a:t>802.15	24		22		 	0</a:t>
            </a:r>
          </a:p>
          <a:p>
            <a:r>
              <a:rPr lang="en-US" sz="2400" dirty="0"/>
              <a:t>802.18	14		 5			1</a:t>
            </a:r>
          </a:p>
          <a:p>
            <a:r>
              <a:rPr lang="en-US" sz="2400" dirty="0"/>
              <a:t>802.19	23		 7		 	2	</a:t>
            </a:r>
          </a:p>
          <a:p>
            <a:r>
              <a:rPr lang="en-US" sz="2400" dirty="0"/>
              <a:t>Totals</a:t>
            </a:r>
            <a:r>
              <a:rPr lang="en-US" sz="2400"/>
              <a:t>	215</a:t>
            </a:r>
            <a:r>
              <a:rPr lang="en-US" sz="2400" dirty="0"/>
              <a:t>		192			5</a:t>
            </a:r>
          </a:p>
        </p:txBody>
      </p:sp>
    </p:spTree>
    <p:extLst>
      <p:ext uri="{BB962C8B-B14F-4D97-AF65-F5344CB8AC3E}">
        <p14:creationId xmlns:p14="http://schemas.microsoft.com/office/powerpoint/2010/main" val="188986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13</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March 2023 – Hilton Atlanta – 40</a:t>
            </a:r>
            <a:r>
              <a:rPr lang="en-US" baseline="30000" dirty="0"/>
              <a:t>th</a:t>
            </a:r>
            <a:r>
              <a:rPr lang="en-US" dirty="0"/>
              <a:t> Anniversary Celebration</a:t>
            </a:r>
          </a:p>
          <a:p>
            <a:pPr marL="1371600" lvl="2" indent="-514350">
              <a:buAutoNum type="alphaLcPeriod"/>
            </a:pPr>
            <a:r>
              <a:rPr lang="en-US" dirty="0"/>
              <a:t>Other Future Sessions</a:t>
            </a: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9483-7B93-D5F2-FF24-746377439773}"/>
              </a:ext>
            </a:extLst>
          </p:cNvPr>
          <p:cNvSpPr>
            <a:spLocks noGrp="1"/>
          </p:cNvSpPr>
          <p:nvPr>
            <p:ph type="title"/>
          </p:nvPr>
        </p:nvSpPr>
        <p:spPr/>
        <p:txBody>
          <a:bodyPr/>
          <a:lstStyle/>
          <a:p>
            <a:r>
              <a:rPr lang="en-US" sz="3200" dirty="0"/>
              <a:t>Straw Poll #5 Nov 2022</a:t>
            </a:r>
          </a:p>
        </p:txBody>
      </p:sp>
      <p:sp>
        <p:nvSpPr>
          <p:cNvPr id="3" name="Content Placeholder 2">
            <a:extLst>
              <a:ext uri="{FF2B5EF4-FFF2-40B4-BE49-F238E27FC236}">
                <a16:creationId xmlns:a16="http://schemas.microsoft.com/office/drawing/2014/main" id="{D81B625F-4DBE-BA89-3519-E54170C8982E}"/>
              </a:ext>
            </a:extLst>
          </p:cNvPr>
          <p:cNvSpPr>
            <a:spLocks noGrp="1"/>
          </p:cNvSpPr>
          <p:nvPr>
            <p:ph idx="1"/>
          </p:nvPr>
        </p:nvSpPr>
        <p:spPr/>
        <p:txBody>
          <a:bodyPr/>
          <a:lstStyle/>
          <a:p>
            <a:r>
              <a:rPr lang="en-US" sz="2400" dirty="0"/>
              <a:t>How many people would like to come back to this venue? </a:t>
            </a:r>
          </a:p>
          <a:p>
            <a:pPr marL="2286000" lvl="5" indent="0">
              <a:buNone/>
            </a:pPr>
            <a:r>
              <a:rPr lang="en-US" sz="2400" dirty="0"/>
              <a:t>	Yes 		No		N/A</a:t>
            </a:r>
          </a:p>
          <a:p>
            <a:pPr lvl="2"/>
            <a:r>
              <a:rPr lang="en-US" dirty="0"/>
              <a:t>1		28		 7		19</a:t>
            </a:r>
          </a:p>
          <a:p>
            <a:pPr lvl="2"/>
            <a:r>
              <a:rPr lang="en-US" dirty="0"/>
              <a:t>3		70		27</a:t>
            </a:r>
          </a:p>
          <a:p>
            <a:pPr lvl="2"/>
            <a:r>
              <a:rPr lang="en-US" dirty="0"/>
              <a:t>11		43		  2</a:t>
            </a:r>
          </a:p>
          <a:p>
            <a:pPr lvl="2"/>
            <a:r>
              <a:rPr lang="en-US" dirty="0"/>
              <a:t>15 		25 		 0</a:t>
            </a:r>
          </a:p>
          <a:p>
            <a:pPr marL="914400" lvl="2" indent="0">
              <a:buNone/>
            </a:pPr>
            <a:r>
              <a:rPr lang="en-US" dirty="0"/>
              <a:t>Totals		166		36	</a:t>
            </a:r>
          </a:p>
        </p:txBody>
      </p:sp>
    </p:spTree>
    <p:extLst>
      <p:ext uri="{BB962C8B-B14F-4D97-AF65-F5344CB8AC3E}">
        <p14:creationId xmlns:p14="http://schemas.microsoft.com/office/powerpoint/2010/main" val="842108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78F7-872B-E975-EB67-EB9FDF890FB8}"/>
              </a:ext>
            </a:extLst>
          </p:cNvPr>
          <p:cNvSpPr>
            <a:spLocks noGrp="1"/>
          </p:cNvSpPr>
          <p:nvPr>
            <p:ph type="title"/>
          </p:nvPr>
        </p:nvSpPr>
        <p:spPr/>
        <p:txBody>
          <a:bodyPr/>
          <a:lstStyle/>
          <a:p>
            <a:r>
              <a:rPr lang="en-US" sz="3200" dirty="0"/>
              <a:t>Straw Poll #6 November 22 Attend Social</a:t>
            </a:r>
          </a:p>
        </p:txBody>
      </p:sp>
      <p:sp>
        <p:nvSpPr>
          <p:cNvPr id="3" name="Content Placeholder 2">
            <a:extLst>
              <a:ext uri="{FF2B5EF4-FFF2-40B4-BE49-F238E27FC236}">
                <a16:creationId xmlns:a16="http://schemas.microsoft.com/office/drawing/2014/main" id="{F765FBB1-8726-3CCA-6886-1D31F005E534}"/>
              </a:ext>
            </a:extLst>
          </p:cNvPr>
          <p:cNvSpPr>
            <a:spLocks noGrp="1"/>
          </p:cNvSpPr>
          <p:nvPr>
            <p:ph idx="1"/>
          </p:nvPr>
        </p:nvSpPr>
        <p:spPr/>
        <p:txBody>
          <a:bodyPr/>
          <a:lstStyle/>
          <a:p>
            <a:pPr marL="0" lvl="0" indent="0">
              <a:buNone/>
            </a:pPr>
            <a:r>
              <a:rPr lang="en-US" sz="2400" dirty="0"/>
              <a:t>6. Did you go to the social?</a:t>
            </a:r>
          </a:p>
          <a:p>
            <a:pPr marL="2286000" lvl="5" indent="0">
              <a:buNone/>
            </a:pPr>
            <a:r>
              <a:rPr lang="en-US" sz="2400" dirty="0"/>
              <a:t>	Yes 		No		N/A</a:t>
            </a:r>
          </a:p>
          <a:p>
            <a:pPr lvl="2"/>
            <a:r>
              <a:rPr lang="en-US" dirty="0"/>
              <a:t>1		19		9		27</a:t>
            </a:r>
          </a:p>
          <a:p>
            <a:pPr lvl="2"/>
            <a:r>
              <a:rPr lang="en-US" dirty="0"/>
              <a:t>3		41		11</a:t>
            </a:r>
          </a:p>
          <a:p>
            <a:pPr lvl="2"/>
            <a:r>
              <a:rPr lang="en-US" dirty="0"/>
              <a:t>11		40		  5</a:t>
            </a:r>
          </a:p>
          <a:p>
            <a:pPr lvl="2"/>
            <a:r>
              <a:rPr lang="en-US" dirty="0"/>
              <a:t>15 		27 		-		-</a:t>
            </a:r>
          </a:p>
          <a:p>
            <a:pPr lvl="2"/>
            <a:r>
              <a:rPr lang="en-US" dirty="0"/>
              <a:t>18</a:t>
            </a:r>
          </a:p>
          <a:p>
            <a:pPr lvl="2"/>
            <a:r>
              <a:rPr lang="en-US" dirty="0"/>
              <a:t>19</a:t>
            </a:r>
          </a:p>
          <a:p>
            <a:pPr marL="0" indent="0">
              <a:buNone/>
            </a:pPr>
            <a:r>
              <a:rPr lang="en-US" sz="2400" dirty="0"/>
              <a:t>	Poll total	127		25	</a:t>
            </a:r>
          </a:p>
          <a:p>
            <a:pPr marL="0" indent="0">
              <a:buNone/>
            </a:pPr>
            <a:r>
              <a:rPr lang="en-US" sz="2400" dirty="0"/>
              <a:t>Total Attendance counted at the door 314</a:t>
            </a:r>
          </a:p>
        </p:txBody>
      </p:sp>
    </p:spTree>
    <p:extLst>
      <p:ext uri="{BB962C8B-B14F-4D97-AF65-F5344CB8AC3E}">
        <p14:creationId xmlns:p14="http://schemas.microsoft.com/office/powerpoint/2010/main" val="4239473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DA-4397-9357-806F-B56C1C2988D5}"/>
              </a:ext>
            </a:extLst>
          </p:cNvPr>
          <p:cNvSpPr>
            <a:spLocks noGrp="1"/>
          </p:cNvSpPr>
          <p:nvPr>
            <p:ph type="title"/>
          </p:nvPr>
        </p:nvSpPr>
        <p:spPr/>
        <p:txBody>
          <a:bodyPr/>
          <a:lstStyle/>
          <a:p>
            <a:pPr marL="0" lvl="0" indent="0">
              <a:buNone/>
            </a:pPr>
            <a:r>
              <a:rPr lang="en-US" sz="3200" dirty="0"/>
              <a:t>Straw Poll #7 </a:t>
            </a:r>
            <a:r>
              <a:rPr lang="en-US" sz="3200" baseline="0" dirty="0"/>
              <a:t> November 22 Like social</a:t>
            </a:r>
            <a:endParaRPr lang="en-US" sz="3200" dirty="0"/>
          </a:p>
        </p:txBody>
      </p:sp>
      <p:sp>
        <p:nvSpPr>
          <p:cNvPr id="3" name="Content Placeholder 2">
            <a:extLst>
              <a:ext uri="{FF2B5EF4-FFF2-40B4-BE49-F238E27FC236}">
                <a16:creationId xmlns:a16="http://schemas.microsoft.com/office/drawing/2014/main" id="{4CDA1341-1445-C281-9307-9E543CC84EC0}"/>
              </a:ext>
            </a:extLst>
          </p:cNvPr>
          <p:cNvSpPr>
            <a:spLocks noGrp="1"/>
          </p:cNvSpPr>
          <p:nvPr>
            <p:ph idx="1"/>
          </p:nvPr>
        </p:nvSpPr>
        <p:spPr/>
        <p:txBody>
          <a:bodyPr/>
          <a:lstStyle/>
          <a:p>
            <a:pPr marL="0" lvl="0" indent="0">
              <a:buNone/>
            </a:pPr>
            <a:r>
              <a:rPr lang="en-US" sz="2400" dirty="0"/>
              <a:t>7. Did you like the social?</a:t>
            </a:r>
          </a:p>
          <a:p>
            <a:pPr marL="2286000" lvl="5" indent="0">
              <a:buNone/>
            </a:pPr>
            <a:r>
              <a:rPr lang="en-US" sz="2400" dirty="0"/>
              <a:t>	Yes 		No		N/A</a:t>
            </a:r>
          </a:p>
          <a:p>
            <a:pPr lvl="2"/>
            <a:r>
              <a:rPr lang="en-US" dirty="0"/>
              <a:t>1		14		 3		39</a:t>
            </a:r>
          </a:p>
          <a:p>
            <a:pPr lvl="2"/>
            <a:r>
              <a:rPr lang="en-US" dirty="0"/>
              <a:t>3		35		 2</a:t>
            </a:r>
          </a:p>
          <a:p>
            <a:pPr lvl="2"/>
            <a:r>
              <a:rPr lang="en-US" dirty="0"/>
              <a:t>11		33		 0</a:t>
            </a:r>
          </a:p>
          <a:p>
            <a:pPr lvl="2"/>
            <a:r>
              <a:rPr lang="en-US" dirty="0"/>
              <a:t>15 		21 		-		-</a:t>
            </a:r>
          </a:p>
          <a:p>
            <a:pPr lvl="2"/>
            <a:r>
              <a:rPr lang="en-US" dirty="0"/>
              <a:t>18</a:t>
            </a:r>
          </a:p>
          <a:p>
            <a:pPr lvl="2"/>
            <a:r>
              <a:rPr lang="en-US" dirty="0"/>
              <a:t>19</a:t>
            </a:r>
          </a:p>
          <a:p>
            <a:pPr marL="0" indent="0">
              <a:buNone/>
            </a:pPr>
            <a:r>
              <a:rPr lang="en-US" sz="2400" dirty="0"/>
              <a:t>	Poll Total	103		5</a:t>
            </a:r>
          </a:p>
        </p:txBody>
      </p:sp>
    </p:spTree>
    <p:extLst>
      <p:ext uri="{BB962C8B-B14F-4D97-AF65-F5344CB8AC3E}">
        <p14:creationId xmlns:p14="http://schemas.microsoft.com/office/powerpoint/2010/main" val="38517452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4.03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8"/>
            <a:ext cx="9982200" cy="4983162"/>
          </a:xfrm>
        </p:spPr>
        <p:txBody>
          <a:bodyPr/>
          <a:lstStyle/>
          <a:p>
            <a:r>
              <a:rPr lang="en-US" sz="2400" dirty="0"/>
              <a:t>Site Visits are included in the SOW for the Meeting Planner and Network Service Providers, the IEEE 802 Executive Secretary is requesting approval to attend potential Site visit Dec/January.</a:t>
            </a:r>
          </a:p>
          <a:p>
            <a:r>
              <a:rPr lang="en-US" sz="2400" dirty="0"/>
              <a:t>Move to approve Hawaiian Village Hotel Site Visit for IEEE 802 Executive Secretary not to exceed $3,000.</a:t>
            </a:r>
          </a:p>
          <a:p>
            <a:r>
              <a:rPr lang="en-US" sz="2400" dirty="0"/>
              <a:t>Move: Rosdahl</a:t>
            </a:r>
          </a:p>
          <a:p>
            <a:r>
              <a:rPr lang="en-US" sz="2400" dirty="0"/>
              <a:t>Second: Zimmerman</a:t>
            </a:r>
          </a:p>
          <a:p>
            <a:r>
              <a:rPr lang="en-US" sz="2400" dirty="0"/>
              <a:t>Results:</a:t>
            </a:r>
          </a:p>
        </p:txBody>
      </p:sp>
    </p:spTree>
    <p:extLst>
      <p:ext uri="{BB962C8B-B14F-4D97-AF65-F5344CB8AC3E}">
        <p14:creationId xmlns:p14="http://schemas.microsoft.com/office/powerpoint/2010/main" val="1248015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 – </a:t>
            </a:r>
            <a:r>
              <a:rPr lang="en-US" dirty="0" err="1"/>
              <a:t>Linespeed</a:t>
            </a:r>
            <a:endParaRPr lang="en-US" dirty="0"/>
          </a:p>
        </p:txBody>
      </p:sp>
      <p:sp>
        <p:nvSpPr>
          <p:cNvPr id="5" name="TextBox 4">
            <a:extLst>
              <a:ext uri="{FF2B5EF4-FFF2-40B4-BE49-F238E27FC236}">
                <a16:creationId xmlns:a16="http://schemas.microsoft.com/office/drawing/2014/main" id="{525E58E7-18E6-1E47-E9B7-0A722E8E0C9D}"/>
              </a:ext>
            </a:extLst>
          </p:cNvPr>
          <p:cNvSpPr txBox="1"/>
          <p:nvPr/>
        </p:nvSpPr>
        <p:spPr>
          <a:xfrm>
            <a:off x="1295400" y="1267616"/>
            <a:ext cx="9601200" cy="457200"/>
          </a:xfrm>
          <a:prstGeom prst="rect">
            <a:avLst/>
          </a:prstGeom>
          <a:noFill/>
        </p:spPr>
        <p:txBody>
          <a:bodyPr wrap="square" rtlCol="0">
            <a:spAutoFit/>
          </a:bodyPr>
          <a:lstStyle/>
          <a:p>
            <a:pPr algn="ctr"/>
            <a:r>
              <a:rPr lang="en-US" sz="2400" dirty="0"/>
              <a:t>Network Report posted to mentor: :</a:t>
            </a:r>
          </a:p>
        </p:txBody>
      </p:sp>
      <p:sp>
        <p:nvSpPr>
          <p:cNvPr id="4" name="Content Placeholder 3">
            <a:extLst>
              <a:ext uri="{FF2B5EF4-FFF2-40B4-BE49-F238E27FC236}">
                <a16:creationId xmlns:a16="http://schemas.microsoft.com/office/drawing/2014/main" id="{314B9AD4-B33D-8864-3DB1-45D6DF2406FA}"/>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004092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400" dirty="0"/>
              <a:t>Announcement of 802 EC Interim Telecon </a:t>
            </a:r>
          </a:p>
          <a:p>
            <a:r>
              <a:rPr lang="en-US" sz="2400" dirty="0"/>
              <a:t>     Tuesday 4 April 2022, 19:00-21:00 UTC</a:t>
            </a:r>
          </a:p>
          <a:p>
            <a:r>
              <a:rPr lang="en-US" sz="2400" dirty="0"/>
              <a:t>     Tuesday 2 May 2023, 19:00-21:00 UTC</a:t>
            </a:r>
          </a:p>
          <a:p>
            <a:r>
              <a:rPr lang="en-US" sz="2400" dirty="0"/>
              <a:t>     Tuesday 06 June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July to be Scheduled during 2023 July IEEE 802 EC Closing Plenary meeting.</a:t>
            </a:r>
            <a:br>
              <a:rPr lang="en-US" sz="2400" dirty="0"/>
            </a:b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July </a:t>
            </a:r>
            <a:r>
              <a:rPr lang="en-US" sz="2000" dirty="0"/>
              <a:t>10 or 11 (Mon/Tues)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a:solidFill>
                  <a:srgbClr val="000000"/>
                </a:solidFill>
                <a:highlight>
                  <a:srgbClr val="FFFF00"/>
                </a:highlight>
              </a:rPr>
              <a:t>26 May </a:t>
            </a:r>
            <a:r>
              <a:rPr lang="en-US" sz="2000" kern="0" dirty="0">
                <a:solidFill>
                  <a:srgbClr val="000000"/>
                </a:solidFill>
                <a:highlight>
                  <a:srgbClr val="FFFF00"/>
                </a:highlight>
              </a:rPr>
              <a:t>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dirty="0"/>
              <a:t>2023 March IEEE 802 Plenary Session</a:t>
            </a:r>
            <a:endParaRPr sz="4800"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dirty="0"/>
              <a:t>Event Summary and Important Information</a:t>
            </a:r>
            <a:endParaRPr sz="3200" dirty="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eaLnBrk="1" fontAlgn="auto" hangingPunct="1">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March 11, 2023</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900" b="1" dirty="0"/>
          </a:p>
          <a:p>
            <a:pPr marL="0" indent="0">
              <a:lnSpc>
                <a:spcPct val="100000"/>
              </a:lnSpc>
              <a:spcBef>
                <a:spcPts val="1333"/>
              </a:spcBef>
              <a:buNone/>
            </a:pPr>
            <a:r>
              <a:rPr lang="en" sz="2000" b="1" dirty="0"/>
              <a:t>Dawn </a:t>
            </a:r>
            <a:r>
              <a:rPr lang="en" sz="2400" b="1" dirty="0"/>
              <a:t>Slykhouse</a:t>
            </a:r>
            <a:r>
              <a:rPr lang="en" sz="2000" b="1" dirty="0"/>
              <a:t>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9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14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Office: </a:t>
            </a:r>
            <a:r>
              <a:rPr lang="en" sz="2000" dirty="0"/>
              <a:t>Room 201, 2nd Floor</a:t>
            </a:r>
            <a:endParaRPr sz="2000" dirty="0"/>
          </a:p>
          <a:p>
            <a:pPr marL="0" indent="0">
              <a:lnSpc>
                <a:spcPct val="100000"/>
              </a:lnSpc>
              <a:spcBef>
                <a:spcPts val="1333"/>
              </a:spcBef>
              <a:buNone/>
            </a:pPr>
            <a:r>
              <a:rPr lang="en" sz="2000" b="1" dirty="0"/>
              <a:t>Network Office: </a:t>
            </a:r>
            <a:r>
              <a:rPr lang="en" sz="2000" dirty="0"/>
              <a:t>Room 315, 3rd Floor</a:t>
            </a: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sz="2000" b="1" dirty="0"/>
              <a:t>Sunday</a:t>
            </a:r>
            <a:r>
              <a:rPr lang="en" sz="2000" dirty="0"/>
              <a:t> </a:t>
            </a:r>
            <a:endParaRPr sz="2000" dirty="0"/>
          </a:p>
          <a:p>
            <a:pPr lvl="1" indent="-457189">
              <a:spcBef>
                <a:spcPts val="0"/>
              </a:spcBef>
              <a:buSzPts val="1800"/>
            </a:pPr>
            <a:r>
              <a:rPr lang="en" sz="2000" dirty="0"/>
              <a:t>Registration Counter, Pre-Function Area 2nd Floor at Hilton Atlanta</a:t>
            </a:r>
            <a:endParaRPr sz="2000" dirty="0"/>
          </a:p>
          <a:p>
            <a:pPr lvl="1" indent="-457189">
              <a:spcBef>
                <a:spcPts val="0"/>
              </a:spcBef>
              <a:buSzPts val="1800"/>
            </a:pPr>
            <a:r>
              <a:rPr lang="en" sz="2000" dirty="0"/>
              <a:t>3:30 PM - 7:30 PM</a:t>
            </a:r>
            <a:endParaRPr sz="2000" dirty="0"/>
          </a:p>
          <a:p>
            <a:r>
              <a:rPr lang="en" sz="2000" b="1" dirty="0"/>
              <a:t>Monday - Wednesday</a:t>
            </a:r>
            <a:r>
              <a:rPr lang="en" sz="2000" dirty="0"/>
              <a:t> </a:t>
            </a:r>
            <a:endParaRPr sz="2000" dirty="0"/>
          </a:p>
          <a:p>
            <a:pPr lvl="1" indent="-457189">
              <a:spcBef>
                <a:spcPts val="0"/>
              </a:spcBef>
              <a:buSzPts val="1800"/>
            </a:pPr>
            <a:r>
              <a:rPr lang="en" sz="2000" dirty="0"/>
              <a:t>Registration Counter, </a:t>
            </a:r>
            <a:r>
              <a:rPr lang="en-US" sz="2000" dirty="0"/>
              <a:t>Pre-Function</a:t>
            </a:r>
            <a:r>
              <a:rPr lang="en" sz="2000" dirty="0"/>
              <a:t> Area 2nd Floor at Hilton Atlanta</a:t>
            </a:r>
            <a:endParaRPr sz="2000" dirty="0"/>
          </a:p>
          <a:p>
            <a:pPr lvl="1" indent="-457189">
              <a:spcBef>
                <a:spcPts val="0"/>
              </a:spcBef>
              <a:buSzPts val="1800"/>
            </a:pPr>
            <a:r>
              <a:rPr lang="en" sz="2000" dirty="0"/>
              <a:t>7:30 AM - 5:00 PM</a:t>
            </a:r>
            <a:endParaRPr sz="2000" dirty="0"/>
          </a:p>
          <a:p>
            <a:r>
              <a:rPr lang="en" sz="2000" b="1" dirty="0"/>
              <a:t>Thursday - Friday</a:t>
            </a:r>
            <a:r>
              <a:rPr lang="en" sz="2000" dirty="0"/>
              <a:t> </a:t>
            </a:r>
            <a:endParaRPr sz="2000" dirty="0"/>
          </a:p>
          <a:p>
            <a:pPr lvl="1" indent="-457189">
              <a:spcBef>
                <a:spcPts val="0"/>
              </a:spcBef>
              <a:buSzPts val="1800"/>
            </a:pPr>
            <a:r>
              <a:rPr lang="en" sz="2000" dirty="0"/>
              <a:t>Event Office, Room 201</a:t>
            </a:r>
          </a:p>
          <a:p>
            <a:pPr lvl="1" indent="-457189">
              <a:spcBef>
                <a:spcPts val="0"/>
              </a:spcBef>
              <a:buSzPts val="1800"/>
            </a:pPr>
            <a:r>
              <a:rPr lang="en-US" sz="2000" dirty="0"/>
              <a:t>8:00 AM - 5:00 PM</a:t>
            </a:r>
          </a:p>
          <a:p>
            <a:pPr lvl="1" indent="-457189">
              <a:spcBef>
                <a:spcPts val="0"/>
              </a:spcBef>
              <a:buSzPts val="1800"/>
            </a:pPr>
            <a:endParaRPr sz="2000" dirty="0"/>
          </a:p>
          <a:p>
            <a:pPr marL="0" indent="0">
              <a:buNone/>
            </a:pPr>
            <a:endParaRPr sz="2000" dirty="0"/>
          </a:p>
          <a:p>
            <a:pPr marL="0" indent="0">
              <a:spcBef>
                <a:spcPts val="1333"/>
              </a:spcBef>
              <a:spcAft>
                <a:spcPts val="2133"/>
              </a:spcAft>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8" name="Google Shape;88;p4"/>
          <p:cNvSpPr txBox="1">
            <a:spLocks noGrp="1"/>
          </p:cNvSpPr>
          <p:nvPr>
            <p:ph type="body" idx="1"/>
          </p:nvPr>
        </p:nvSpPr>
        <p:spPr>
          <a:xfrm>
            <a:off x="629200" y="30367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buNone/>
            </a:pPr>
            <a:endParaRPr sz="2000" b="1" dirty="0"/>
          </a:p>
          <a:p>
            <a:pPr marL="0" indent="0" algn="ctr">
              <a:lnSpc>
                <a:spcPct val="50000"/>
              </a:lnSpc>
              <a:spcBef>
                <a:spcPts val="1333"/>
              </a:spcBef>
              <a:buNone/>
            </a:pPr>
            <a:r>
              <a:rPr lang="en" sz="2000" b="1" dirty="0"/>
              <a:t>Light Breakfast</a:t>
            </a:r>
            <a:endParaRPr sz="2000" b="1" dirty="0"/>
          </a:p>
          <a:p>
            <a:pPr marL="0" indent="0" algn="ctr">
              <a:lnSpc>
                <a:spcPct val="50000"/>
              </a:lnSpc>
              <a:spcBef>
                <a:spcPts val="1333"/>
              </a:spcBef>
              <a:buNone/>
            </a:pPr>
            <a:r>
              <a:rPr lang="en" sz="2000" b="1" dirty="0"/>
              <a:t>Pre Function Area, 2nd Floor</a:t>
            </a:r>
            <a:endParaRPr sz="2000" b="1" dirty="0"/>
          </a:p>
          <a:p>
            <a:pPr marL="0" indent="0" algn="ctr">
              <a:lnSpc>
                <a:spcPct val="50000"/>
              </a:lnSpc>
              <a:spcBef>
                <a:spcPts val="1333"/>
              </a:spcBef>
              <a:buNone/>
            </a:pPr>
            <a:r>
              <a:rPr lang="en" sz="2000" dirty="0"/>
              <a:t>Monday - Friday </a:t>
            </a:r>
            <a:endParaRPr sz="2000" dirty="0"/>
          </a:p>
          <a:p>
            <a:pPr marL="0" indent="0" algn="ctr">
              <a:lnSpc>
                <a:spcPct val="50000"/>
              </a:lnSpc>
              <a:spcBef>
                <a:spcPts val="1333"/>
              </a:spcBef>
              <a:buNone/>
            </a:pPr>
            <a:r>
              <a:rPr lang="en" sz="2000" dirty="0"/>
              <a:t>7:15 AM - 8:30 AM</a:t>
            </a:r>
            <a:endParaRPr sz="2000" dirty="0"/>
          </a:p>
          <a:p>
            <a:pPr marL="0" indent="0" algn="ctr">
              <a:lnSpc>
                <a:spcPct val="50000"/>
              </a:lnSpc>
              <a:spcBef>
                <a:spcPts val="1333"/>
              </a:spcBef>
              <a:buNone/>
            </a:pPr>
            <a:endParaRPr sz="2000" dirty="0"/>
          </a:p>
          <a:p>
            <a:pPr marL="0" indent="0" algn="ctr">
              <a:lnSpc>
                <a:spcPct val="50000"/>
              </a:lnSpc>
              <a:spcBef>
                <a:spcPts val="1333"/>
              </a:spcBef>
              <a:buClr>
                <a:srgbClr val="000000"/>
              </a:buClr>
              <a:buNone/>
            </a:pPr>
            <a:r>
              <a:rPr lang="en" b="1" dirty="0"/>
              <a:t>Morning Coffee &amp; Tea Break</a:t>
            </a:r>
            <a:endParaRPr b="1" dirty="0"/>
          </a:p>
          <a:p>
            <a:pPr marL="0" indent="0" algn="ctr">
              <a:lnSpc>
                <a:spcPct val="50000"/>
              </a:lnSpc>
              <a:spcBef>
                <a:spcPts val="1333"/>
              </a:spcBef>
              <a:buClr>
                <a:srgbClr val="000000"/>
              </a:buClr>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buNone/>
            </a:pPr>
            <a:r>
              <a:rPr lang="en" dirty="0"/>
              <a:t>9:50 AM - 10:35 AM</a:t>
            </a:r>
            <a:endParaRPr sz="2000" dirty="0"/>
          </a:p>
          <a:p>
            <a:pPr marL="0" indent="0">
              <a:spcBef>
                <a:spcPts val="1333"/>
              </a:spcBef>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
        <p:nvSpPr>
          <p:cNvPr id="89" name="Google Shape;89;p4"/>
          <p:cNvSpPr txBox="1">
            <a:spLocks noGrp="1"/>
          </p:cNvSpPr>
          <p:nvPr>
            <p:ph type="body" idx="2"/>
          </p:nvPr>
        </p:nvSpPr>
        <p:spPr>
          <a:xfrm>
            <a:off x="6259000" y="3109333"/>
            <a:ext cx="5110000" cy="3062800"/>
          </a:xfrm>
          <a:prstGeom prst="rect">
            <a:avLst/>
          </a:prstGeom>
          <a:noFill/>
          <a:ln>
            <a:noFill/>
          </a:ln>
        </p:spPr>
        <p:txBody>
          <a:bodyPr spcFirstLastPara="1" wrap="square" lIns="121900" tIns="121900" rIns="121900" bIns="121900" anchor="t" anchorCtr="0">
            <a:noAutofit/>
          </a:bodyPr>
          <a:lstStyle/>
          <a:p>
            <a:pPr marL="0" indent="0" algn="ctr">
              <a:buNone/>
            </a:pPr>
            <a:endParaRPr sz="267" dirty="0"/>
          </a:p>
          <a:p>
            <a:pPr marL="0" indent="0" algn="ctr">
              <a:lnSpc>
                <a:spcPct val="50000"/>
              </a:lnSpc>
              <a:spcBef>
                <a:spcPts val="1333"/>
              </a:spcBef>
              <a:buNone/>
            </a:pPr>
            <a:r>
              <a:rPr lang="en" b="1" dirty="0"/>
              <a:t>Lunch</a:t>
            </a:r>
            <a:endParaRPr b="1" dirty="0"/>
          </a:p>
          <a:p>
            <a:pPr marL="0" indent="0" algn="ctr">
              <a:lnSpc>
                <a:spcPct val="50000"/>
              </a:lnSpc>
              <a:spcBef>
                <a:spcPts val="1333"/>
              </a:spcBef>
              <a:buNone/>
            </a:pPr>
            <a:r>
              <a:rPr lang="en" b="1" dirty="0"/>
              <a:t>Crystal Ballroom, Lobby Level</a:t>
            </a:r>
            <a:endParaRPr b="1" dirty="0"/>
          </a:p>
          <a:p>
            <a:pPr marL="0" indent="0" algn="ctr">
              <a:lnSpc>
                <a:spcPct val="50000"/>
              </a:lnSpc>
              <a:spcBef>
                <a:spcPts val="1333"/>
              </a:spcBef>
              <a:buClr>
                <a:srgbClr val="000000"/>
              </a:buClr>
              <a:buNone/>
            </a:pPr>
            <a:r>
              <a:rPr lang="en" dirty="0"/>
              <a:t>Monday - Thursday </a:t>
            </a:r>
            <a:endParaRPr dirty="0"/>
          </a:p>
          <a:p>
            <a:pPr marL="0" indent="0" algn="ctr">
              <a:lnSpc>
                <a:spcPct val="50000"/>
              </a:lnSpc>
              <a:spcBef>
                <a:spcPts val="1333"/>
              </a:spcBef>
              <a:buClr>
                <a:srgbClr val="000000"/>
              </a:buClr>
              <a:buNone/>
            </a:pPr>
            <a:r>
              <a:rPr lang="en" dirty="0"/>
              <a:t>12:00 PM - 1:30 PM</a:t>
            </a:r>
            <a:endParaRPr dirty="0"/>
          </a:p>
          <a:p>
            <a:pPr marL="0" indent="0" algn="ctr">
              <a:lnSpc>
                <a:spcPct val="50000"/>
              </a:lnSpc>
              <a:spcBef>
                <a:spcPts val="1333"/>
              </a:spcBef>
              <a:buNone/>
            </a:pPr>
            <a:endParaRPr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3:00 PM - 4:00 PM</a:t>
            </a:r>
            <a:endParaRPr dirty="0"/>
          </a:p>
        </p:txBody>
      </p:sp>
      <p:sp>
        <p:nvSpPr>
          <p:cNvPr id="90" name="Google Shape;90;p4"/>
          <p:cNvSpPr txBox="1"/>
          <p:nvPr/>
        </p:nvSpPr>
        <p:spPr>
          <a:xfrm>
            <a:off x="2074400" y="2362200"/>
            <a:ext cx="8369200" cy="546263"/>
          </a:xfrm>
          <a:prstGeom prst="rect">
            <a:avLst/>
          </a:prstGeom>
          <a:noFill/>
          <a:ln>
            <a:noFill/>
          </a:ln>
        </p:spPr>
        <p:txBody>
          <a:bodyPr spcFirstLastPara="1" wrap="square" lIns="121900" tIns="121900" rIns="121900" bIns="121900" anchor="t" anchorCtr="0">
            <a:spAutoFit/>
          </a:bodyPr>
          <a:lstStyle/>
          <a:p>
            <a:pPr algn="ctr" defTabSz="1219170" eaLnBrk="1" fontAlgn="auto" hangingPunct="1">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96" name="Google Shape;96;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highlight>
                  <a:srgbClr val="FFFF00"/>
                </a:highlight>
              </a:rPr>
              <a:t>REGISTRATION FEE REQUIREMENT REMINDER</a:t>
            </a:r>
            <a:endParaRPr sz="2000" b="1" dirty="0">
              <a:highlight>
                <a:srgbClr val="FFFF00"/>
              </a:highlight>
            </a:endParaRPr>
          </a:p>
          <a:p>
            <a:pPr marL="0" indent="0">
              <a:spcBef>
                <a:spcPts val="1333"/>
              </a:spcBef>
              <a:buNone/>
            </a:pPr>
            <a:r>
              <a:rPr lang="en" sz="1733" dirty="0"/>
              <a:t>Payment of the session registration fee is required for all individuals who participate in any session associated with the March 2023 IEEE 802 Plenary. Registration: </a:t>
            </a:r>
            <a:r>
              <a:rPr lang="en" sz="1733" u="sng" dirty="0">
                <a:solidFill>
                  <a:schemeClr val="hlink"/>
                </a:solidFill>
                <a:hlinkClick r:id="rId6"/>
              </a:rPr>
              <a:t>https://cvent.me/AwPbAx</a:t>
            </a:r>
            <a:endParaRPr sz="1733"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31093</TotalTime>
  <Words>4604</Words>
  <Application>Microsoft Office PowerPoint</Application>
  <PresentationFormat>Widescreen</PresentationFormat>
  <Paragraphs>534</Paragraphs>
  <Slides>47</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47</vt:i4>
      </vt:variant>
    </vt:vector>
  </HeadingPairs>
  <TitlesOfParts>
    <vt:vector size="54" baseType="lpstr">
      <vt:lpstr>Arial</vt:lpstr>
      <vt:lpstr>Calibri</vt:lpstr>
      <vt:lpstr>Roboto</vt:lpstr>
      <vt:lpstr>Times New Roman</vt:lpstr>
      <vt:lpstr>Verdana</vt:lpstr>
      <vt:lpstr>Title slide</vt:lpstr>
      <vt:lpstr>Material</vt:lpstr>
      <vt:lpstr>Executive Secretary Agenda Items  2023 March Plenary</vt:lpstr>
      <vt:lpstr>Event Conduct and Safety Statement </vt:lpstr>
      <vt:lpstr>Event Conduct and Safety Statement</vt:lpstr>
      <vt:lpstr>IEEE 802 Opening EC Mtg – March 13</vt:lpstr>
      <vt:lpstr>2023 March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LMSC 43rd Anniversary Social  GEORGIA AQUARIUM</vt:lpstr>
      <vt:lpstr>  IEEE 802 LMSC 43rd Anniversary Social  GEORGIA AQUARIUM - TRANSPORTATION</vt:lpstr>
      <vt:lpstr>40th Anniversary Polo Shirts</vt:lpstr>
      <vt:lpstr>Thanks for helping us make this session a success, we look forward to working with you again!</vt:lpstr>
      <vt:lpstr>2023 March 802 Plenary Registration report as of 03/12/23 – 8:00 ET</vt:lpstr>
      <vt:lpstr>PowerPoint Presentation</vt:lpstr>
      <vt:lpstr>PowerPoint Presentation</vt:lpstr>
      <vt:lpstr>PowerPoint Presentation</vt:lpstr>
      <vt:lpstr>Suggested best practices</vt:lpstr>
      <vt:lpstr>Mixed-mode Meeting Protocol</vt:lpstr>
      <vt:lpstr>Request for 802 WG Straw Polls -1</vt:lpstr>
      <vt:lpstr>Request for 802 WG Straw Polls -1</vt:lpstr>
      <vt:lpstr>Future Venue Contract Status</vt:lpstr>
      <vt:lpstr>Future Session AdHocs</vt:lpstr>
      <vt:lpstr>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Notes</vt:lpstr>
      <vt:lpstr>IEEE 802 Closing EC Mtg – March 17</vt:lpstr>
      <vt:lpstr>Future Venue Contract Status</vt:lpstr>
      <vt:lpstr>Straw Poll #1 for 2023 January 802W Interim</vt:lpstr>
      <vt:lpstr>Straw Poll #2 for 2023 January 802W Interim</vt:lpstr>
      <vt:lpstr>Straw Poll #3 for 2023 March</vt:lpstr>
      <vt:lpstr>Straw Poll #4 for 2023 March</vt:lpstr>
      <vt:lpstr>Straw Poll #5 Nov 2022</vt:lpstr>
      <vt:lpstr>Straw Poll #6 November 22 Attend Social</vt:lpstr>
      <vt:lpstr>Straw Poll #7  November 22 Like social</vt:lpstr>
      <vt:lpstr>4.03 Motion to Approve Exec Site Visit</vt:lpstr>
      <vt:lpstr>8.033 – Executive Secretary Report</vt:lpstr>
      <vt:lpstr>Network Report – Linespeed</vt:lpstr>
      <vt:lpstr>8.04 Monthly IEEE 802 EC Telecons</vt:lpstr>
      <vt:lpstr>8.05 Call for Tutorials for July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2023 March Plenary</dc:title>
  <dc:subject>2023 March IEEE 802 Mixed Mode Plenary</dc:subject>
  <dc:creator>Jon Rosdahl</dc:creator>
  <cp:keywords>Mixed-mode Plenary</cp:keywords>
  <dc:description>Jon Rosdahl, Qualcomm</dc:description>
  <cp:lastModifiedBy>Jon Rosdahl</cp:lastModifiedBy>
  <cp:revision>17</cp:revision>
  <dcterms:created xsi:type="dcterms:W3CDTF">2021-09-07T16:57:28Z</dcterms:created>
  <dcterms:modified xsi:type="dcterms:W3CDTF">2023-03-13T12:19:23Z</dcterms:modified>
  <cp:category>March 2023</cp:category>
</cp:coreProperties>
</file>