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4"/>
  </p:notesMasterIdLst>
  <p:sldIdLst>
    <p:sldId id="256" r:id="rId3"/>
    <p:sldId id="257" r:id="rId4"/>
    <p:sldId id="259" r:id="rId5"/>
    <p:sldId id="258" r:id="rId6"/>
    <p:sldId id="261" r:id="rId7"/>
    <p:sldId id="260" r:id="rId8"/>
    <p:sldId id="262" r:id="rId9"/>
    <p:sldId id="263" r:id="rId10"/>
    <p:sldId id="345" r:id="rId11"/>
    <p:sldId id="346" r:id="rId12"/>
    <p:sldId id="34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1" autoAdjust="0"/>
    <p:restoredTop sz="94660"/>
  </p:normalViewPr>
  <p:slideViewPr>
    <p:cSldViewPr snapToGrid="0">
      <p:cViewPr varScale="1">
        <p:scale>
          <a:sx n="67" d="100"/>
          <a:sy n="67" d="100"/>
        </p:scale>
        <p:origin x="90" y="5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19"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DAmbrosia" userId="a76b78698ac40a99" providerId="LiveId" clId="{1A46CFB8-96F9-492B-A3C9-99F33CF50F43}"/>
    <pc:docChg chg="custSel addSld modSld">
      <pc:chgData name="John DAmbrosia" userId="a76b78698ac40a99" providerId="LiveId" clId="{1A46CFB8-96F9-492B-A3C9-99F33CF50F43}" dt="2022-12-08T12:17:08.768" v="25" actId="20577"/>
      <pc:docMkLst>
        <pc:docMk/>
      </pc:docMkLst>
      <pc:sldChg chg="modSp mod">
        <pc:chgData name="John DAmbrosia" userId="a76b78698ac40a99" providerId="LiveId" clId="{1A46CFB8-96F9-492B-A3C9-99F33CF50F43}" dt="2022-12-08T12:16:41.861" v="7" actId="20577"/>
        <pc:sldMkLst>
          <pc:docMk/>
          <pc:sldMk cId="4174375320" sldId="262"/>
        </pc:sldMkLst>
        <pc:spChg chg="mod">
          <ac:chgData name="John DAmbrosia" userId="a76b78698ac40a99" providerId="LiveId" clId="{1A46CFB8-96F9-492B-A3C9-99F33CF50F43}" dt="2022-12-08T12:16:41.861" v="7" actId="20577"/>
          <ac:spMkLst>
            <pc:docMk/>
            <pc:sldMk cId="4174375320" sldId="262"/>
            <ac:spMk id="2" creationId="{4466BE6D-0190-4DF0-8B40-6D818BC27B0F}"/>
          </ac:spMkLst>
        </pc:spChg>
      </pc:sldChg>
      <pc:sldChg chg="modSp new mod">
        <pc:chgData name="John DAmbrosia" userId="a76b78698ac40a99" providerId="LiveId" clId="{1A46CFB8-96F9-492B-A3C9-99F33CF50F43}" dt="2022-12-08T12:16:53.865" v="17" actId="20577"/>
        <pc:sldMkLst>
          <pc:docMk/>
          <pc:sldMk cId="2961925320" sldId="345"/>
        </pc:sldMkLst>
        <pc:spChg chg="mod">
          <ac:chgData name="John DAmbrosia" userId="a76b78698ac40a99" providerId="LiveId" clId="{1A46CFB8-96F9-492B-A3C9-99F33CF50F43}" dt="2022-12-08T12:16:53.865" v="17" actId="20577"/>
          <ac:spMkLst>
            <pc:docMk/>
            <pc:sldMk cId="2961925320" sldId="345"/>
            <ac:spMk id="2" creationId="{8D82F22E-6EA9-4552-B3A7-777204A3DFB2}"/>
          </ac:spMkLst>
        </pc:spChg>
      </pc:sldChg>
      <pc:sldChg chg="addSp delSp modSp new mod modClrScheme chgLayout">
        <pc:chgData name="John DAmbrosia" userId="a76b78698ac40a99" providerId="LiveId" clId="{1A46CFB8-96F9-492B-A3C9-99F33CF50F43}" dt="2022-12-08T12:17:08.768" v="25" actId="20577"/>
        <pc:sldMkLst>
          <pc:docMk/>
          <pc:sldMk cId="328320541" sldId="346"/>
        </pc:sldMkLst>
        <pc:spChg chg="del mod ord">
          <ac:chgData name="John DAmbrosia" userId="a76b78698ac40a99" providerId="LiveId" clId="{1A46CFB8-96F9-492B-A3C9-99F33CF50F43}" dt="2022-12-08T12:17:06.459" v="19" actId="700"/>
          <ac:spMkLst>
            <pc:docMk/>
            <pc:sldMk cId="328320541" sldId="346"/>
            <ac:spMk id="2" creationId="{14A27A7A-2975-41E1-8AAC-CACDA2A9B1FC}"/>
          </ac:spMkLst>
        </pc:spChg>
        <pc:spChg chg="del mod ord">
          <ac:chgData name="John DAmbrosia" userId="a76b78698ac40a99" providerId="LiveId" clId="{1A46CFB8-96F9-492B-A3C9-99F33CF50F43}" dt="2022-12-08T12:17:06.459" v="19" actId="700"/>
          <ac:spMkLst>
            <pc:docMk/>
            <pc:sldMk cId="328320541" sldId="346"/>
            <ac:spMk id="3" creationId="{DC7BB562-C8DF-4993-AAA9-4F6BD9995385}"/>
          </ac:spMkLst>
        </pc:spChg>
        <pc:spChg chg="mod ord">
          <ac:chgData name="John DAmbrosia" userId="a76b78698ac40a99" providerId="LiveId" clId="{1A46CFB8-96F9-492B-A3C9-99F33CF50F43}" dt="2022-12-08T12:17:06.459" v="19" actId="700"/>
          <ac:spMkLst>
            <pc:docMk/>
            <pc:sldMk cId="328320541" sldId="346"/>
            <ac:spMk id="4" creationId="{BBEE6344-1D2D-46D4-9F43-6FFD047187CD}"/>
          </ac:spMkLst>
        </pc:spChg>
        <pc:spChg chg="mod ord">
          <ac:chgData name="John DAmbrosia" userId="a76b78698ac40a99" providerId="LiveId" clId="{1A46CFB8-96F9-492B-A3C9-99F33CF50F43}" dt="2022-12-08T12:17:06.459" v="19" actId="700"/>
          <ac:spMkLst>
            <pc:docMk/>
            <pc:sldMk cId="328320541" sldId="346"/>
            <ac:spMk id="5" creationId="{4D06444E-3FC6-4849-ACFD-F6E7BCFCD5CD}"/>
          </ac:spMkLst>
        </pc:spChg>
        <pc:spChg chg="add mod ord">
          <ac:chgData name="John DAmbrosia" userId="a76b78698ac40a99" providerId="LiveId" clId="{1A46CFB8-96F9-492B-A3C9-99F33CF50F43}" dt="2022-12-08T12:17:08.768" v="25" actId="20577"/>
          <ac:spMkLst>
            <pc:docMk/>
            <pc:sldMk cId="328320541" sldId="346"/>
            <ac:spMk id="6" creationId="{F86E08EE-040A-44BD-BD97-E83C33776BB0}"/>
          </ac:spMkLst>
        </pc:spChg>
        <pc:spChg chg="add mod ord">
          <ac:chgData name="John DAmbrosia" userId="a76b78698ac40a99" providerId="LiveId" clId="{1A46CFB8-96F9-492B-A3C9-99F33CF50F43}" dt="2022-12-08T12:17:06.459" v="19" actId="700"/>
          <ac:spMkLst>
            <pc:docMk/>
            <pc:sldMk cId="328320541" sldId="346"/>
            <ac:spMk id="7" creationId="{7130E9AC-B134-4C86-AAA7-DDE6E6FA5F5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2C682F-B5A7-4C29-B558-963BDACD9D0B}" type="datetimeFigureOut">
              <a:rPr lang="en-US" smtClean="0"/>
              <a:t>12/7/2022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5BDF08-DCEC-49B3-BF7F-EB47181A2F96}" type="slidenum">
              <a:rPr lang="en-US" smtClean="0"/>
              <a:t>‹#›</a:t>
            </a:fld>
            <a:endParaRPr lang="en-US"/>
          </a:p>
        </p:txBody>
      </p:sp>
    </p:spTree>
    <p:extLst>
      <p:ext uri="{BB962C8B-B14F-4D97-AF65-F5344CB8AC3E}">
        <p14:creationId xmlns:p14="http://schemas.microsoft.com/office/powerpoint/2010/main" val="25248490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Yellow Highlight – Potential deferral identified.</a:t>
            </a:r>
          </a:p>
          <a:p>
            <a:r>
              <a:rPr lang="en-US" dirty="0"/>
              <a:t>Blue  Highlight – replacement dates for venues deferred.</a:t>
            </a:r>
          </a:p>
          <a:p>
            <a:r>
              <a:rPr lang="en-US" dirty="0"/>
              <a:t>Light Green highlight – potential targets for possible deferrals or offset penalties.</a:t>
            </a:r>
          </a:p>
          <a:p>
            <a:r>
              <a:rPr lang="en-US" dirty="0"/>
              <a:t>Dark Green Highlight – rebooking due to COVID</a:t>
            </a:r>
          </a:p>
          <a:p>
            <a:r>
              <a:rPr lang="en-US" dirty="0"/>
              <a:t>Red – Cancelled – Electronic Plenary</a:t>
            </a:r>
          </a:p>
          <a:p>
            <a:r>
              <a:rPr lang="en-US" dirty="0"/>
              <a:t>No highlight – pre Covid assigned dates/venues.</a:t>
            </a:r>
            <a:br>
              <a:rPr lang="en-US" dirty="0"/>
            </a:br>
            <a:br>
              <a:rPr lang="en-US" dirty="0"/>
            </a:br>
            <a:r>
              <a:rPr lang="en-US" dirty="0"/>
              <a:t>Note: 2026 March - </a:t>
            </a:r>
            <a:r>
              <a:rPr lang="en-US" b="0" i="0" dirty="0">
                <a:solidFill>
                  <a:srgbClr val="444444"/>
                </a:solidFill>
                <a:effectLst/>
                <a:latin typeface="Calibri" panose="020F0502020204030204" pitchFamily="34" charset="0"/>
              </a:rPr>
              <a:t>RFP -2019 - Hyatt Regency Chicago selected for March 2023, Contract not signed due to PSAV - Moved to 2024 March - then moved to 2026 due to agreement with rebooking Denver.</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7A52B0D-DD1E-4554-8B26-BB0942B0983C}"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5" name="Date Placeholder 4">
            <a:extLst>
              <a:ext uri="{FF2B5EF4-FFF2-40B4-BE49-F238E27FC236}">
                <a16:creationId xmlns:a16="http://schemas.microsoft.com/office/drawing/2014/main" id="{7A3BA170-C2F2-4DE2-9ED7-EFDC36CB4663}"/>
              </a:ext>
            </a:extLst>
          </p:cNvPr>
          <p:cNvSpPr>
            <a:spLocks noGrp="1"/>
          </p:cNvSpPr>
          <p:nvPr>
            <p:ph type="dt" idx="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November 2022</a:t>
            </a:r>
          </a:p>
        </p:txBody>
      </p:sp>
      <p:sp>
        <p:nvSpPr>
          <p:cNvPr id="6" name="Footer Placeholder 5">
            <a:extLst>
              <a:ext uri="{FF2B5EF4-FFF2-40B4-BE49-F238E27FC236}">
                <a16:creationId xmlns:a16="http://schemas.microsoft.com/office/drawing/2014/main" id="{9FDCCCEF-1EEE-440B-B6E4-D171747D3EEA}"/>
              </a:ext>
            </a:extLst>
          </p:cNvPr>
          <p:cNvSpPr>
            <a:spLocks noGrp="1"/>
          </p:cNvSpPr>
          <p:nvPr>
            <p:ph type="ftr" sz="quarter" idx="4"/>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802 EC-22-0203-00-00EC</a:t>
            </a:r>
          </a:p>
        </p:txBody>
      </p:sp>
    </p:spTree>
    <p:extLst>
      <p:ext uri="{BB962C8B-B14F-4D97-AF65-F5344CB8AC3E}">
        <p14:creationId xmlns:p14="http://schemas.microsoft.com/office/powerpoint/2010/main" val="12540878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6F7A6-A166-4BF8-9ACC-3262777EF6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FB2CBBA-4F8B-4335-95FA-B70146F5BC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3599AB6-7946-44DF-9674-E8D0E3581DCE}"/>
              </a:ext>
            </a:extLst>
          </p:cNvPr>
          <p:cNvSpPr>
            <a:spLocks noGrp="1"/>
          </p:cNvSpPr>
          <p:nvPr>
            <p:ph type="dt" sz="half" idx="10"/>
          </p:nvPr>
        </p:nvSpPr>
        <p:spPr/>
        <p:txBody>
          <a:bodyPr/>
          <a:lstStyle/>
          <a:p>
            <a:r>
              <a:rPr lang="en-US"/>
              <a:t>08 Dec 2022</a:t>
            </a:r>
          </a:p>
        </p:txBody>
      </p:sp>
      <p:sp>
        <p:nvSpPr>
          <p:cNvPr id="5" name="Footer Placeholder 4">
            <a:extLst>
              <a:ext uri="{FF2B5EF4-FFF2-40B4-BE49-F238E27FC236}">
                <a16:creationId xmlns:a16="http://schemas.microsoft.com/office/drawing/2014/main" id="{EBCB2680-8F42-4F0A-8878-648AC10F9391}"/>
              </a:ext>
            </a:extLst>
          </p:cNvPr>
          <p:cNvSpPr>
            <a:spLocks noGrp="1"/>
          </p:cNvSpPr>
          <p:nvPr>
            <p:ph type="ftr" sz="quarter" idx="11"/>
          </p:nvPr>
        </p:nvSpPr>
        <p:spPr/>
        <p:txBody>
          <a:bodyPr/>
          <a:lstStyle/>
          <a:p>
            <a:r>
              <a:rPr lang="en-US"/>
              <a:t>DCN ec-22-0258-00-00EC</a:t>
            </a:r>
          </a:p>
        </p:txBody>
      </p:sp>
      <p:sp>
        <p:nvSpPr>
          <p:cNvPr id="6" name="Slide Number Placeholder 5">
            <a:extLst>
              <a:ext uri="{FF2B5EF4-FFF2-40B4-BE49-F238E27FC236}">
                <a16:creationId xmlns:a16="http://schemas.microsoft.com/office/drawing/2014/main" id="{19770C53-C007-434E-B51F-BD97AB3FF3AA}"/>
              </a:ext>
            </a:extLst>
          </p:cNvPr>
          <p:cNvSpPr>
            <a:spLocks noGrp="1"/>
          </p:cNvSpPr>
          <p:nvPr>
            <p:ph type="sldNum" sz="quarter" idx="12"/>
          </p:nvPr>
        </p:nvSpPr>
        <p:spPr/>
        <p:txBody>
          <a:bodyPr/>
          <a:lstStyle/>
          <a:p>
            <a:fld id="{27F40B5B-C733-4929-B308-9AE5232684F7}" type="slidenum">
              <a:rPr lang="en-US" smtClean="0"/>
              <a:t>‹#›</a:t>
            </a:fld>
            <a:endParaRPr lang="en-US"/>
          </a:p>
        </p:txBody>
      </p:sp>
    </p:spTree>
    <p:extLst>
      <p:ext uri="{BB962C8B-B14F-4D97-AF65-F5344CB8AC3E}">
        <p14:creationId xmlns:p14="http://schemas.microsoft.com/office/powerpoint/2010/main" val="241996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271B2-46ED-42CC-BB97-2D7EBBACDBA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8CE07FF-7DAF-48C1-AE8A-D28BF3B1922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BC5C73-F15D-410E-B19A-1B13EB5C0FC6}"/>
              </a:ext>
            </a:extLst>
          </p:cNvPr>
          <p:cNvSpPr>
            <a:spLocks noGrp="1"/>
          </p:cNvSpPr>
          <p:nvPr>
            <p:ph type="dt" sz="half" idx="10"/>
          </p:nvPr>
        </p:nvSpPr>
        <p:spPr/>
        <p:txBody>
          <a:bodyPr/>
          <a:lstStyle/>
          <a:p>
            <a:r>
              <a:rPr lang="en-US"/>
              <a:t>08 Dec 2022</a:t>
            </a:r>
          </a:p>
        </p:txBody>
      </p:sp>
      <p:sp>
        <p:nvSpPr>
          <p:cNvPr id="5" name="Footer Placeholder 4">
            <a:extLst>
              <a:ext uri="{FF2B5EF4-FFF2-40B4-BE49-F238E27FC236}">
                <a16:creationId xmlns:a16="http://schemas.microsoft.com/office/drawing/2014/main" id="{2036B3CC-E2A9-42C2-A7B7-87B8F917A41C}"/>
              </a:ext>
            </a:extLst>
          </p:cNvPr>
          <p:cNvSpPr>
            <a:spLocks noGrp="1"/>
          </p:cNvSpPr>
          <p:nvPr>
            <p:ph type="ftr" sz="quarter" idx="11"/>
          </p:nvPr>
        </p:nvSpPr>
        <p:spPr/>
        <p:txBody>
          <a:bodyPr/>
          <a:lstStyle/>
          <a:p>
            <a:r>
              <a:rPr lang="en-US"/>
              <a:t>DCN ec-22-0258-00-00EC</a:t>
            </a:r>
          </a:p>
        </p:txBody>
      </p:sp>
      <p:sp>
        <p:nvSpPr>
          <p:cNvPr id="6" name="Slide Number Placeholder 5">
            <a:extLst>
              <a:ext uri="{FF2B5EF4-FFF2-40B4-BE49-F238E27FC236}">
                <a16:creationId xmlns:a16="http://schemas.microsoft.com/office/drawing/2014/main" id="{8FFD62F3-03AB-4E92-A68C-ECBCA289F78B}"/>
              </a:ext>
            </a:extLst>
          </p:cNvPr>
          <p:cNvSpPr>
            <a:spLocks noGrp="1"/>
          </p:cNvSpPr>
          <p:nvPr>
            <p:ph type="sldNum" sz="quarter" idx="12"/>
          </p:nvPr>
        </p:nvSpPr>
        <p:spPr/>
        <p:txBody>
          <a:bodyPr/>
          <a:lstStyle/>
          <a:p>
            <a:fld id="{27F40B5B-C733-4929-B308-9AE5232684F7}" type="slidenum">
              <a:rPr lang="en-US" smtClean="0"/>
              <a:t>‹#›</a:t>
            </a:fld>
            <a:endParaRPr lang="en-US"/>
          </a:p>
        </p:txBody>
      </p:sp>
    </p:spTree>
    <p:extLst>
      <p:ext uri="{BB962C8B-B14F-4D97-AF65-F5344CB8AC3E}">
        <p14:creationId xmlns:p14="http://schemas.microsoft.com/office/powerpoint/2010/main" val="3740200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C41BFF9-666F-4469-B41E-DBA90582A34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5C6DCD9-00EE-477F-8346-282D685ED89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A38993-4C03-40D6-9836-A0438210322C}"/>
              </a:ext>
            </a:extLst>
          </p:cNvPr>
          <p:cNvSpPr>
            <a:spLocks noGrp="1"/>
          </p:cNvSpPr>
          <p:nvPr>
            <p:ph type="dt" sz="half" idx="10"/>
          </p:nvPr>
        </p:nvSpPr>
        <p:spPr/>
        <p:txBody>
          <a:bodyPr/>
          <a:lstStyle/>
          <a:p>
            <a:r>
              <a:rPr lang="en-US"/>
              <a:t>08 Dec 2022</a:t>
            </a:r>
          </a:p>
        </p:txBody>
      </p:sp>
      <p:sp>
        <p:nvSpPr>
          <p:cNvPr id="5" name="Footer Placeholder 4">
            <a:extLst>
              <a:ext uri="{FF2B5EF4-FFF2-40B4-BE49-F238E27FC236}">
                <a16:creationId xmlns:a16="http://schemas.microsoft.com/office/drawing/2014/main" id="{46482F87-A00B-4E3E-BA93-801A10055F2E}"/>
              </a:ext>
            </a:extLst>
          </p:cNvPr>
          <p:cNvSpPr>
            <a:spLocks noGrp="1"/>
          </p:cNvSpPr>
          <p:nvPr>
            <p:ph type="ftr" sz="quarter" idx="11"/>
          </p:nvPr>
        </p:nvSpPr>
        <p:spPr/>
        <p:txBody>
          <a:bodyPr/>
          <a:lstStyle/>
          <a:p>
            <a:r>
              <a:rPr lang="en-US"/>
              <a:t>DCN ec-22-0258-00-00EC</a:t>
            </a:r>
          </a:p>
        </p:txBody>
      </p:sp>
      <p:sp>
        <p:nvSpPr>
          <p:cNvPr id="6" name="Slide Number Placeholder 5">
            <a:extLst>
              <a:ext uri="{FF2B5EF4-FFF2-40B4-BE49-F238E27FC236}">
                <a16:creationId xmlns:a16="http://schemas.microsoft.com/office/drawing/2014/main" id="{03774D7D-862E-4AA0-BC4B-27BFA8EA6DCE}"/>
              </a:ext>
            </a:extLst>
          </p:cNvPr>
          <p:cNvSpPr>
            <a:spLocks noGrp="1"/>
          </p:cNvSpPr>
          <p:nvPr>
            <p:ph type="sldNum" sz="quarter" idx="12"/>
          </p:nvPr>
        </p:nvSpPr>
        <p:spPr/>
        <p:txBody>
          <a:bodyPr/>
          <a:lstStyle/>
          <a:p>
            <a:fld id="{27F40B5B-C733-4929-B308-9AE5232684F7}" type="slidenum">
              <a:rPr lang="en-US" smtClean="0"/>
              <a:t>‹#›</a:t>
            </a:fld>
            <a:endParaRPr lang="en-US"/>
          </a:p>
        </p:txBody>
      </p:sp>
    </p:spTree>
    <p:extLst>
      <p:ext uri="{BB962C8B-B14F-4D97-AF65-F5344CB8AC3E}">
        <p14:creationId xmlns:p14="http://schemas.microsoft.com/office/powerpoint/2010/main" val="9355515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a:extLst>
              <a:ext uri="{FF2B5EF4-FFF2-40B4-BE49-F238E27FC236}">
                <a16:creationId xmlns:a16="http://schemas.microsoft.com/office/drawing/2014/main" id="{0916E9D6-7CA1-4FF4-9569-8648078D1E37}"/>
              </a:ext>
            </a:extLst>
          </p:cNvPr>
          <p:cNvSpPr>
            <a:spLocks noChangeArrowheads="1"/>
          </p:cNvSpPr>
          <p:nvPr/>
        </p:nvSpPr>
        <p:spPr bwMode="auto">
          <a:xfrm>
            <a:off x="19052" y="6597650"/>
            <a:ext cx="12172949"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330755" name="Rectangle 3">
            <a:extLst>
              <a:ext uri="{FF2B5EF4-FFF2-40B4-BE49-F238E27FC236}">
                <a16:creationId xmlns:a16="http://schemas.microsoft.com/office/drawing/2014/main" id="{33742F36-ED33-42D0-8176-79384FE46A80}"/>
              </a:ext>
            </a:extLst>
          </p:cNvPr>
          <p:cNvSpPr>
            <a:spLocks noChangeArrowheads="1"/>
          </p:cNvSpPr>
          <p:nvPr/>
        </p:nvSpPr>
        <p:spPr bwMode="auto">
          <a:xfrm>
            <a:off x="4236" y="3175"/>
            <a:ext cx="12181417"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330756" name="Rectangle 4">
            <a:extLst>
              <a:ext uri="{FF2B5EF4-FFF2-40B4-BE49-F238E27FC236}">
                <a16:creationId xmlns:a16="http://schemas.microsoft.com/office/drawing/2014/main" id="{9307BF9A-E01D-4F3D-B2CA-756473780667}"/>
              </a:ext>
            </a:extLst>
          </p:cNvPr>
          <p:cNvSpPr>
            <a:spLocks noGrp="1" noChangeArrowheads="1"/>
          </p:cNvSpPr>
          <p:nvPr>
            <p:ph type="ctrTitle"/>
          </p:nvPr>
        </p:nvSpPr>
        <p:spPr>
          <a:xfrm>
            <a:off x="914400" y="2130428"/>
            <a:ext cx="10363200" cy="1470025"/>
          </a:xfrm>
        </p:spPr>
        <p:txBody>
          <a:bodyPr/>
          <a:lstStyle>
            <a:lvl1pPr>
              <a:defRPr/>
            </a:lvl1pPr>
          </a:lstStyle>
          <a:p>
            <a:pPr lvl="0"/>
            <a:r>
              <a:rPr lang="en-US" altLang="en-US" noProof="0"/>
              <a:t>Click to edit Master title style</a:t>
            </a:r>
          </a:p>
        </p:txBody>
      </p:sp>
      <p:sp>
        <p:nvSpPr>
          <p:cNvPr id="330757" name="Rectangle 5">
            <a:extLst>
              <a:ext uri="{FF2B5EF4-FFF2-40B4-BE49-F238E27FC236}">
                <a16:creationId xmlns:a16="http://schemas.microsoft.com/office/drawing/2014/main" id="{3D08866B-76FE-4482-A597-BEEB92688837}"/>
              </a:ext>
            </a:extLst>
          </p:cNvPr>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altLang="en-US" noProof="0"/>
              <a:t>Click to edit Master subtitle style</a:t>
            </a:r>
          </a:p>
        </p:txBody>
      </p:sp>
      <p:sp>
        <p:nvSpPr>
          <p:cNvPr id="330758" name="Text Box 6">
            <a:extLst>
              <a:ext uri="{FF2B5EF4-FFF2-40B4-BE49-F238E27FC236}">
                <a16:creationId xmlns:a16="http://schemas.microsoft.com/office/drawing/2014/main" id="{4850163A-3EBC-482C-8203-833C440D1735}"/>
              </a:ext>
            </a:extLst>
          </p:cNvPr>
          <p:cNvSpPr txBox="1">
            <a:spLocks noChangeArrowheads="1"/>
          </p:cNvSpPr>
          <p:nvPr/>
        </p:nvSpPr>
        <p:spPr bwMode="auto">
          <a:xfrm>
            <a:off x="10610853" y="6589716"/>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1CB15AE4-5154-4C3F-8C5F-14C4E82E64F1}"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grpSp>
        <p:nvGrpSpPr>
          <p:cNvPr id="330761" name="Group 9">
            <a:extLst>
              <a:ext uri="{FF2B5EF4-FFF2-40B4-BE49-F238E27FC236}">
                <a16:creationId xmlns:a16="http://schemas.microsoft.com/office/drawing/2014/main" id="{482F0322-AA73-4141-94E5-E0F4356D9ED4}"/>
              </a:ext>
            </a:extLst>
          </p:cNvPr>
          <p:cNvGrpSpPr>
            <a:grpSpLocks/>
          </p:cNvGrpSpPr>
          <p:nvPr/>
        </p:nvGrpSpPr>
        <p:grpSpPr bwMode="auto">
          <a:xfrm>
            <a:off x="11089219" y="5876928"/>
            <a:ext cx="1058333" cy="709613"/>
            <a:chOff x="3288" y="3482"/>
            <a:chExt cx="500" cy="447"/>
          </a:xfrm>
        </p:grpSpPr>
        <p:sp>
          <p:nvSpPr>
            <p:cNvPr id="330762" name="Rectangle 10">
              <a:extLst>
                <a:ext uri="{FF2B5EF4-FFF2-40B4-BE49-F238E27FC236}">
                  <a16:creationId xmlns:a16="http://schemas.microsoft.com/office/drawing/2014/main" id="{32348BFF-B9BA-4861-B473-83605A7DC0AF}"/>
                </a:ext>
              </a:extLst>
            </p:cNvPr>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330763" name="Text Box 11">
              <a:extLst>
                <a:ext uri="{FF2B5EF4-FFF2-40B4-BE49-F238E27FC236}">
                  <a16:creationId xmlns:a16="http://schemas.microsoft.com/office/drawing/2014/main" id="{42220904-DB44-442A-95D1-2709A7A11430}"/>
                </a:ext>
              </a:extLst>
            </p:cNvPr>
            <p:cNvSpPr txBox="1">
              <a:spLocks noChangeArrowheads="1"/>
            </p:cNvSpPr>
            <p:nvPr userDrawn="1"/>
          </p:nvSpPr>
          <p:spPr bwMode="auto">
            <a:xfrm>
              <a:off x="3297" y="3482"/>
              <a:ext cx="367" cy="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30764" name="Line 12">
              <a:extLst>
                <a:ext uri="{FF2B5EF4-FFF2-40B4-BE49-F238E27FC236}">
                  <a16:creationId xmlns:a16="http://schemas.microsoft.com/office/drawing/2014/main" id="{4143CF03-14BD-416E-8DC6-153C37A1569A}"/>
                </a:ext>
              </a:extLst>
            </p:cNvPr>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p>
          </p:txBody>
        </p:sp>
        <p:sp>
          <p:nvSpPr>
            <p:cNvPr id="330765" name="Text Box 13">
              <a:extLst>
                <a:ext uri="{FF2B5EF4-FFF2-40B4-BE49-F238E27FC236}">
                  <a16:creationId xmlns:a16="http://schemas.microsoft.com/office/drawing/2014/main" id="{95E66740-E80B-4ADC-A8B0-8DF0DE44E14A}"/>
                </a:ext>
              </a:extLst>
            </p:cNvPr>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sz="2400" b="1">
                  <a:solidFill>
                    <a:schemeClr val="bg1"/>
                  </a:solidFill>
                </a:rPr>
                <a:t>802</a:t>
              </a:r>
            </a:p>
          </p:txBody>
        </p:sp>
      </p:grpSp>
      <p:sp>
        <p:nvSpPr>
          <p:cNvPr id="16" name="TextBox 15">
            <a:extLst>
              <a:ext uri="{FF2B5EF4-FFF2-40B4-BE49-F238E27FC236}">
                <a16:creationId xmlns:a16="http://schemas.microsoft.com/office/drawing/2014/main" id="{0A5D7486-18AF-07D7-6273-284FC1C6A540}"/>
              </a:ext>
            </a:extLst>
          </p:cNvPr>
          <p:cNvSpPr txBox="1"/>
          <p:nvPr userDrawn="1"/>
        </p:nvSpPr>
        <p:spPr>
          <a:xfrm>
            <a:off x="0" y="6604000"/>
            <a:ext cx="3048000" cy="261610"/>
          </a:xfrm>
          <a:prstGeom prst="rect">
            <a:avLst/>
          </a:prstGeom>
          <a:noFill/>
        </p:spPr>
        <p:txBody>
          <a:bodyPr wrap="square" rtlCol="0">
            <a:spAutoFit/>
          </a:bodyPr>
          <a:lstStyle/>
          <a:p>
            <a:r>
              <a:rPr lang="en-US" sz="1100" dirty="0"/>
              <a:t>doc: 802 </a:t>
            </a:r>
            <a:r>
              <a:rPr lang="en-US" sz="1000" b="1" i="0" dirty="0">
                <a:solidFill>
                  <a:srgbClr val="000000"/>
                </a:solidFill>
                <a:effectLst/>
                <a:latin typeface="Verdana" panose="020B0604030504040204" pitchFamily="34" charset="0"/>
              </a:rPr>
              <a:t>ec-22-0203-01-00EC</a:t>
            </a:r>
            <a:endParaRPr lang="en-US" sz="1100" dirty="0"/>
          </a:p>
        </p:txBody>
      </p:sp>
      <p:sp>
        <p:nvSpPr>
          <p:cNvPr id="17" name="Text Box 9">
            <a:extLst>
              <a:ext uri="{FF2B5EF4-FFF2-40B4-BE49-F238E27FC236}">
                <a16:creationId xmlns:a16="http://schemas.microsoft.com/office/drawing/2014/main" id="{4EA710C5-820F-1B53-9A19-AFEADCCAEFF6}"/>
              </a:ext>
            </a:extLst>
          </p:cNvPr>
          <p:cNvSpPr txBox="1">
            <a:spLocks noChangeArrowheads="1"/>
          </p:cNvSpPr>
          <p:nvPr userDrawn="1"/>
        </p:nvSpPr>
        <p:spPr bwMode="auto">
          <a:xfrm>
            <a:off x="-107696" y="6604000"/>
            <a:ext cx="12192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1200" dirty="0">
                <a:solidFill>
                  <a:schemeClr val="bg1"/>
                </a:solidFill>
              </a:rPr>
              <a:t>2022 November IEEE 802 Mixed Mode Plenary</a:t>
            </a:r>
          </a:p>
        </p:txBody>
      </p:sp>
    </p:spTree>
    <p:extLst>
      <p:ext uri="{BB962C8B-B14F-4D97-AF65-F5344CB8AC3E}">
        <p14:creationId xmlns:p14="http://schemas.microsoft.com/office/powerpoint/2010/main" val="23869498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997A4-7ECA-47F1-84A9-B5B1D1BECCE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A769B6-DA21-4E90-BB25-B98718AE506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183059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5675D-7433-46D1-9CC2-E2BB294E77E3}"/>
              </a:ext>
            </a:extLst>
          </p:cNvPr>
          <p:cNvSpPr>
            <a:spLocks noGrp="1"/>
          </p:cNvSpPr>
          <p:nvPr>
            <p:ph type="title"/>
          </p:nvPr>
        </p:nvSpPr>
        <p:spPr>
          <a:xfrm>
            <a:off x="831851" y="1709741"/>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6BB1EE-E545-48A5-9729-C524B5652A56}"/>
              </a:ext>
            </a:extLst>
          </p:cNvPr>
          <p:cNvSpPr>
            <a:spLocks noGrp="1"/>
          </p:cNvSpPr>
          <p:nvPr>
            <p:ph type="body" idx="1"/>
          </p:nvPr>
        </p:nvSpPr>
        <p:spPr>
          <a:xfrm>
            <a:off x="831851" y="4589466"/>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4038856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953C4-9EFB-4CD3-9610-F5A3C0D50D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24E3AC-CCBF-4809-8A90-7F71D3461E2D}"/>
              </a:ext>
            </a:extLst>
          </p:cNvPr>
          <p:cNvSpPr>
            <a:spLocks noGrp="1"/>
          </p:cNvSpPr>
          <p:nvPr>
            <p:ph sz="half" idx="1"/>
          </p:nvPr>
        </p:nvSpPr>
        <p:spPr>
          <a:xfrm>
            <a:off x="334433" y="1341438"/>
            <a:ext cx="53848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E046390-8D18-4BAF-A469-26B9CB3377D9}"/>
              </a:ext>
            </a:extLst>
          </p:cNvPr>
          <p:cNvSpPr>
            <a:spLocks noGrp="1"/>
          </p:cNvSpPr>
          <p:nvPr>
            <p:ph sz="half" idx="2"/>
          </p:nvPr>
        </p:nvSpPr>
        <p:spPr>
          <a:xfrm>
            <a:off x="5922433" y="1341438"/>
            <a:ext cx="53848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563625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57977-1713-403A-8F15-B07D109A559C}"/>
              </a:ext>
            </a:extLst>
          </p:cNvPr>
          <p:cNvSpPr>
            <a:spLocks noGrp="1"/>
          </p:cNvSpPr>
          <p:nvPr>
            <p:ph type="title"/>
          </p:nvPr>
        </p:nvSpPr>
        <p:spPr>
          <a:xfrm>
            <a:off x="840317" y="365128"/>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395DDBB-EE1F-474D-B583-4868530294E0}"/>
              </a:ext>
            </a:extLst>
          </p:cNvPr>
          <p:cNvSpPr>
            <a:spLocks noGrp="1"/>
          </p:cNvSpPr>
          <p:nvPr>
            <p:ph type="body" idx="1"/>
          </p:nvPr>
        </p:nvSpPr>
        <p:spPr>
          <a:xfrm>
            <a:off x="840319"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B980EAD-1CCC-43D5-BAC2-C8E85A7C6415}"/>
              </a:ext>
            </a:extLst>
          </p:cNvPr>
          <p:cNvSpPr>
            <a:spLocks noGrp="1"/>
          </p:cNvSpPr>
          <p:nvPr>
            <p:ph sz="half" idx="2"/>
          </p:nvPr>
        </p:nvSpPr>
        <p:spPr>
          <a:xfrm>
            <a:off x="840319"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67D1348-611E-4262-932E-317C1E73F5A7}"/>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D3A1949-54F8-4B7F-8547-1B0F8E2890A2}"/>
              </a:ext>
            </a:extLst>
          </p:cNvPr>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078527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18FEC-4181-4D3C-9297-4C1CFBC8750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802859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76234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8C9EA-34CD-4482-BE01-412826CA9E0E}"/>
              </a:ext>
            </a:extLst>
          </p:cNvPr>
          <p:cNvSpPr>
            <a:spLocks noGrp="1"/>
          </p:cNvSpPr>
          <p:nvPr>
            <p:ph type="title"/>
          </p:nvPr>
        </p:nvSpPr>
        <p:spPr>
          <a:xfrm>
            <a:off x="840319" y="457200"/>
            <a:ext cx="393276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C4B8B9E-A908-4EF2-80DF-70DE4AF009A9}"/>
              </a:ext>
            </a:extLst>
          </p:cNvPr>
          <p:cNvSpPr>
            <a:spLocks noGrp="1"/>
          </p:cNvSpPr>
          <p:nvPr>
            <p:ph idx="1"/>
          </p:nvPr>
        </p:nvSpPr>
        <p:spPr>
          <a:xfrm>
            <a:off x="5183717" y="987428"/>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9560AA4-C8C0-4724-95C2-29296EFF40EB}"/>
              </a:ext>
            </a:extLst>
          </p:cNvPr>
          <p:cNvSpPr>
            <a:spLocks noGrp="1"/>
          </p:cNvSpPr>
          <p:nvPr>
            <p:ph type="body" sz="half" idx="2"/>
          </p:nvPr>
        </p:nvSpPr>
        <p:spPr>
          <a:xfrm>
            <a:off x="840319"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921559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FB18A-39C2-4784-A3B2-85DDC4D906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6342EFE-E496-46DF-A567-FF5E9B94B57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13A23C-8263-4F8D-A8E4-3295474B3C21}"/>
              </a:ext>
            </a:extLst>
          </p:cNvPr>
          <p:cNvSpPr>
            <a:spLocks noGrp="1"/>
          </p:cNvSpPr>
          <p:nvPr>
            <p:ph type="dt" sz="half" idx="10"/>
          </p:nvPr>
        </p:nvSpPr>
        <p:spPr/>
        <p:txBody>
          <a:bodyPr/>
          <a:lstStyle/>
          <a:p>
            <a:r>
              <a:rPr lang="en-US"/>
              <a:t>08 Dec 2022</a:t>
            </a:r>
          </a:p>
        </p:txBody>
      </p:sp>
      <p:sp>
        <p:nvSpPr>
          <p:cNvPr id="5" name="Footer Placeholder 4">
            <a:extLst>
              <a:ext uri="{FF2B5EF4-FFF2-40B4-BE49-F238E27FC236}">
                <a16:creationId xmlns:a16="http://schemas.microsoft.com/office/drawing/2014/main" id="{99AB1539-1EDD-40D7-ABD2-E4B7D70A61ED}"/>
              </a:ext>
            </a:extLst>
          </p:cNvPr>
          <p:cNvSpPr>
            <a:spLocks noGrp="1"/>
          </p:cNvSpPr>
          <p:nvPr>
            <p:ph type="ftr" sz="quarter" idx="11"/>
          </p:nvPr>
        </p:nvSpPr>
        <p:spPr/>
        <p:txBody>
          <a:bodyPr/>
          <a:lstStyle/>
          <a:p>
            <a:r>
              <a:rPr lang="en-US"/>
              <a:t>DCN ec-22-0258-00-00EC</a:t>
            </a:r>
          </a:p>
        </p:txBody>
      </p:sp>
      <p:sp>
        <p:nvSpPr>
          <p:cNvPr id="6" name="Slide Number Placeholder 5">
            <a:extLst>
              <a:ext uri="{FF2B5EF4-FFF2-40B4-BE49-F238E27FC236}">
                <a16:creationId xmlns:a16="http://schemas.microsoft.com/office/drawing/2014/main" id="{8419EB3C-14CF-40E6-BE65-97BC12DC986C}"/>
              </a:ext>
            </a:extLst>
          </p:cNvPr>
          <p:cNvSpPr>
            <a:spLocks noGrp="1"/>
          </p:cNvSpPr>
          <p:nvPr>
            <p:ph type="sldNum" sz="quarter" idx="12"/>
          </p:nvPr>
        </p:nvSpPr>
        <p:spPr/>
        <p:txBody>
          <a:bodyPr/>
          <a:lstStyle/>
          <a:p>
            <a:fld id="{27F40B5B-C733-4929-B308-9AE5232684F7}" type="slidenum">
              <a:rPr lang="en-US" smtClean="0"/>
              <a:t>‹#›</a:t>
            </a:fld>
            <a:endParaRPr lang="en-US"/>
          </a:p>
        </p:txBody>
      </p:sp>
    </p:spTree>
    <p:extLst>
      <p:ext uri="{BB962C8B-B14F-4D97-AF65-F5344CB8AC3E}">
        <p14:creationId xmlns:p14="http://schemas.microsoft.com/office/powerpoint/2010/main" val="27954077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A6E2C-1027-4DD1-B70F-AB291B378D09}"/>
              </a:ext>
            </a:extLst>
          </p:cNvPr>
          <p:cNvSpPr>
            <a:spLocks noGrp="1"/>
          </p:cNvSpPr>
          <p:nvPr>
            <p:ph type="title"/>
          </p:nvPr>
        </p:nvSpPr>
        <p:spPr>
          <a:xfrm>
            <a:off x="840319" y="457200"/>
            <a:ext cx="393276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B825638-D223-47B8-BB02-17BC35F0985F}"/>
              </a:ext>
            </a:extLst>
          </p:cNvPr>
          <p:cNvSpPr>
            <a:spLocks noGrp="1"/>
          </p:cNvSpPr>
          <p:nvPr>
            <p:ph type="pic" idx="1"/>
          </p:nvPr>
        </p:nvSpPr>
        <p:spPr>
          <a:xfrm>
            <a:off x="5183717" y="987428"/>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3D589DCC-A8C4-4EB5-9EB7-B9DE029C065E}"/>
              </a:ext>
            </a:extLst>
          </p:cNvPr>
          <p:cNvSpPr>
            <a:spLocks noGrp="1"/>
          </p:cNvSpPr>
          <p:nvPr>
            <p:ph type="body" sz="half" idx="2"/>
          </p:nvPr>
        </p:nvSpPr>
        <p:spPr>
          <a:xfrm>
            <a:off x="840319"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5572359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34970-C96B-4690-A0B8-18347D84D20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2657D-315C-4B1E-841A-986CFFAB2C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37994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E677F75-CAFD-4E65-9507-E7707C26F2CB}"/>
              </a:ext>
            </a:extLst>
          </p:cNvPr>
          <p:cNvSpPr>
            <a:spLocks noGrp="1"/>
          </p:cNvSpPr>
          <p:nvPr>
            <p:ph type="title" orient="vert"/>
          </p:nvPr>
        </p:nvSpPr>
        <p:spPr>
          <a:xfrm>
            <a:off x="8771468" y="404816"/>
            <a:ext cx="2810933" cy="546258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C127ABC-A600-4AA3-8F29-7B2BEDFBE61E}"/>
              </a:ext>
            </a:extLst>
          </p:cNvPr>
          <p:cNvSpPr>
            <a:spLocks noGrp="1"/>
          </p:cNvSpPr>
          <p:nvPr>
            <p:ph type="body" orient="vert" idx="1"/>
          </p:nvPr>
        </p:nvSpPr>
        <p:spPr>
          <a:xfrm>
            <a:off x="334436" y="404816"/>
            <a:ext cx="8233833" cy="54625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311674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15"/>
        <p:cNvGrpSpPr/>
        <p:nvPr/>
      </p:nvGrpSpPr>
      <p:grpSpPr>
        <a:xfrm>
          <a:off x="0" y="0"/>
          <a:ext cx="0" cy="0"/>
          <a:chOff x="0" y="0"/>
          <a:chExt cx="0" cy="0"/>
        </a:xfrm>
      </p:grpSpPr>
      <p:sp>
        <p:nvSpPr>
          <p:cNvPr id="16" name="Google Shape;16;p14"/>
          <p:cNvSpPr/>
          <p:nvPr/>
        </p:nvSpPr>
        <p:spPr>
          <a:xfrm rot="10800000" flipH="1">
            <a:off x="0" y="2248000"/>
            <a:ext cx="12192000" cy="4610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7" name="Google Shape;17;p14"/>
          <p:cNvSpPr/>
          <p:nvPr/>
        </p:nvSpPr>
        <p:spPr>
          <a:xfrm>
            <a:off x="0" y="2248000"/>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8" name="Google Shape;18;p14"/>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9" name="Google Shape;19;p14"/>
          <p:cNvSpPr txBox="1">
            <a:spLocks noGrp="1"/>
          </p:cNvSpPr>
          <p:nvPr>
            <p:ph type="body" idx="1"/>
          </p:nvPr>
        </p:nvSpPr>
        <p:spPr>
          <a:xfrm>
            <a:off x="629200" y="2558767"/>
            <a:ext cx="5333200" cy="3613600"/>
          </a:xfrm>
          <a:prstGeom prst="rect">
            <a:avLst/>
          </a:prstGeom>
          <a:noFill/>
          <a:ln>
            <a:noFill/>
          </a:ln>
        </p:spPr>
        <p:txBody>
          <a:bodyPr spcFirstLastPara="1" wrap="square" lIns="91425" tIns="91425" rIns="91425" bIns="91425" anchor="t" anchorCtr="0">
            <a:no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2133"/>
              </a:spcBef>
              <a:spcAft>
                <a:spcPts val="0"/>
              </a:spcAft>
              <a:buSzPts val="1200"/>
              <a:buChar char="○"/>
              <a:defRPr sz="1600"/>
            </a:lvl2pPr>
            <a:lvl3pPr marL="1828754" lvl="2" indent="-406390" algn="l">
              <a:lnSpc>
                <a:spcPct val="115000"/>
              </a:lnSpc>
              <a:spcBef>
                <a:spcPts val="2133"/>
              </a:spcBef>
              <a:spcAft>
                <a:spcPts val="0"/>
              </a:spcAft>
              <a:buSzPts val="1200"/>
              <a:buChar char="■"/>
              <a:defRPr sz="1600"/>
            </a:lvl3pPr>
            <a:lvl4pPr marL="2438339" lvl="3" indent="-406390" algn="l">
              <a:lnSpc>
                <a:spcPct val="115000"/>
              </a:lnSpc>
              <a:spcBef>
                <a:spcPts val="2133"/>
              </a:spcBef>
              <a:spcAft>
                <a:spcPts val="0"/>
              </a:spcAft>
              <a:buSzPts val="1200"/>
              <a:buChar char="●"/>
              <a:defRPr sz="1600"/>
            </a:lvl4pPr>
            <a:lvl5pPr marL="3047924" lvl="4" indent="-406390" algn="l">
              <a:lnSpc>
                <a:spcPct val="115000"/>
              </a:lnSpc>
              <a:spcBef>
                <a:spcPts val="2133"/>
              </a:spcBef>
              <a:spcAft>
                <a:spcPts val="0"/>
              </a:spcAft>
              <a:buSzPts val="1200"/>
              <a:buChar char="○"/>
              <a:defRPr sz="1600"/>
            </a:lvl5pPr>
            <a:lvl6pPr marL="3657509" lvl="5" indent="-406390" algn="l">
              <a:lnSpc>
                <a:spcPct val="115000"/>
              </a:lnSpc>
              <a:spcBef>
                <a:spcPts val="2133"/>
              </a:spcBef>
              <a:spcAft>
                <a:spcPts val="0"/>
              </a:spcAft>
              <a:buSzPts val="1200"/>
              <a:buChar char="■"/>
              <a:defRPr sz="1600"/>
            </a:lvl6pPr>
            <a:lvl7pPr marL="4267093" lvl="6" indent="-406390" algn="l">
              <a:lnSpc>
                <a:spcPct val="115000"/>
              </a:lnSpc>
              <a:spcBef>
                <a:spcPts val="2133"/>
              </a:spcBef>
              <a:spcAft>
                <a:spcPts val="0"/>
              </a:spcAft>
              <a:buSzPts val="1200"/>
              <a:buChar char="●"/>
              <a:defRPr sz="1600"/>
            </a:lvl7pPr>
            <a:lvl8pPr marL="4876678" lvl="7" indent="-406390" algn="l">
              <a:lnSpc>
                <a:spcPct val="115000"/>
              </a:lnSpc>
              <a:spcBef>
                <a:spcPts val="2133"/>
              </a:spcBef>
              <a:spcAft>
                <a:spcPts val="0"/>
              </a:spcAft>
              <a:buSzPts val="1200"/>
              <a:buChar char="○"/>
              <a:defRPr sz="1600"/>
            </a:lvl8pPr>
            <a:lvl9pPr marL="5486263" lvl="8" indent="-406390" algn="l">
              <a:lnSpc>
                <a:spcPct val="115000"/>
              </a:lnSpc>
              <a:spcBef>
                <a:spcPts val="2133"/>
              </a:spcBef>
              <a:spcAft>
                <a:spcPts val="2133"/>
              </a:spcAft>
              <a:buSzPts val="1200"/>
              <a:buChar char="■"/>
              <a:defRPr sz="1600"/>
            </a:lvl9pPr>
          </a:lstStyle>
          <a:p>
            <a:endParaRPr/>
          </a:p>
        </p:txBody>
      </p:sp>
      <p:sp>
        <p:nvSpPr>
          <p:cNvPr id="20" name="Google Shape;20;p14"/>
          <p:cNvSpPr txBox="1">
            <a:spLocks noGrp="1"/>
          </p:cNvSpPr>
          <p:nvPr>
            <p:ph type="body" idx="2"/>
          </p:nvPr>
        </p:nvSpPr>
        <p:spPr>
          <a:xfrm>
            <a:off x="6259000" y="2558767"/>
            <a:ext cx="5333200" cy="3613600"/>
          </a:xfrm>
          <a:prstGeom prst="rect">
            <a:avLst/>
          </a:prstGeom>
          <a:noFill/>
          <a:ln>
            <a:noFill/>
          </a:ln>
        </p:spPr>
        <p:txBody>
          <a:bodyPr spcFirstLastPara="1" wrap="square" lIns="91425" tIns="91425" rIns="91425" bIns="91425" anchor="t" anchorCtr="0">
            <a:no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2133"/>
              </a:spcBef>
              <a:spcAft>
                <a:spcPts val="0"/>
              </a:spcAft>
              <a:buSzPts val="1200"/>
              <a:buChar char="○"/>
              <a:defRPr sz="1600"/>
            </a:lvl2pPr>
            <a:lvl3pPr marL="1828754" lvl="2" indent="-406390" algn="l">
              <a:lnSpc>
                <a:spcPct val="115000"/>
              </a:lnSpc>
              <a:spcBef>
                <a:spcPts val="2133"/>
              </a:spcBef>
              <a:spcAft>
                <a:spcPts val="0"/>
              </a:spcAft>
              <a:buSzPts val="1200"/>
              <a:buChar char="■"/>
              <a:defRPr sz="1600"/>
            </a:lvl3pPr>
            <a:lvl4pPr marL="2438339" lvl="3" indent="-406390" algn="l">
              <a:lnSpc>
                <a:spcPct val="115000"/>
              </a:lnSpc>
              <a:spcBef>
                <a:spcPts val="2133"/>
              </a:spcBef>
              <a:spcAft>
                <a:spcPts val="0"/>
              </a:spcAft>
              <a:buSzPts val="1200"/>
              <a:buChar char="●"/>
              <a:defRPr sz="1600"/>
            </a:lvl4pPr>
            <a:lvl5pPr marL="3047924" lvl="4" indent="-406390" algn="l">
              <a:lnSpc>
                <a:spcPct val="115000"/>
              </a:lnSpc>
              <a:spcBef>
                <a:spcPts val="2133"/>
              </a:spcBef>
              <a:spcAft>
                <a:spcPts val="0"/>
              </a:spcAft>
              <a:buSzPts val="1200"/>
              <a:buChar char="○"/>
              <a:defRPr sz="1600"/>
            </a:lvl5pPr>
            <a:lvl6pPr marL="3657509" lvl="5" indent="-406390" algn="l">
              <a:lnSpc>
                <a:spcPct val="115000"/>
              </a:lnSpc>
              <a:spcBef>
                <a:spcPts val="2133"/>
              </a:spcBef>
              <a:spcAft>
                <a:spcPts val="0"/>
              </a:spcAft>
              <a:buSzPts val="1200"/>
              <a:buChar char="■"/>
              <a:defRPr sz="1600"/>
            </a:lvl6pPr>
            <a:lvl7pPr marL="4267093" lvl="6" indent="-406390" algn="l">
              <a:lnSpc>
                <a:spcPct val="115000"/>
              </a:lnSpc>
              <a:spcBef>
                <a:spcPts val="2133"/>
              </a:spcBef>
              <a:spcAft>
                <a:spcPts val="0"/>
              </a:spcAft>
              <a:buSzPts val="1200"/>
              <a:buChar char="●"/>
              <a:defRPr sz="1600"/>
            </a:lvl7pPr>
            <a:lvl8pPr marL="4876678" lvl="7" indent="-406390" algn="l">
              <a:lnSpc>
                <a:spcPct val="115000"/>
              </a:lnSpc>
              <a:spcBef>
                <a:spcPts val="2133"/>
              </a:spcBef>
              <a:spcAft>
                <a:spcPts val="0"/>
              </a:spcAft>
              <a:buSzPts val="1200"/>
              <a:buChar char="○"/>
              <a:defRPr sz="1600"/>
            </a:lvl8pPr>
            <a:lvl9pPr marL="5486263" lvl="8" indent="-406390" algn="l">
              <a:lnSpc>
                <a:spcPct val="115000"/>
              </a:lnSpc>
              <a:spcBef>
                <a:spcPts val="2133"/>
              </a:spcBef>
              <a:spcAft>
                <a:spcPts val="2133"/>
              </a:spcAft>
              <a:buSzPts val="1200"/>
              <a:buChar char="■"/>
              <a:defRPr sz="1600"/>
            </a:lvl9pPr>
          </a:lstStyle>
          <a:p>
            <a:endParaRPr/>
          </a:p>
        </p:txBody>
      </p:sp>
      <p:sp>
        <p:nvSpPr>
          <p:cNvPr id="21" name="Google Shape;21;p14"/>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6980392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2"/>
        <p:cNvGrpSpPr/>
        <p:nvPr/>
      </p:nvGrpSpPr>
      <p:grpSpPr>
        <a:xfrm>
          <a:off x="0" y="0"/>
          <a:ext cx="0" cy="0"/>
          <a:chOff x="0" y="0"/>
          <a:chExt cx="0" cy="0"/>
        </a:xfrm>
      </p:grpSpPr>
      <p:sp>
        <p:nvSpPr>
          <p:cNvPr id="23" name="Google Shape;23;p15"/>
          <p:cNvSpPr/>
          <p:nvPr/>
        </p:nvSpPr>
        <p:spPr>
          <a:xfrm rot="10800000" flipH="1">
            <a:off x="0" y="2248000"/>
            <a:ext cx="12192000" cy="4610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24" name="Google Shape;24;p15"/>
          <p:cNvSpPr/>
          <p:nvPr/>
        </p:nvSpPr>
        <p:spPr>
          <a:xfrm>
            <a:off x="0" y="2248000"/>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25" name="Google Shape;25;p15"/>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6" name="Google Shape;26;p15"/>
          <p:cNvSpPr txBox="1">
            <a:spLocks noGrp="1"/>
          </p:cNvSpPr>
          <p:nvPr>
            <p:ph type="body" idx="1"/>
          </p:nvPr>
        </p:nvSpPr>
        <p:spPr>
          <a:xfrm>
            <a:off x="629200" y="2558767"/>
            <a:ext cx="10962800" cy="3613600"/>
          </a:xfrm>
          <a:prstGeom prst="rect">
            <a:avLst/>
          </a:prstGeom>
          <a:noFill/>
          <a:ln>
            <a:noFill/>
          </a:ln>
        </p:spPr>
        <p:txBody>
          <a:bodyPr spcFirstLastPara="1" wrap="square" lIns="91425" tIns="91425" rIns="91425" bIns="91425" anchor="t" anchorCtr="0">
            <a:noAutofit/>
          </a:bodyPr>
          <a:lstStyle>
            <a:lvl1pPr marL="609585" lvl="0" indent="-457189" algn="l">
              <a:lnSpc>
                <a:spcPct val="115000"/>
              </a:lnSpc>
              <a:spcBef>
                <a:spcPts val="0"/>
              </a:spcBef>
              <a:spcAft>
                <a:spcPts val="0"/>
              </a:spcAft>
              <a:buSzPts val="1800"/>
              <a:buChar char="●"/>
              <a:defRPr/>
            </a:lvl1pPr>
            <a:lvl2pPr marL="1219170" lvl="1" indent="-423323" algn="l">
              <a:lnSpc>
                <a:spcPct val="115000"/>
              </a:lnSpc>
              <a:spcBef>
                <a:spcPts val="2133"/>
              </a:spcBef>
              <a:spcAft>
                <a:spcPts val="0"/>
              </a:spcAft>
              <a:buSzPts val="1400"/>
              <a:buChar char="○"/>
              <a:defRPr/>
            </a:lvl2pPr>
            <a:lvl3pPr marL="1828754" lvl="2" indent="-423323" algn="l">
              <a:lnSpc>
                <a:spcPct val="115000"/>
              </a:lnSpc>
              <a:spcBef>
                <a:spcPts val="2133"/>
              </a:spcBef>
              <a:spcAft>
                <a:spcPts val="0"/>
              </a:spcAft>
              <a:buSzPts val="1400"/>
              <a:buChar char="■"/>
              <a:defRPr/>
            </a:lvl3pPr>
            <a:lvl4pPr marL="2438339" lvl="3" indent="-423323" algn="l">
              <a:lnSpc>
                <a:spcPct val="115000"/>
              </a:lnSpc>
              <a:spcBef>
                <a:spcPts val="2133"/>
              </a:spcBef>
              <a:spcAft>
                <a:spcPts val="0"/>
              </a:spcAft>
              <a:buSzPts val="1400"/>
              <a:buChar char="●"/>
              <a:defRPr/>
            </a:lvl4pPr>
            <a:lvl5pPr marL="3047924" lvl="4" indent="-423323" algn="l">
              <a:lnSpc>
                <a:spcPct val="115000"/>
              </a:lnSpc>
              <a:spcBef>
                <a:spcPts val="2133"/>
              </a:spcBef>
              <a:spcAft>
                <a:spcPts val="0"/>
              </a:spcAft>
              <a:buSzPts val="1400"/>
              <a:buChar char="○"/>
              <a:defRPr/>
            </a:lvl5pPr>
            <a:lvl6pPr marL="3657509" lvl="5" indent="-423323" algn="l">
              <a:lnSpc>
                <a:spcPct val="115000"/>
              </a:lnSpc>
              <a:spcBef>
                <a:spcPts val="2133"/>
              </a:spcBef>
              <a:spcAft>
                <a:spcPts val="0"/>
              </a:spcAft>
              <a:buSzPts val="1400"/>
              <a:buChar char="■"/>
              <a:defRPr/>
            </a:lvl6pPr>
            <a:lvl7pPr marL="4267093" lvl="6" indent="-423323" algn="l">
              <a:lnSpc>
                <a:spcPct val="115000"/>
              </a:lnSpc>
              <a:spcBef>
                <a:spcPts val="2133"/>
              </a:spcBef>
              <a:spcAft>
                <a:spcPts val="0"/>
              </a:spcAft>
              <a:buSzPts val="1400"/>
              <a:buChar char="●"/>
              <a:defRPr/>
            </a:lvl7pPr>
            <a:lvl8pPr marL="4876678" lvl="7" indent="-423323" algn="l">
              <a:lnSpc>
                <a:spcPct val="115000"/>
              </a:lnSpc>
              <a:spcBef>
                <a:spcPts val="2133"/>
              </a:spcBef>
              <a:spcAft>
                <a:spcPts val="0"/>
              </a:spcAft>
              <a:buSzPts val="1400"/>
              <a:buChar char="○"/>
              <a:defRPr/>
            </a:lvl8pPr>
            <a:lvl9pPr marL="5486263" lvl="8" indent="-423323" algn="l">
              <a:lnSpc>
                <a:spcPct val="115000"/>
              </a:lnSpc>
              <a:spcBef>
                <a:spcPts val="2133"/>
              </a:spcBef>
              <a:spcAft>
                <a:spcPts val="2133"/>
              </a:spcAft>
              <a:buSzPts val="1400"/>
              <a:buChar char="■"/>
              <a:defRPr/>
            </a:lvl9pPr>
          </a:lstStyle>
          <a:p>
            <a:endParaRPr/>
          </a:p>
        </p:txBody>
      </p:sp>
      <p:sp>
        <p:nvSpPr>
          <p:cNvPr id="27" name="Google Shape;27;p15"/>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79389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BB962-FBA8-4B44-BDBF-0690EEA5E85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18C049F-3CF6-4433-B5D6-489F02CED9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37947A1-DAA8-4A46-8A9B-CF25EDE5D7E1}"/>
              </a:ext>
            </a:extLst>
          </p:cNvPr>
          <p:cNvSpPr>
            <a:spLocks noGrp="1"/>
          </p:cNvSpPr>
          <p:nvPr>
            <p:ph type="dt" sz="half" idx="10"/>
          </p:nvPr>
        </p:nvSpPr>
        <p:spPr/>
        <p:txBody>
          <a:bodyPr/>
          <a:lstStyle/>
          <a:p>
            <a:r>
              <a:rPr lang="en-US"/>
              <a:t>08 Dec 2022</a:t>
            </a:r>
          </a:p>
        </p:txBody>
      </p:sp>
      <p:sp>
        <p:nvSpPr>
          <p:cNvPr id="5" name="Footer Placeholder 4">
            <a:extLst>
              <a:ext uri="{FF2B5EF4-FFF2-40B4-BE49-F238E27FC236}">
                <a16:creationId xmlns:a16="http://schemas.microsoft.com/office/drawing/2014/main" id="{432E0E79-206A-4404-BD9D-77129341D457}"/>
              </a:ext>
            </a:extLst>
          </p:cNvPr>
          <p:cNvSpPr>
            <a:spLocks noGrp="1"/>
          </p:cNvSpPr>
          <p:nvPr>
            <p:ph type="ftr" sz="quarter" idx="11"/>
          </p:nvPr>
        </p:nvSpPr>
        <p:spPr/>
        <p:txBody>
          <a:bodyPr/>
          <a:lstStyle/>
          <a:p>
            <a:r>
              <a:rPr lang="en-US"/>
              <a:t>DCN ec-22-0258-00-00EC</a:t>
            </a:r>
          </a:p>
        </p:txBody>
      </p:sp>
      <p:sp>
        <p:nvSpPr>
          <p:cNvPr id="6" name="Slide Number Placeholder 5">
            <a:extLst>
              <a:ext uri="{FF2B5EF4-FFF2-40B4-BE49-F238E27FC236}">
                <a16:creationId xmlns:a16="http://schemas.microsoft.com/office/drawing/2014/main" id="{9FB1B32A-C831-49C7-A0EF-B7349CDFA8D1}"/>
              </a:ext>
            </a:extLst>
          </p:cNvPr>
          <p:cNvSpPr>
            <a:spLocks noGrp="1"/>
          </p:cNvSpPr>
          <p:nvPr>
            <p:ph type="sldNum" sz="quarter" idx="12"/>
          </p:nvPr>
        </p:nvSpPr>
        <p:spPr/>
        <p:txBody>
          <a:bodyPr/>
          <a:lstStyle/>
          <a:p>
            <a:fld id="{27F40B5B-C733-4929-B308-9AE5232684F7}" type="slidenum">
              <a:rPr lang="en-US" smtClean="0"/>
              <a:t>‹#›</a:t>
            </a:fld>
            <a:endParaRPr lang="en-US"/>
          </a:p>
        </p:txBody>
      </p:sp>
    </p:spTree>
    <p:extLst>
      <p:ext uri="{BB962C8B-B14F-4D97-AF65-F5344CB8AC3E}">
        <p14:creationId xmlns:p14="http://schemas.microsoft.com/office/powerpoint/2010/main" val="2608916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7452B-D52B-4B54-AA52-82B17510F5B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11F96FC-DEC1-49A6-8B9D-76999D7018E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E6DFB51-AECF-4FCA-919C-FBCFE31037D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46E5899-FFE0-442C-916C-9F0D34627768}"/>
              </a:ext>
            </a:extLst>
          </p:cNvPr>
          <p:cNvSpPr>
            <a:spLocks noGrp="1"/>
          </p:cNvSpPr>
          <p:nvPr>
            <p:ph type="dt" sz="half" idx="10"/>
          </p:nvPr>
        </p:nvSpPr>
        <p:spPr/>
        <p:txBody>
          <a:bodyPr/>
          <a:lstStyle/>
          <a:p>
            <a:r>
              <a:rPr lang="en-US"/>
              <a:t>08 Dec 2022</a:t>
            </a:r>
          </a:p>
        </p:txBody>
      </p:sp>
      <p:sp>
        <p:nvSpPr>
          <p:cNvPr id="6" name="Footer Placeholder 5">
            <a:extLst>
              <a:ext uri="{FF2B5EF4-FFF2-40B4-BE49-F238E27FC236}">
                <a16:creationId xmlns:a16="http://schemas.microsoft.com/office/drawing/2014/main" id="{D63CB60B-53AB-4299-9B44-E7692FB56DC8}"/>
              </a:ext>
            </a:extLst>
          </p:cNvPr>
          <p:cNvSpPr>
            <a:spLocks noGrp="1"/>
          </p:cNvSpPr>
          <p:nvPr>
            <p:ph type="ftr" sz="quarter" idx="11"/>
          </p:nvPr>
        </p:nvSpPr>
        <p:spPr/>
        <p:txBody>
          <a:bodyPr/>
          <a:lstStyle/>
          <a:p>
            <a:r>
              <a:rPr lang="en-US"/>
              <a:t>DCN ec-22-0258-00-00EC</a:t>
            </a:r>
          </a:p>
        </p:txBody>
      </p:sp>
      <p:sp>
        <p:nvSpPr>
          <p:cNvPr id="7" name="Slide Number Placeholder 6">
            <a:extLst>
              <a:ext uri="{FF2B5EF4-FFF2-40B4-BE49-F238E27FC236}">
                <a16:creationId xmlns:a16="http://schemas.microsoft.com/office/drawing/2014/main" id="{DC12448C-8F89-4072-992D-B4C9161CCAC2}"/>
              </a:ext>
            </a:extLst>
          </p:cNvPr>
          <p:cNvSpPr>
            <a:spLocks noGrp="1"/>
          </p:cNvSpPr>
          <p:nvPr>
            <p:ph type="sldNum" sz="quarter" idx="12"/>
          </p:nvPr>
        </p:nvSpPr>
        <p:spPr/>
        <p:txBody>
          <a:bodyPr/>
          <a:lstStyle/>
          <a:p>
            <a:fld id="{27F40B5B-C733-4929-B308-9AE5232684F7}" type="slidenum">
              <a:rPr lang="en-US" smtClean="0"/>
              <a:t>‹#›</a:t>
            </a:fld>
            <a:endParaRPr lang="en-US"/>
          </a:p>
        </p:txBody>
      </p:sp>
    </p:spTree>
    <p:extLst>
      <p:ext uri="{BB962C8B-B14F-4D97-AF65-F5344CB8AC3E}">
        <p14:creationId xmlns:p14="http://schemas.microsoft.com/office/powerpoint/2010/main" val="191457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CE6537-7275-4146-9B65-F70C5E4865A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6F54D79-525E-42D2-A1CA-5130CD2BC6D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18C5193-58F3-443E-9FA1-8FA094190A2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4288003-A450-49D8-89B0-B50952EFA0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0C0FA01-ACE5-4A28-A8EA-B4A678F0417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37E46DF-7A7F-4D2E-892E-D6E57962EB17}"/>
              </a:ext>
            </a:extLst>
          </p:cNvPr>
          <p:cNvSpPr>
            <a:spLocks noGrp="1"/>
          </p:cNvSpPr>
          <p:nvPr>
            <p:ph type="dt" sz="half" idx="10"/>
          </p:nvPr>
        </p:nvSpPr>
        <p:spPr/>
        <p:txBody>
          <a:bodyPr/>
          <a:lstStyle/>
          <a:p>
            <a:r>
              <a:rPr lang="en-US"/>
              <a:t>08 Dec 2022</a:t>
            </a:r>
          </a:p>
        </p:txBody>
      </p:sp>
      <p:sp>
        <p:nvSpPr>
          <p:cNvPr id="8" name="Footer Placeholder 7">
            <a:extLst>
              <a:ext uri="{FF2B5EF4-FFF2-40B4-BE49-F238E27FC236}">
                <a16:creationId xmlns:a16="http://schemas.microsoft.com/office/drawing/2014/main" id="{92AECC05-25CC-4302-A003-F8688CAD91C4}"/>
              </a:ext>
            </a:extLst>
          </p:cNvPr>
          <p:cNvSpPr>
            <a:spLocks noGrp="1"/>
          </p:cNvSpPr>
          <p:nvPr>
            <p:ph type="ftr" sz="quarter" idx="11"/>
          </p:nvPr>
        </p:nvSpPr>
        <p:spPr/>
        <p:txBody>
          <a:bodyPr/>
          <a:lstStyle/>
          <a:p>
            <a:r>
              <a:rPr lang="en-US"/>
              <a:t>DCN ec-22-0258-00-00EC</a:t>
            </a:r>
          </a:p>
        </p:txBody>
      </p:sp>
      <p:sp>
        <p:nvSpPr>
          <p:cNvPr id="9" name="Slide Number Placeholder 8">
            <a:extLst>
              <a:ext uri="{FF2B5EF4-FFF2-40B4-BE49-F238E27FC236}">
                <a16:creationId xmlns:a16="http://schemas.microsoft.com/office/drawing/2014/main" id="{89B27CFB-6641-4A3A-97B0-B8050B210B3F}"/>
              </a:ext>
            </a:extLst>
          </p:cNvPr>
          <p:cNvSpPr>
            <a:spLocks noGrp="1"/>
          </p:cNvSpPr>
          <p:nvPr>
            <p:ph type="sldNum" sz="quarter" idx="12"/>
          </p:nvPr>
        </p:nvSpPr>
        <p:spPr/>
        <p:txBody>
          <a:bodyPr/>
          <a:lstStyle/>
          <a:p>
            <a:fld id="{27F40B5B-C733-4929-B308-9AE5232684F7}" type="slidenum">
              <a:rPr lang="en-US" smtClean="0"/>
              <a:t>‹#›</a:t>
            </a:fld>
            <a:endParaRPr lang="en-US"/>
          </a:p>
        </p:txBody>
      </p:sp>
    </p:spTree>
    <p:extLst>
      <p:ext uri="{BB962C8B-B14F-4D97-AF65-F5344CB8AC3E}">
        <p14:creationId xmlns:p14="http://schemas.microsoft.com/office/powerpoint/2010/main" val="285558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3DCF7-C57E-43B1-BA25-A66C595B0A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3EC53F0-E199-4C4C-8CC2-280179530478}"/>
              </a:ext>
            </a:extLst>
          </p:cNvPr>
          <p:cNvSpPr>
            <a:spLocks noGrp="1"/>
          </p:cNvSpPr>
          <p:nvPr>
            <p:ph type="dt" sz="half" idx="10"/>
          </p:nvPr>
        </p:nvSpPr>
        <p:spPr/>
        <p:txBody>
          <a:bodyPr/>
          <a:lstStyle/>
          <a:p>
            <a:r>
              <a:rPr lang="en-US"/>
              <a:t>08 Dec 2022</a:t>
            </a:r>
          </a:p>
        </p:txBody>
      </p:sp>
      <p:sp>
        <p:nvSpPr>
          <p:cNvPr id="4" name="Footer Placeholder 3">
            <a:extLst>
              <a:ext uri="{FF2B5EF4-FFF2-40B4-BE49-F238E27FC236}">
                <a16:creationId xmlns:a16="http://schemas.microsoft.com/office/drawing/2014/main" id="{4ECE9F04-5A2F-4DEF-AF04-E49B1112139C}"/>
              </a:ext>
            </a:extLst>
          </p:cNvPr>
          <p:cNvSpPr>
            <a:spLocks noGrp="1"/>
          </p:cNvSpPr>
          <p:nvPr>
            <p:ph type="ftr" sz="quarter" idx="11"/>
          </p:nvPr>
        </p:nvSpPr>
        <p:spPr/>
        <p:txBody>
          <a:bodyPr/>
          <a:lstStyle/>
          <a:p>
            <a:r>
              <a:rPr lang="en-US"/>
              <a:t>DCN ec-22-0258-00-00EC</a:t>
            </a:r>
          </a:p>
        </p:txBody>
      </p:sp>
      <p:sp>
        <p:nvSpPr>
          <p:cNvPr id="5" name="Slide Number Placeholder 4">
            <a:extLst>
              <a:ext uri="{FF2B5EF4-FFF2-40B4-BE49-F238E27FC236}">
                <a16:creationId xmlns:a16="http://schemas.microsoft.com/office/drawing/2014/main" id="{D9198966-9268-4142-A2D9-CC3B3DA0B465}"/>
              </a:ext>
            </a:extLst>
          </p:cNvPr>
          <p:cNvSpPr>
            <a:spLocks noGrp="1"/>
          </p:cNvSpPr>
          <p:nvPr>
            <p:ph type="sldNum" sz="quarter" idx="12"/>
          </p:nvPr>
        </p:nvSpPr>
        <p:spPr/>
        <p:txBody>
          <a:bodyPr/>
          <a:lstStyle/>
          <a:p>
            <a:fld id="{27F40B5B-C733-4929-B308-9AE5232684F7}" type="slidenum">
              <a:rPr lang="en-US" smtClean="0"/>
              <a:t>‹#›</a:t>
            </a:fld>
            <a:endParaRPr lang="en-US"/>
          </a:p>
        </p:txBody>
      </p:sp>
    </p:spTree>
    <p:extLst>
      <p:ext uri="{BB962C8B-B14F-4D97-AF65-F5344CB8AC3E}">
        <p14:creationId xmlns:p14="http://schemas.microsoft.com/office/powerpoint/2010/main" val="1698911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B2EF9D3-E348-4EB1-9419-216C8C94CEB5}"/>
              </a:ext>
            </a:extLst>
          </p:cNvPr>
          <p:cNvSpPr>
            <a:spLocks noGrp="1"/>
          </p:cNvSpPr>
          <p:nvPr>
            <p:ph type="dt" sz="half" idx="10"/>
          </p:nvPr>
        </p:nvSpPr>
        <p:spPr/>
        <p:txBody>
          <a:bodyPr/>
          <a:lstStyle/>
          <a:p>
            <a:r>
              <a:rPr lang="en-US"/>
              <a:t>08 Dec 2022</a:t>
            </a:r>
          </a:p>
        </p:txBody>
      </p:sp>
      <p:sp>
        <p:nvSpPr>
          <p:cNvPr id="3" name="Footer Placeholder 2">
            <a:extLst>
              <a:ext uri="{FF2B5EF4-FFF2-40B4-BE49-F238E27FC236}">
                <a16:creationId xmlns:a16="http://schemas.microsoft.com/office/drawing/2014/main" id="{B36C3E16-9D2F-417A-B968-A4A4C00CF372}"/>
              </a:ext>
            </a:extLst>
          </p:cNvPr>
          <p:cNvSpPr>
            <a:spLocks noGrp="1"/>
          </p:cNvSpPr>
          <p:nvPr>
            <p:ph type="ftr" sz="quarter" idx="11"/>
          </p:nvPr>
        </p:nvSpPr>
        <p:spPr/>
        <p:txBody>
          <a:bodyPr/>
          <a:lstStyle/>
          <a:p>
            <a:r>
              <a:rPr lang="en-US"/>
              <a:t>DCN ec-22-0258-00-00EC</a:t>
            </a:r>
          </a:p>
        </p:txBody>
      </p:sp>
      <p:sp>
        <p:nvSpPr>
          <p:cNvPr id="4" name="Slide Number Placeholder 3">
            <a:extLst>
              <a:ext uri="{FF2B5EF4-FFF2-40B4-BE49-F238E27FC236}">
                <a16:creationId xmlns:a16="http://schemas.microsoft.com/office/drawing/2014/main" id="{52FB1F30-A2CA-440A-ACC0-A37E2F83E663}"/>
              </a:ext>
            </a:extLst>
          </p:cNvPr>
          <p:cNvSpPr>
            <a:spLocks noGrp="1"/>
          </p:cNvSpPr>
          <p:nvPr>
            <p:ph type="sldNum" sz="quarter" idx="12"/>
          </p:nvPr>
        </p:nvSpPr>
        <p:spPr/>
        <p:txBody>
          <a:bodyPr/>
          <a:lstStyle/>
          <a:p>
            <a:fld id="{27F40B5B-C733-4929-B308-9AE5232684F7}" type="slidenum">
              <a:rPr lang="en-US" smtClean="0"/>
              <a:t>‹#›</a:t>
            </a:fld>
            <a:endParaRPr lang="en-US"/>
          </a:p>
        </p:txBody>
      </p:sp>
    </p:spTree>
    <p:extLst>
      <p:ext uri="{BB962C8B-B14F-4D97-AF65-F5344CB8AC3E}">
        <p14:creationId xmlns:p14="http://schemas.microsoft.com/office/powerpoint/2010/main" val="61591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4E6C8-36C6-4E08-945E-B80D2DB71D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DF5EDF9-8605-4DC6-96ED-761871B055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4FC2867-8EF7-4B8E-8EC4-C0E983FC75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0C7725-BBF2-487F-BB37-2C7896A2BD53}"/>
              </a:ext>
            </a:extLst>
          </p:cNvPr>
          <p:cNvSpPr>
            <a:spLocks noGrp="1"/>
          </p:cNvSpPr>
          <p:nvPr>
            <p:ph type="dt" sz="half" idx="10"/>
          </p:nvPr>
        </p:nvSpPr>
        <p:spPr/>
        <p:txBody>
          <a:bodyPr/>
          <a:lstStyle/>
          <a:p>
            <a:r>
              <a:rPr lang="en-US"/>
              <a:t>08 Dec 2022</a:t>
            </a:r>
          </a:p>
        </p:txBody>
      </p:sp>
      <p:sp>
        <p:nvSpPr>
          <p:cNvPr id="6" name="Footer Placeholder 5">
            <a:extLst>
              <a:ext uri="{FF2B5EF4-FFF2-40B4-BE49-F238E27FC236}">
                <a16:creationId xmlns:a16="http://schemas.microsoft.com/office/drawing/2014/main" id="{58601074-69D3-4A97-814A-906930142679}"/>
              </a:ext>
            </a:extLst>
          </p:cNvPr>
          <p:cNvSpPr>
            <a:spLocks noGrp="1"/>
          </p:cNvSpPr>
          <p:nvPr>
            <p:ph type="ftr" sz="quarter" idx="11"/>
          </p:nvPr>
        </p:nvSpPr>
        <p:spPr/>
        <p:txBody>
          <a:bodyPr/>
          <a:lstStyle/>
          <a:p>
            <a:r>
              <a:rPr lang="en-US"/>
              <a:t>DCN ec-22-0258-00-00EC</a:t>
            </a:r>
          </a:p>
        </p:txBody>
      </p:sp>
      <p:sp>
        <p:nvSpPr>
          <p:cNvPr id="7" name="Slide Number Placeholder 6">
            <a:extLst>
              <a:ext uri="{FF2B5EF4-FFF2-40B4-BE49-F238E27FC236}">
                <a16:creationId xmlns:a16="http://schemas.microsoft.com/office/drawing/2014/main" id="{DECB2794-0131-4DC5-A80A-63158216D7B1}"/>
              </a:ext>
            </a:extLst>
          </p:cNvPr>
          <p:cNvSpPr>
            <a:spLocks noGrp="1"/>
          </p:cNvSpPr>
          <p:nvPr>
            <p:ph type="sldNum" sz="quarter" idx="12"/>
          </p:nvPr>
        </p:nvSpPr>
        <p:spPr/>
        <p:txBody>
          <a:bodyPr/>
          <a:lstStyle/>
          <a:p>
            <a:fld id="{27F40B5B-C733-4929-B308-9AE5232684F7}" type="slidenum">
              <a:rPr lang="en-US" smtClean="0"/>
              <a:t>‹#›</a:t>
            </a:fld>
            <a:endParaRPr lang="en-US"/>
          </a:p>
        </p:txBody>
      </p:sp>
    </p:spTree>
    <p:extLst>
      <p:ext uri="{BB962C8B-B14F-4D97-AF65-F5344CB8AC3E}">
        <p14:creationId xmlns:p14="http://schemas.microsoft.com/office/powerpoint/2010/main" val="1797642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AC347-C890-4DBC-BFEC-0989E7A788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E5C484C-014F-404D-A997-D81A0F8B2F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8D4C6BE-C2E7-4011-B8EC-6E4188FBF7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5E72C0-108B-41F2-ACDA-FABC23147811}"/>
              </a:ext>
            </a:extLst>
          </p:cNvPr>
          <p:cNvSpPr>
            <a:spLocks noGrp="1"/>
          </p:cNvSpPr>
          <p:nvPr>
            <p:ph type="dt" sz="half" idx="10"/>
          </p:nvPr>
        </p:nvSpPr>
        <p:spPr/>
        <p:txBody>
          <a:bodyPr/>
          <a:lstStyle/>
          <a:p>
            <a:r>
              <a:rPr lang="en-US"/>
              <a:t>08 Dec 2022</a:t>
            </a:r>
          </a:p>
        </p:txBody>
      </p:sp>
      <p:sp>
        <p:nvSpPr>
          <p:cNvPr id="6" name="Footer Placeholder 5">
            <a:extLst>
              <a:ext uri="{FF2B5EF4-FFF2-40B4-BE49-F238E27FC236}">
                <a16:creationId xmlns:a16="http://schemas.microsoft.com/office/drawing/2014/main" id="{336760C5-D99E-4AF5-9B45-E51697D80AB1}"/>
              </a:ext>
            </a:extLst>
          </p:cNvPr>
          <p:cNvSpPr>
            <a:spLocks noGrp="1"/>
          </p:cNvSpPr>
          <p:nvPr>
            <p:ph type="ftr" sz="quarter" idx="11"/>
          </p:nvPr>
        </p:nvSpPr>
        <p:spPr/>
        <p:txBody>
          <a:bodyPr/>
          <a:lstStyle/>
          <a:p>
            <a:r>
              <a:rPr lang="en-US"/>
              <a:t>DCN ec-22-0258-00-00EC</a:t>
            </a:r>
          </a:p>
        </p:txBody>
      </p:sp>
      <p:sp>
        <p:nvSpPr>
          <p:cNvPr id="7" name="Slide Number Placeholder 6">
            <a:extLst>
              <a:ext uri="{FF2B5EF4-FFF2-40B4-BE49-F238E27FC236}">
                <a16:creationId xmlns:a16="http://schemas.microsoft.com/office/drawing/2014/main" id="{16AFE0C3-7A72-439D-A270-1CDFB401151D}"/>
              </a:ext>
            </a:extLst>
          </p:cNvPr>
          <p:cNvSpPr>
            <a:spLocks noGrp="1"/>
          </p:cNvSpPr>
          <p:nvPr>
            <p:ph type="sldNum" sz="quarter" idx="12"/>
          </p:nvPr>
        </p:nvSpPr>
        <p:spPr/>
        <p:txBody>
          <a:bodyPr/>
          <a:lstStyle/>
          <a:p>
            <a:fld id="{27F40B5B-C733-4929-B308-9AE5232684F7}" type="slidenum">
              <a:rPr lang="en-US" smtClean="0"/>
              <a:t>‹#›</a:t>
            </a:fld>
            <a:endParaRPr lang="en-US"/>
          </a:p>
        </p:txBody>
      </p:sp>
    </p:spTree>
    <p:extLst>
      <p:ext uri="{BB962C8B-B14F-4D97-AF65-F5344CB8AC3E}">
        <p14:creationId xmlns:p14="http://schemas.microsoft.com/office/powerpoint/2010/main" val="299611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FA2EDD-4AF8-4647-831C-F4AB349DC1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4ED025B-F593-442A-AF1F-8CFC4D2BD9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C280CB7-87E6-4F26-BA3C-2AAB6D9FBA0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 Dec 2022</a:t>
            </a:r>
          </a:p>
        </p:txBody>
      </p:sp>
      <p:sp>
        <p:nvSpPr>
          <p:cNvPr id="5" name="Footer Placeholder 4">
            <a:extLst>
              <a:ext uri="{FF2B5EF4-FFF2-40B4-BE49-F238E27FC236}">
                <a16:creationId xmlns:a16="http://schemas.microsoft.com/office/drawing/2014/main" id="{49B5745B-CD28-4AA0-AEA3-1DF15226585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DCN ec-22-0258-00-00EC</a:t>
            </a:r>
          </a:p>
        </p:txBody>
      </p:sp>
      <p:sp>
        <p:nvSpPr>
          <p:cNvPr id="6" name="Slide Number Placeholder 5">
            <a:extLst>
              <a:ext uri="{FF2B5EF4-FFF2-40B4-BE49-F238E27FC236}">
                <a16:creationId xmlns:a16="http://schemas.microsoft.com/office/drawing/2014/main" id="{BAB2D24D-AB17-4F51-82FD-522F6ADD0B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F40B5B-C733-4929-B308-9AE5232684F7}" type="slidenum">
              <a:rPr lang="en-US" smtClean="0"/>
              <a:t>‹#›</a:t>
            </a:fld>
            <a:endParaRPr lang="en-US"/>
          </a:p>
        </p:txBody>
      </p:sp>
    </p:spTree>
    <p:extLst>
      <p:ext uri="{BB962C8B-B14F-4D97-AF65-F5344CB8AC3E}">
        <p14:creationId xmlns:p14="http://schemas.microsoft.com/office/powerpoint/2010/main" val="38806821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a:extLst>
              <a:ext uri="{FF2B5EF4-FFF2-40B4-BE49-F238E27FC236}">
                <a16:creationId xmlns:a16="http://schemas.microsoft.com/office/drawing/2014/main" id="{ACF72588-8CCA-484B-BB57-75115034C07A}"/>
              </a:ext>
            </a:extLst>
          </p:cNvPr>
          <p:cNvSpPr>
            <a:spLocks noChangeArrowheads="1"/>
          </p:cNvSpPr>
          <p:nvPr/>
        </p:nvSpPr>
        <p:spPr bwMode="auto">
          <a:xfrm>
            <a:off x="1" y="6604000"/>
            <a:ext cx="12185651"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329731" name="Rectangle 3">
            <a:extLst>
              <a:ext uri="{FF2B5EF4-FFF2-40B4-BE49-F238E27FC236}">
                <a16:creationId xmlns:a16="http://schemas.microsoft.com/office/drawing/2014/main" id="{F63C43A1-4887-493E-8A14-BF150B517FDB}"/>
              </a:ext>
            </a:extLst>
          </p:cNvPr>
          <p:cNvSpPr>
            <a:spLocks noChangeArrowheads="1"/>
          </p:cNvSpPr>
          <p:nvPr/>
        </p:nvSpPr>
        <p:spPr bwMode="auto">
          <a:xfrm>
            <a:off x="4236" y="3175"/>
            <a:ext cx="12181417"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329732" name="Rectangle 4">
            <a:extLst>
              <a:ext uri="{FF2B5EF4-FFF2-40B4-BE49-F238E27FC236}">
                <a16:creationId xmlns:a16="http://schemas.microsoft.com/office/drawing/2014/main" id="{2B5A83E3-00AF-4F64-A572-E3132996D43A}"/>
              </a:ext>
            </a:extLst>
          </p:cNvPr>
          <p:cNvSpPr>
            <a:spLocks noGrp="1" noChangeArrowheads="1"/>
          </p:cNvSpPr>
          <p:nvPr>
            <p:ph type="title"/>
          </p:nvPr>
        </p:nvSpPr>
        <p:spPr bwMode="auto">
          <a:xfrm>
            <a:off x="609600" y="404813"/>
            <a:ext cx="109728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a:extLst>
              <a:ext uri="{FF2B5EF4-FFF2-40B4-BE49-F238E27FC236}">
                <a16:creationId xmlns:a16="http://schemas.microsoft.com/office/drawing/2014/main" id="{4236F236-A3B9-41B4-B7F9-DFF89D758FA2}"/>
              </a:ext>
            </a:extLst>
          </p:cNvPr>
          <p:cNvSpPr>
            <a:spLocks noGrp="1" noChangeArrowheads="1"/>
          </p:cNvSpPr>
          <p:nvPr>
            <p:ph type="body" idx="1"/>
          </p:nvPr>
        </p:nvSpPr>
        <p:spPr bwMode="auto">
          <a:xfrm>
            <a:off x="334433" y="1341438"/>
            <a:ext cx="109728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329734" name="Line 6">
            <a:extLst>
              <a:ext uri="{FF2B5EF4-FFF2-40B4-BE49-F238E27FC236}">
                <a16:creationId xmlns:a16="http://schemas.microsoft.com/office/drawing/2014/main" id="{01EEDA4F-A3DE-4FD9-BF4F-3E83D2D8991E}"/>
              </a:ext>
            </a:extLst>
          </p:cNvPr>
          <p:cNvSpPr>
            <a:spLocks noChangeShapeType="1"/>
          </p:cNvSpPr>
          <p:nvPr/>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p>
        </p:txBody>
      </p:sp>
      <p:sp>
        <p:nvSpPr>
          <p:cNvPr id="329735" name="Text Box 7">
            <a:extLst>
              <a:ext uri="{FF2B5EF4-FFF2-40B4-BE49-F238E27FC236}">
                <a16:creationId xmlns:a16="http://schemas.microsoft.com/office/drawing/2014/main" id="{DD447C82-1692-4452-8D0C-48E5A094D7A0}"/>
              </a:ext>
            </a:extLst>
          </p:cNvPr>
          <p:cNvSpPr txBox="1">
            <a:spLocks noChangeArrowheads="1"/>
          </p:cNvSpPr>
          <p:nvPr/>
        </p:nvSpPr>
        <p:spPr bwMode="auto">
          <a:xfrm>
            <a:off x="10610853" y="6589716"/>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78C6580E-8574-448A-B696-FE3CE2803A05}"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29737" name="Text Box 9">
            <a:extLst>
              <a:ext uri="{FF2B5EF4-FFF2-40B4-BE49-F238E27FC236}">
                <a16:creationId xmlns:a16="http://schemas.microsoft.com/office/drawing/2014/main" id="{B6922251-FEB2-42BE-A274-06E32B974A01}"/>
              </a:ext>
            </a:extLst>
          </p:cNvPr>
          <p:cNvSpPr txBox="1">
            <a:spLocks noChangeArrowheads="1"/>
          </p:cNvSpPr>
          <p:nvPr/>
        </p:nvSpPr>
        <p:spPr bwMode="auto">
          <a:xfrm>
            <a:off x="0" y="6604000"/>
            <a:ext cx="12192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1200" dirty="0">
                <a:solidFill>
                  <a:schemeClr val="bg1"/>
                </a:solidFill>
              </a:rPr>
              <a:t>2022 November IEEE 802 Mixed Mode Plenary</a:t>
            </a:r>
          </a:p>
        </p:txBody>
      </p:sp>
      <p:grpSp>
        <p:nvGrpSpPr>
          <p:cNvPr id="329748" name="Group 20">
            <a:extLst>
              <a:ext uri="{FF2B5EF4-FFF2-40B4-BE49-F238E27FC236}">
                <a16:creationId xmlns:a16="http://schemas.microsoft.com/office/drawing/2014/main" id="{9C8BEB29-6C1C-4F78-BE84-ABA3613CF38A}"/>
              </a:ext>
            </a:extLst>
          </p:cNvPr>
          <p:cNvGrpSpPr>
            <a:grpSpLocks/>
          </p:cNvGrpSpPr>
          <p:nvPr/>
        </p:nvGrpSpPr>
        <p:grpSpPr bwMode="auto">
          <a:xfrm>
            <a:off x="11089219" y="5876928"/>
            <a:ext cx="1058333" cy="709613"/>
            <a:chOff x="3288" y="3482"/>
            <a:chExt cx="500" cy="447"/>
          </a:xfrm>
        </p:grpSpPr>
        <p:sp>
          <p:nvSpPr>
            <p:cNvPr id="329746" name="Rectangle 18">
              <a:extLst>
                <a:ext uri="{FF2B5EF4-FFF2-40B4-BE49-F238E27FC236}">
                  <a16:creationId xmlns:a16="http://schemas.microsoft.com/office/drawing/2014/main" id="{30E25C0F-A518-43E4-9FFE-534FED150AFC}"/>
                </a:ext>
              </a:extLst>
            </p:cNvPr>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329743" name="Text Box 15">
              <a:extLst>
                <a:ext uri="{FF2B5EF4-FFF2-40B4-BE49-F238E27FC236}">
                  <a16:creationId xmlns:a16="http://schemas.microsoft.com/office/drawing/2014/main" id="{58BBC676-CFEE-41B6-AD57-8CEF720C6324}"/>
                </a:ext>
              </a:extLst>
            </p:cNvPr>
            <p:cNvSpPr txBox="1">
              <a:spLocks noChangeArrowheads="1"/>
            </p:cNvSpPr>
            <p:nvPr userDrawn="1"/>
          </p:nvSpPr>
          <p:spPr bwMode="auto">
            <a:xfrm>
              <a:off x="3297" y="3482"/>
              <a:ext cx="367" cy="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29745" name="Line 17">
              <a:extLst>
                <a:ext uri="{FF2B5EF4-FFF2-40B4-BE49-F238E27FC236}">
                  <a16:creationId xmlns:a16="http://schemas.microsoft.com/office/drawing/2014/main" id="{0F028796-F134-4F17-A928-B1CF7442DF57}"/>
                </a:ext>
              </a:extLst>
            </p:cNvPr>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p>
          </p:txBody>
        </p:sp>
        <p:sp>
          <p:nvSpPr>
            <p:cNvPr id="329747" name="Text Box 19">
              <a:extLst>
                <a:ext uri="{FF2B5EF4-FFF2-40B4-BE49-F238E27FC236}">
                  <a16:creationId xmlns:a16="http://schemas.microsoft.com/office/drawing/2014/main" id="{28217FAA-CAD6-4509-87B3-40A895740AEA}"/>
                </a:ext>
              </a:extLst>
            </p:cNvPr>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sz="2400" b="1">
                  <a:solidFill>
                    <a:schemeClr val="bg1"/>
                  </a:solidFill>
                </a:rPr>
                <a:t>802</a:t>
              </a:r>
            </a:p>
          </p:txBody>
        </p:sp>
      </p:grpSp>
      <p:sp>
        <p:nvSpPr>
          <p:cNvPr id="2" name="TextBox 1">
            <a:extLst>
              <a:ext uri="{FF2B5EF4-FFF2-40B4-BE49-F238E27FC236}">
                <a16:creationId xmlns:a16="http://schemas.microsoft.com/office/drawing/2014/main" id="{92B304B0-FF60-41DC-9681-6067E5CBFFEE}"/>
              </a:ext>
            </a:extLst>
          </p:cNvPr>
          <p:cNvSpPr txBox="1"/>
          <p:nvPr userDrawn="1"/>
        </p:nvSpPr>
        <p:spPr>
          <a:xfrm>
            <a:off x="0" y="6604000"/>
            <a:ext cx="3048000" cy="261610"/>
          </a:xfrm>
          <a:prstGeom prst="rect">
            <a:avLst/>
          </a:prstGeom>
          <a:noFill/>
        </p:spPr>
        <p:txBody>
          <a:bodyPr wrap="square" rtlCol="0">
            <a:spAutoFit/>
          </a:bodyPr>
          <a:lstStyle/>
          <a:p>
            <a:r>
              <a:rPr lang="en-US" sz="1100" dirty="0"/>
              <a:t>doc: 802 </a:t>
            </a:r>
            <a:r>
              <a:rPr lang="en-US" sz="1000" b="1" i="0" dirty="0">
                <a:solidFill>
                  <a:srgbClr val="000000"/>
                </a:solidFill>
                <a:effectLst/>
                <a:latin typeface="Verdana" panose="020B0604030504040204" pitchFamily="34" charset="0"/>
              </a:rPr>
              <a:t>ec-22-0203-01-00EC</a:t>
            </a:r>
            <a:endParaRPr lang="en-US" sz="1100" dirty="0"/>
          </a:p>
        </p:txBody>
      </p:sp>
    </p:spTree>
    <p:extLst>
      <p:ext uri="{BB962C8B-B14F-4D97-AF65-F5344CB8AC3E}">
        <p14:creationId xmlns:p14="http://schemas.microsoft.com/office/powerpoint/2010/main" val="20422081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ec/dcn/20/ec-20-0001-05-00EC-802-plenary-future-venue-contract-status.xlsx"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mailto:jdambrosia@ieee.or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6FCFB-3B4B-470E-85E3-5F456AECAC0F}"/>
              </a:ext>
            </a:extLst>
          </p:cNvPr>
          <p:cNvSpPr>
            <a:spLocks noGrp="1"/>
          </p:cNvSpPr>
          <p:nvPr>
            <p:ph type="ctrTitle"/>
          </p:nvPr>
        </p:nvSpPr>
        <p:spPr/>
        <p:txBody>
          <a:bodyPr anchor="t">
            <a:noAutofit/>
          </a:bodyPr>
          <a:lstStyle/>
          <a:p>
            <a:r>
              <a:rPr lang="en-US" sz="3200" dirty="0"/>
              <a:t>Agenda – </a:t>
            </a:r>
            <a:br>
              <a:rPr lang="en-US" sz="3200" dirty="0"/>
            </a:br>
            <a:r>
              <a:rPr lang="en-US" sz="3200" dirty="0"/>
              <a:t>Ad hoc Meeting</a:t>
            </a:r>
            <a:br>
              <a:rPr lang="en-US" sz="3200" dirty="0"/>
            </a:br>
            <a:r>
              <a:rPr lang="en-US" sz="3200" dirty="0"/>
              <a:t>Future Meetings Subcommittee Ad Hoc Rescoping</a:t>
            </a:r>
          </a:p>
        </p:txBody>
      </p:sp>
      <p:sp>
        <p:nvSpPr>
          <p:cNvPr id="3" name="Subtitle 2">
            <a:extLst>
              <a:ext uri="{FF2B5EF4-FFF2-40B4-BE49-F238E27FC236}">
                <a16:creationId xmlns:a16="http://schemas.microsoft.com/office/drawing/2014/main" id="{19DB6064-3F57-487F-A331-811860D65CEB}"/>
              </a:ext>
            </a:extLst>
          </p:cNvPr>
          <p:cNvSpPr>
            <a:spLocks noGrp="1"/>
          </p:cNvSpPr>
          <p:nvPr>
            <p:ph type="subTitle" idx="1"/>
          </p:nvPr>
        </p:nvSpPr>
        <p:spPr/>
        <p:txBody>
          <a:bodyPr>
            <a:normAutofit lnSpcReduction="10000"/>
          </a:bodyPr>
          <a:lstStyle/>
          <a:p>
            <a:r>
              <a:rPr lang="en-US" dirty="0"/>
              <a:t>John D’Ambrosia</a:t>
            </a:r>
          </a:p>
          <a:p>
            <a:r>
              <a:rPr lang="en-US" dirty="0" err="1"/>
              <a:t>Futurewei</a:t>
            </a:r>
            <a:r>
              <a:rPr lang="en-US" dirty="0"/>
              <a:t>, US Subsidiary of Huawei</a:t>
            </a:r>
          </a:p>
          <a:p>
            <a:r>
              <a:rPr lang="en-US" dirty="0"/>
              <a:t>08 Dec 2022</a:t>
            </a:r>
          </a:p>
          <a:p>
            <a:r>
              <a:rPr lang="en-US" dirty="0"/>
              <a:t>DCN ec-22-0258-00-00EC</a:t>
            </a:r>
          </a:p>
        </p:txBody>
      </p:sp>
      <p:sp>
        <p:nvSpPr>
          <p:cNvPr id="4" name="Date Placeholder 3">
            <a:extLst>
              <a:ext uri="{FF2B5EF4-FFF2-40B4-BE49-F238E27FC236}">
                <a16:creationId xmlns:a16="http://schemas.microsoft.com/office/drawing/2014/main" id="{8124FBE5-BE68-4CCA-853E-0E3B1E0CB61D}"/>
              </a:ext>
            </a:extLst>
          </p:cNvPr>
          <p:cNvSpPr>
            <a:spLocks noGrp="1"/>
          </p:cNvSpPr>
          <p:nvPr>
            <p:ph type="dt" sz="half" idx="10"/>
          </p:nvPr>
        </p:nvSpPr>
        <p:spPr/>
        <p:txBody>
          <a:bodyPr/>
          <a:lstStyle/>
          <a:p>
            <a:r>
              <a:rPr lang="en-US"/>
              <a:t>08 Dec 2022</a:t>
            </a:r>
          </a:p>
        </p:txBody>
      </p:sp>
      <p:sp>
        <p:nvSpPr>
          <p:cNvPr id="5" name="Footer Placeholder 4">
            <a:extLst>
              <a:ext uri="{FF2B5EF4-FFF2-40B4-BE49-F238E27FC236}">
                <a16:creationId xmlns:a16="http://schemas.microsoft.com/office/drawing/2014/main" id="{ACADFE94-0A7B-41AB-AE01-9CBE7DD69508}"/>
              </a:ext>
            </a:extLst>
          </p:cNvPr>
          <p:cNvSpPr>
            <a:spLocks noGrp="1"/>
          </p:cNvSpPr>
          <p:nvPr>
            <p:ph type="ftr" sz="quarter" idx="11"/>
          </p:nvPr>
        </p:nvSpPr>
        <p:spPr/>
        <p:txBody>
          <a:bodyPr/>
          <a:lstStyle/>
          <a:p>
            <a:r>
              <a:rPr lang="en-US" dirty="0"/>
              <a:t>DCN ec-22-0258-00-00EC</a:t>
            </a:r>
          </a:p>
        </p:txBody>
      </p:sp>
    </p:spTree>
    <p:extLst>
      <p:ext uri="{BB962C8B-B14F-4D97-AF65-F5344CB8AC3E}">
        <p14:creationId xmlns:p14="http://schemas.microsoft.com/office/powerpoint/2010/main" val="265542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86E08EE-040A-44BD-BD97-E83C33776BB0}"/>
              </a:ext>
            </a:extLst>
          </p:cNvPr>
          <p:cNvSpPr>
            <a:spLocks noGrp="1"/>
          </p:cNvSpPr>
          <p:nvPr>
            <p:ph type="title"/>
          </p:nvPr>
        </p:nvSpPr>
        <p:spPr/>
        <p:txBody>
          <a:bodyPr/>
          <a:lstStyle/>
          <a:p>
            <a:r>
              <a:rPr lang="en-US"/>
              <a:t>Backup</a:t>
            </a:r>
          </a:p>
        </p:txBody>
      </p:sp>
      <p:sp>
        <p:nvSpPr>
          <p:cNvPr id="7" name="Text Placeholder 6">
            <a:extLst>
              <a:ext uri="{FF2B5EF4-FFF2-40B4-BE49-F238E27FC236}">
                <a16:creationId xmlns:a16="http://schemas.microsoft.com/office/drawing/2014/main" id="{7130E9AC-B134-4C86-AAA7-DDE6E6FA5F52}"/>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BBEE6344-1D2D-46D4-9F43-6FFD047187CD}"/>
              </a:ext>
            </a:extLst>
          </p:cNvPr>
          <p:cNvSpPr>
            <a:spLocks noGrp="1"/>
          </p:cNvSpPr>
          <p:nvPr>
            <p:ph type="dt" sz="half" idx="10"/>
          </p:nvPr>
        </p:nvSpPr>
        <p:spPr/>
        <p:txBody>
          <a:bodyPr/>
          <a:lstStyle/>
          <a:p>
            <a:r>
              <a:rPr lang="en-US"/>
              <a:t>08 Dec 2022</a:t>
            </a:r>
          </a:p>
        </p:txBody>
      </p:sp>
      <p:sp>
        <p:nvSpPr>
          <p:cNvPr id="5" name="Footer Placeholder 4">
            <a:extLst>
              <a:ext uri="{FF2B5EF4-FFF2-40B4-BE49-F238E27FC236}">
                <a16:creationId xmlns:a16="http://schemas.microsoft.com/office/drawing/2014/main" id="{4D06444E-3FC6-4849-ACFD-F6E7BCFCD5CD}"/>
              </a:ext>
            </a:extLst>
          </p:cNvPr>
          <p:cNvSpPr>
            <a:spLocks noGrp="1"/>
          </p:cNvSpPr>
          <p:nvPr>
            <p:ph type="ftr" sz="quarter" idx="11"/>
          </p:nvPr>
        </p:nvSpPr>
        <p:spPr/>
        <p:txBody>
          <a:bodyPr/>
          <a:lstStyle/>
          <a:p>
            <a:r>
              <a:rPr lang="en-US"/>
              <a:t>DCN ec-22-0258-00-00EC</a:t>
            </a:r>
          </a:p>
        </p:txBody>
      </p:sp>
    </p:spTree>
    <p:extLst>
      <p:ext uri="{BB962C8B-B14F-4D97-AF65-F5344CB8AC3E}">
        <p14:creationId xmlns:p14="http://schemas.microsoft.com/office/powerpoint/2010/main" val="3283205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24CE6-4087-496B-88B7-AB7F112E60F9}"/>
              </a:ext>
            </a:extLst>
          </p:cNvPr>
          <p:cNvSpPr>
            <a:spLocks noGrp="1"/>
          </p:cNvSpPr>
          <p:nvPr>
            <p:ph type="title"/>
          </p:nvPr>
        </p:nvSpPr>
        <p:spPr/>
        <p:txBody>
          <a:bodyPr/>
          <a:lstStyle/>
          <a:p>
            <a:r>
              <a:rPr lang="en-US" altLang="en-US" dirty="0"/>
              <a:t>Future Venue Contract Status</a:t>
            </a:r>
            <a:endParaRPr lang="en-US" dirty="0"/>
          </a:p>
        </p:txBody>
      </p:sp>
      <p:sp>
        <p:nvSpPr>
          <p:cNvPr id="3" name="Content Placeholder 2">
            <a:extLst>
              <a:ext uri="{FF2B5EF4-FFF2-40B4-BE49-F238E27FC236}">
                <a16:creationId xmlns:a16="http://schemas.microsoft.com/office/drawing/2014/main" id="{06C2C8B8-206C-4A99-8624-93A2C2F3839F}"/>
              </a:ext>
            </a:extLst>
          </p:cNvPr>
          <p:cNvSpPr>
            <a:spLocks noGrp="1"/>
          </p:cNvSpPr>
          <p:nvPr>
            <p:ph idx="1"/>
          </p:nvPr>
        </p:nvSpPr>
        <p:spPr>
          <a:xfrm>
            <a:off x="800100" y="1371600"/>
            <a:ext cx="10591800" cy="4648197"/>
          </a:xfrm>
        </p:spPr>
        <p:txBody>
          <a:bodyPr/>
          <a:lstStyle/>
          <a:p>
            <a:r>
              <a:rPr lang="en-US" sz="1600" dirty="0">
                <a:highlight>
                  <a:srgbClr val="33CCFF"/>
                </a:highlight>
              </a:rPr>
              <a:t>2022 – Nov 13-18 – Marriott Marquis Queen’s Park, Bangkok, Thailand (Nov 2020)</a:t>
            </a:r>
          </a:p>
          <a:p>
            <a:r>
              <a:rPr lang="en-US" sz="1600" dirty="0">
                <a:highlight>
                  <a:srgbClr val="33CCFF"/>
                </a:highlight>
              </a:rPr>
              <a:t>2023 – March 12-17 –Hilton Atlanta, Atlanta, GA, United States (1 of 2 – March 2020)</a:t>
            </a:r>
          </a:p>
          <a:p>
            <a:r>
              <a:rPr lang="en-US" sz="1600" dirty="0"/>
              <a:t>2023 – July 9-14 – </a:t>
            </a:r>
            <a:r>
              <a:rPr lang="en-US" sz="1600" dirty="0" err="1"/>
              <a:t>Estrel</a:t>
            </a:r>
            <a:r>
              <a:rPr lang="en-US" sz="1600" dirty="0"/>
              <a:t> Berlin, Berlin, Germany</a:t>
            </a:r>
          </a:p>
          <a:p>
            <a:r>
              <a:rPr lang="en-US" sz="1600" dirty="0"/>
              <a:t>2023 – Nov 12-17 – Hawaiian Village, Oahu, Hawaii, United States</a:t>
            </a:r>
          </a:p>
          <a:p>
            <a:r>
              <a:rPr lang="en-US" sz="1600" dirty="0">
                <a:highlight>
                  <a:srgbClr val="33CCFF"/>
                </a:highlight>
              </a:rPr>
              <a:t>2024 – March 10-15 – Hyatt Regency Denver at Colorado Convention Center, Denver, CO, United States (March 2021)</a:t>
            </a:r>
          </a:p>
          <a:p>
            <a:r>
              <a:rPr lang="en-US" sz="1600" dirty="0">
                <a:highlight>
                  <a:srgbClr val="33CCFF"/>
                </a:highlight>
              </a:rPr>
              <a:t>2024 – July 14-19 – Sheraton Le Centre Montreal, Montreal, Quebec, Canada (July 2020)</a:t>
            </a:r>
          </a:p>
          <a:p>
            <a:r>
              <a:rPr lang="en-US" sz="1600" dirty="0">
                <a:highlight>
                  <a:srgbClr val="33CCFF"/>
                </a:highlight>
              </a:rPr>
              <a:t>2024 – Nov 10-15 –Hyatt Regency Vancouver, Vancouver, Canada (Nov 2021)</a:t>
            </a:r>
          </a:p>
          <a:p>
            <a:r>
              <a:rPr lang="en-US" sz="1600" dirty="0">
                <a:highlight>
                  <a:srgbClr val="33CCFF"/>
                </a:highlight>
              </a:rPr>
              <a:t>2025 – March 9-14 –Hilton Atlanta, Atlanta, GA, United States (2 of 2 – March 2020).</a:t>
            </a:r>
          </a:p>
          <a:p>
            <a:r>
              <a:rPr lang="en-US" sz="1600" dirty="0">
                <a:highlight>
                  <a:srgbClr val="33CCFF"/>
                </a:highlight>
              </a:rPr>
              <a:t>2025 – July 13-18 –Marriott Madrid Auditorium, Madrid, Spain (July 2021)</a:t>
            </a:r>
          </a:p>
          <a:p>
            <a:r>
              <a:rPr lang="en-US" sz="1600" dirty="0">
                <a:highlight>
                  <a:srgbClr val="99FF99"/>
                </a:highlight>
              </a:rPr>
              <a:t>2025 – Nov 9-24 – Possible need for penalty offset-  Le Centre Sheraton Montreal, Montreal (July 2022)</a:t>
            </a:r>
          </a:p>
          <a:p>
            <a:r>
              <a:rPr lang="en-US" sz="1600" dirty="0">
                <a:highlight>
                  <a:srgbClr val="33CCFF"/>
                </a:highlight>
              </a:rPr>
              <a:t>2026 March 8-13 - Hyatt Regency Chicago, Chicago, IL, United States (March 2024) – (Contract pending)</a:t>
            </a:r>
          </a:p>
          <a:p>
            <a:r>
              <a:rPr lang="en-US" sz="1600" dirty="0"/>
              <a:t>2027 – Nov 14-19 – Hawaiian Village, Oahu, Hawaii, United States</a:t>
            </a:r>
          </a:p>
          <a:p>
            <a:pPr marL="800100" lvl="2" indent="0">
              <a:buNone/>
            </a:pPr>
            <a:endParaRPr lang="en-US" sz="1600" dirty="0">
              <a:highlight>
                <a:srgbClr val="99FF99"/>
              </a:highlight>
            </a:endParaRPr>
          </a:p>
          <a:p>
            <a:r>
              <a:rPr lang="en-US" sz="1200" dirty="0">
                <a:solidFill>
                  <a:srgbClr val="0070C0"/>
                </a:solidFill>
                <a:hlinkClick r:id="rId3">
                  <a:extLst>
                    <a:ext uri="{A12FA001-AC4F-418D-AE19-62706E023703}">
                      <ahyp:hlinkClr xmlns:ahyp="http://schemas.microsoft.com/office/drawing/2018/hyperlinkcolor" val="tx"/>
                    </a:ext>
                  </a:extLst>
                </a:hlinkClick>
              </a:rPr>
              <a:t>https://mentor.ieee.org/802-ec/dcn/20/ec-20-0001-05-00EC-802-plenary-future-venue-contract-status.xlsx</a:t>
            </a:r>
            <a:endParaRPr lang="en-US" sz="1200" dirty="0">
              <a:solidFill>
                <a:srgbClr val="0070C0"/>
              </a:solidFill>
            </a:endParaRPr>
          </a:p>
        </p:txBody>
      </p:sp>
    </p:spTree>
    <p:extLst>
      <p:ext uri="{BB962C8B-B14F-4D97-AF65-F5344CB8AC3E}">
        <p14:creationId xmlns:p14="http://schemas.microsoft.com/office/powerpoint/2010/main" val="2306598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ECD376F-5F28-4707-9D6B-94F89D80950D}"/>
              </a:ext>
            </a:extLst>
          </p:cNvPr>
          <p:cNvPicPr>
            <a:picLocks noChangeAspect="1"/>
          </p:cNvPicPr>
          <p:nvPr/>
        </p:nvPicPr>
        <p:blipFill>
          <a:blip r:embed="rId2"/>
          <a:stretch>
            <a:fillRect/>
          </a:stretch>
        </p:blipFill>
        <p:spPr>
          <a:xfrm>
            <a:off x="1543373" y="0"/>
            <a:ext cx="9105254" cy="6445405"/>
          </a:xfrm>
          <a:prstGeom prst="rect">
            <a:avLst/>
          </a:prstGeom>
        </p:spPr>
      </p:pic>
      <p:sp>
        <p:nvSpPr>
          <p:cNvPr id="6" name="Date Placeholder 5">
            <a:extLst>
              <a:ext uri="{FF2B5EF4-FFF2-40B4-BE49-F238E27FC236}">
                <a16:creationId xmlns:a16="http://schemas.microsoft.com/office/drawing/2014/main" id="{8369AAAC-4098-4133-9B42-A2B20F59055E}"/>
              </a:ext>
            </a:extLst>
          </p:cNvPr>
          <p:cNvSpPr>
            <a:spLocks noGrp="1"/>
          </p:cNvSpPr>
          <p:nvPr>
            <p:ph type="dt" sz="half" idx="10"/>
          </p:nvPr>
        </p:nvSpPr>
        <p:spPr/>
        <p:txBody>
          <a:bodyPr/>
          <a:lstStyle/>
          <a:p>
            <a:r>
              <a:rPr lang="en-US"/>
              <a:t>08 Dec 2022</a:t>
            </a:r>
          </a:p>
        </p:txBody>
      </p:sp>
      <p:sp>
        <p:nvSpPr>
          <p:cNvPr id="7" name="Footer Placeholder 6">
            <a:extLst>
              <a:ext uri="{FF2B5EF4-FFF2-40B4-BE49-F238E27FC236}">
                <a16:creationId xmlns:a16="http://schemas.microsoft.com/office/drawing/2014/main" id="{B56012AF-519A-4409-9D00-619859C8E7EC}"/>
              </a:ext>
            </a:extLst>
          </p:cNvPr>
          <p:cNvSpPr>
            <a:spLocks noGrp="1"/>
          </p:cNvSpPr>
          <p:nvPr>
            <p:ph type="ftr" sz="quarter" idx="11"/>
          </p:nvPr>
        </p:nvSpPr>
        <p:spPr/>
        <p:txBody>
          <a:bodyPr/>
          <a:lstStyle/>
          <a:p>
            <a:r>
              <a:rPr lang="en-US"/>
              <a:t>DCN ec-22-0258-00-00EC</a:t>
            </a:r>
          </a:p>
        </p:txBody>
      </p:sp>
    </p:spTree>
    <p:extLst>
      <p:ext uri="{BB962C8B-B14F-4D97-AF65-F5344CB8AC3E}">
        <p14:creationId xmlns:p14="http://schemas.microsoft.com/office/powerpoint/2010/main" val="3675224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FF12D85-6C5C-411B-BFCF-3FF6B7F83AF7}"/>
              </a:ext>
            </a:extLst>
          </p:cNvPr>
          <p:cNvPicPr>
            <a:picLocks noChangeAspect="1"/>
          </p:cNvPicPr>
          <p:nvPr/>
        </p:nvPicPr>
        <p:blipFill>
          <a:blip r:embed="rId2"/>
          <a:stretch>
            <a:fillRect/>
          </a:stretch>
        </p:blipFill>
        <p:spPr>
          <a:xfrm>
            <a:off x="1531077" y="0"/>
            <a:ext cx="9129845" cy="6568068"/>
          </a:xfrm>
          <a:prstGeom prst="rect">
            <a:avLst/>
          </a:prstGeom>
        </p:spPr>
      </p:pic>
      <p:sp>
        <p:nvSpPr>
          <p:cNvPr id="4" name="Date Placeholder 3">
            <a:extLst>
              <a:ext uri="{FF2B5EF4-FFF2-40B4-BE49-F238E27FC236}">
                <a16:creationId xmlns:a16="http://schemas.microsoft.com/office/drawing/2014/main" id="{A40B4EB8-2D71-493E-A6F6-8F4D6D281808}"/>
              </a:ext>
            </a:extLst>
          </p:cNvPr>
          <p:cNvSpPr>
            <a:spLocks noGrp="1"/>
          </p:cNvSpPr>
          <p:nvPr>
            <p:ph type="dt" sz="half" idx="10"/>
          </p:nvPr>
        </p:nvSpPr>
        <p:spPr/>
        <p:txBody>
          <a:bodyPr/>
          <a:lstStyle/>
          <a:p>
            <a:r>
              <a:rPr lang="en-US"/>
              <a:t>08 Dec 2022</a:t>
            </a:r>
          </a:p>
        </p:txBody>
      </p:sp>
      <p:sp>
        <p:nvSpPr>
          <p:cNvPr id="5" name="Footer Placeholder 4">
            <a:extLst>
              <a:ext uri="{FF2B5EF4-FFF2-40B4-BE49-F238E27FC236}">
                <a16:creationId xmlns:a16="http://schemas.microsoft.com/office/drawing/2014/main" id="{3ADF957D-6D5D-4AD8-AC1F-5F73DF1964B0}"/>
              </a:ext>
            </a:extLst>
          </p:cNvPr>
          <p:cNvSpPr>
            <a:spLocks noGrp="1"/>
          </p:cNvSpPr>
          <p:nvPr>
            <p:ph type="ftr" sz="quarter" idx="11"/>
          </p:nvPr>
        </p:nvSpPr>
        <p:spPr/>
        <p:txBody>
          <a:bodyPr/>
          <a:lstStyle/>
          <a:p>
            <a:r>
              <a:rPr lang="en-US"/>
              <a:t>DCN ec-22-0258-00-00EC</a:t>
            </a:r>
          </a:p>
        </p:txBody>
      </p:sp>
    </p:spTree>
    <p:extLst>
      <p:ext uri="{BB962C8B-B14F-4D97-AF65-F5344CB8AC3E}">
        <p14:creationId xmlns:p14="http://schemas.microsoft.com/office/powerpoint/2010/main" val="305755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A0B69BD-2E41-4C10-9465-F5758A262B55}"/>
              </a:ext>
            </a:extLst>
          </p:cNvPr>
          <p:cNvPicPr>
            <a:picLocks noChangeAspect="1"/>
          </p:cNvPicPr>
          <p:nvPr/>
        </p:nvPicPr>
        <p:blipFill>
          <a:blip r:embed="rId2"/>
          <a:stretch>
            <a:fillRect/>
          </a:stretch>
        </p:blipFill>
        <p:spPr>
          <a:xfrm>
            <a:off x="1521636" y="0"/>
            <a:ext cx="9148728" cy="6423102"/>
          </a:xfrm>
          <a:prstGeom prst="rect">
            <a:avLst/>
          </a:prstGeom>
        </p:spPr>
      </p:pic>
      <p:sp>
        <p:nvSpPr>
          <p:cNvPr id="8" name="Date Placeholder 7">
            <a:extLst>
              <a:ext uri="{FF2B5EF4-FFF2-40B4-BE49-F238E27FC236}">
                <a16:creationId xmlns:a16="http://schemas.microsoft.com/office/drawing/2014/main" id="{7B20FFB7-6B78-4E96-8338-1ACA08B7DF58}"/>
              </a:ext>
            </a:extLst>
          </p:cNvPr>
          <p:cNvSpPr>
            <a:spLocks noGrp="1"/>
          </p:cNvSpPr>
          <p:nvPr>
            <p:ph type="dt" sz="half" idx="10"/>
          </p:nvPr>
        </p:nvSpPr>
        <p:spPr/>
        <p:txBody>
          <a:bodyPr/>
          <a:lstStyle/>
          <a:p>
            <a:r>
              <a:rPr lang="en-US"/>
              <a:t>08 Dec 2022</a:t>
            </a:r>
          </a:p>
        </p:txBody>
      </p:sp>
      <p:sp>
        <p:nvSpPr>
          <p:cNvPr id="9" name="Footer Placeholder 8">
            <a:extLst>
              <a:ext uri="{FF2B5EF4-FFF2-40B4-BE49-F238E27FC236}">
                <a16:creationId xmlns:a16="http://schemas.microsoft.com/office/drawing/2014/main" id="{084BAF7C-703B-4C72-A2DA-AB7ADF1038AA}"/>
              </a:ext>
            </a:extLst>
          </p:cNvPr>
          <p:cNvSpPr>
            <a:spLocks noGrp="1"/>
          </p:cNvSpPr>
          <p:nvPr>
            <p:ph type="ftr" sz="quarter" idx="11"/>
          </p:nvPr>
        </p:nvSpPr>
        <p:spPr/>
        <p:txBody>
          <a:bodyPr/>
          <a:lstStyle/>
          <a:p>
            <a:r>
              <a:rPr lang="en-US"/>
              <a:t>DCN ec-22-0258-00-00EC</a:t>
            </a:r>
          </a:p>
        </p:txBody>
      </p:sp>
    </p:spTree>
    <p:extLst>
      <p:ext uri="{BB962C8B-B14F-4D97-AF65-F5344CB8AC3E}">
        <p14:creationId xmlns:p14="http://schemas.microsoft.com/office/powerpoint/2010/main" val="2418531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E8BE9E-F0D1-49A8-9554-A6486BC17B32}"/>
              </a:ext>
            </a:extLst>
          </p:cNvPr>
          <p:cNvSpPr>
            <a:spLocks noGrp="1"/>
          </p:cNvSpPr>
          <p:nvPr>
            <p:ph type="title"/>
          </p:nvPr>
        </p:nvSpPr>
        <p:spPr/>
        <p:txBody>
          <a:bodyPr/>
          <a:lstStyle/>
          <a:p>
            <a:r>
              <a:rPr lang="en-US" dirty="0"/>
              <a:t>Attendance</a:t>
            </a:r>
          </a:p>
        </p:txBody>
      </p:sp>
      <p:sp>
        <p:nvSpPr>
          <p:cNvPr id="3" name="Content Placeholder 2">
            <a:extLst>
              <a:ext uri="{FF2B5EF4-FFF2-40B4-BE49-F238E27FC236}">
                <a16:creationId xmlns:a16="http://schemas.microsoft.com/office/drawing/2014/main" id="{6B356733-28B0-4245-B0EA-1318477C6C35}"/>
              </a:ext>
            </a:extLst>
          </p:cNvPr>
          <p:cNvSpPr>
            <a:spLocks noGrp="1"/>
          </p:cNvSpPr>
          <p:nvPr>
            <p:ph idx="1"/>
          </p:nvPr>
        </p:nvSpPr>
        <p:spPr/>
        <p:txBody>
          <a:bodyPr/>
          <a:lstStyle/>
          <a:p>
            <a:r>
              <a:rPr lang="en-US" dirty="0"/>
              <a:t>Please log your attendance</a:t>
            </a:r>
          </a:p>
          <a:p>
            <a:pPr lvl="1"/>
            <a:r>
              <a:rPr lang="en-US" dirty="0"/>
              <a:t>IMAT</a:t>
            </a:r>
          </a:p>
          <a:p>
            <a:pPr lvl="1"/>
            <a:r>
              <a:rPr lang="en-US" dirty="0"/>
              <a:t>Sending email to </a:t>
            </a:r>
            <a:r>
              <a:rPr lang="en-US" dirty="0">
                <a:hlinkClick r:id="rId2"/>
              </a:rPr>
              <a:t>jdambrosia@ieee.org</a:t>
            </a:r>
            <a:r>
              <a:rPr lang="en-US" dirty="0"/>
              <a:t> </a:t>
            </a:r>
          </a:p>
        </p:txBody>
      </p:sp>
      <p:sp>
        <p:nvSpPr>
          <p:cNvPr id="4" name="Date Placeholder 3">
            <a:extLst>
              <a:ext uri="{FF2B5EF4-FFF2-40B4-BE49-F238E27FC236}">
                <a16:creationId xmlns:a16="http://schemas.microsoft.com/office/drawing/2014/main" id="{6BCCC00E-8D3A-412A-BA98-6D484D1B61A2}"/>
              </a:ext>
            </a:extLst>
          </p:cNvPr>
          <p:cNvSpPr>
            <a:spLocks noGrp="1"/>
          </p:cNvSpPr>
          <p:nvPr>
            <p:ph type="dt" sz="half" idx="10"/>
          </p:nvPr>
        </p:nvSpPr>
        <p:spPr/>
        <p:txBody>
          <a:bodyPr/>
          <a:lstStyle/>
          <a:p>
            <a:r>
              <a:rPr lang="en-US"/>
              <a:t>08 Dec 2022</a:t>
            </a:r>
          </a:p>
        </p:txBody>
      </p:sp>
      <p:sp>
        <p:nvSpPr>
          <p:cNvPr id="5" name="Footer Placeholder 4">
            <a:extLst>
              <a:ext uri="{FF2B5EF4-FFF2-40B4-BE49-F238E27FC236}">
                <a16:creationId xmlns:a16="http://schemas.microsoft.com/office/drawing/2014/main" id="{54EA39D4-6592-4889-B55E-9550838FF722}"/>
              </a:ext>
            </a:extLst>
          </p:cNvPr>
          <p:cNvSpPr>
            <a:spLocks noGrp="1"/>
          </p:cNvSpPr>
          <p:nvPr>
            <p:ph type="ftr" sz="quarter" idx="11"/>
          </p:nvPr>
        </p:nvSpPr>
        <p:spPr/>
        <p:txBody>
          <a:bodyPr/>
          <a:lstStyle/>
          <a:p>
            <a:r>
              <a:rPr lang="en-US"/>
              <a:t>DCN ec-22-0258-00-00EC</a:t>
            </a:r>
          </a:p>
        </p:txBody>
      </p:sp>
    </p:spTree>
    <p:extLst>
      <p:ext uri="{BB962C8B-B14F-4D97-AF65-F5344CB8AC3E}">
        <p14:creationId xmlns:p14="http://schemas.microsoft.com/office/powerpoint/2010/main" val="42215865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93A86-49B6-408C-891B-92D8EA801389}"/>
              </a:ext>
            </a:extLst>
          </p:cNvPr>
          <p:cNvSpPr>
            <a:spLocks noGrp="1"/>
          </p:cNvSpPr>
          <p:nvPr>
            <p:ph type="title"/>
          </p:nvPr>
        </p:nvSpPr>
        <p:spPr/>
        <p:txBody>
          <a:bodyPr>
            <a:normAutofit fontScale="90000"/>
          </a:bodyPr>
          <a:lstStyle/>
          <a:p>
            <a:r>
              <a:rPr lang="en-US" dirty="0"/>
              <a:t>Ad Hoc Charter – </a:t>
            </a:r>
            <a:br>
              <a:rPr lang="en-US" dirty="0"/>
            </a:br>
            <a:r>
              <a:rPr lang="en-US" sz="4400" dirty="0"/>
              <a:t>Future Meetings Subcommittee Ad Hoc Rescoping</a:t>
            </a:r>
            <a:endParaRPr lang="en-US" dirty="0"/>
          </a:p>
        </p:txBody>
      </p:sp>
      <p:sp>
        <p:nvSpPr>
          <p:cNvPr id="3" name="Content Placeholder 2">
            <a:extLst>
              <a:ext uri="{FF2B5EF4-FFF2-40B4-BE49-F238E27FC236}">
                <a16:creationId xmlns:a16="http://schemas.microsoft.com/office/drawing/2014/main" id="{C5A2B6D6-968B-4B2C-BB39-7DF9432475E6}"/>
              </a:ext>
            </a:extLst>
          </p:cNvPr>
          <p:cNvSpPr>
            <a:spLocks noGrp="1"/>
          </p:cNvSpPr>
          <p:nvPr>
            <p:ph idx="1"/>
          </p:nvPr>
        </p:nvSpPr>
        <p:spPr/>
        <p:txBody>
          <a:bodyPr/>
          <a:lstStyle/>
          <a:p>
            <a:r>
              <a:rPr lang="en-US" dirty="0"/>
              <a:t>Action Item : IEEE 802 Nov 2022 Closing Plenary</a:t>
            </a:r>
          </a:p>
          <a:p>
            <a:pPr lvl="1"/>
            <a:r>
              <a:rPr lang="en-US" sz="2800" dirty="0">
                <a:effectLst/>
                <a:latin typeface="Calibri" panose="020F0502020204030204" pitchFamily="34" charset="0"/>
                <a:ea typeface="SimSun" panose="02010600030101010101" pitchFamily="2" charset="-122"/>
                <a:cs typeface="Times New Roman" panose="02020603050405020304" pitchFamily="18" charset="0"/>
              </a:rPr>
              <a:t>John D’Ambrosia work with Andrew Myles to set up an ad hoc meeting to discuss the rescoping of the Future Meetings Subcommittee ad hoc and bring a recommendation to the December 802 EC meeting</a:t>
            </a:r>
          </a:p>
          <a:p>
            <a:pPr lvl="1"/>
            <a:endParaRPr lang="en-US" sz="2800" dirty="0">
              <a:latin typeface="Calibri" panose="020F0502020204030204" pitchFamily="34" charset="0"/>
              <a:ea typeface="SimSun" panose="02010600030101010101" pitchFamily="2" charset="-122"/>
              <a:cs typeface="Times New Roman" panose="02020603050405020304" pitchFamily="18" charset="0"/>
            </a:endParaRPr>
          </a:p>
          <a:p>
            <a:r>
              <a:rPr lang="en-US" sz="3200" dirty="0">
                <a:effectLst/>
                <a:latin typeface="Calibri" panose="020F0502020204030204" pitchFamily="34" charset="0"/>
                <a:ea typeface="SimSun" panose="02010600030101010101" pitchFamily="2" charset="-122"/>
                <a:cs typeface="Times New Roman" panose="02020603050405020304" pitchFamily="18" charset="0"/>
              </a:rPr>
              <a:t>Focus of this ad hoc is discussion of rescoping of the Future Meetings Subcommittee ad hoc – not the discussions underway in this ad hoc</a:t>
            </a:r>
          </a:p>
          <a:p>
            <a:pPr lvl="1"/>
            <a:endParaRPr lang="en-US" dirty="0"/>
          </a:p>
          <a:p>
            <a:endParaRPr lang="en-US" dirty="0"/>
          </a:p>
        </p:txBody>
      </p:sp>
      <p:sp>
        <p:nvSpPr>
          <p:cNvPr id="4" name="Date Placeholder 3">
            <a:extLst>
              <a:ext uri="{FF2B5EF4-FFF2-40B4-BE49-F238E27FC236}">
                <a16:creationId xmlns:a16="http://schemas.microsoft.com/office/drawing/2014/main" id="{7512B7FD-174B-46CE-A21A-6C1DC8404DDD}"/>
              </a:ext>
            </a:extLst>
          </p:cNvPr>
          <p:cNvSpPr>
            <a:spLocks noGrp="1"/>
          </p:cNvSpPr>
          <p:nvPr>
            <p:ph type="dt" sz="half" idx="10"/>
          </p:nvPr>
        </p:nvSpPr>
        <p:spPr/>
        <p:txBody>
          <a:bodyPr/>
          <a:lstStyle/>
          <a:p>
            <a:r>
              <a:rPr lang="en-US"/>
              <a:t>08 Dec 2022</a:t>
            </a:r>
          </a:p>
        </p:txBody>
      </p:sp>
      <p:sp>
        <p:nvSpPr>
          <p:cNvPr id="5" name="Footer Placeholder 4">
            <a:extLst>
              <a:ext uri="{FF2B5EF4-FFF2-40B4-BE49-F238E27FC236}">
                <a16:creationId xmlns:a16="http://schemas.microsoft.com/office/drawing/2014/main" id="{5AE9B203-CCC3-4BF1-B71F-AB7D3068594E}"/>
              </a:ext>
            </a:extLst>
          </p:cNvPr>
          <p:cNvSpPr>
            <a:spLocks noGrp="1"/>
          </p:cNvSpPr>
          <p:nvPr>
            <p:ph type="ftr" sz="quarter" idx="11"/>
          </p:nvPr>
        </p:nvSpPr>
        <p:spPr/>
        <p:txBody>
          <a:bodyPr/>
          <a:lstStyle/>
          <a:p>
            <a:r>
              <a:rPr lang="en-US"/>
              <a:t>DCN ec-22-0258-00-00EC</a:t>
            </a:r>
          </a:p>
        </p:txBody>
      </p:sp>
    </p:spTree>
    <p:extLst>
      <p:ext uri="{BB962C8B-B14F-4D97-AF65-F5344CB8AC3E}">
        <p14:creationId xmlns:p14="http://schemas.microsoft.com/office/powerpoint/2010/main" val="2235758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6BE6D-0190-4DF0-8B40-6D818BC27B0F}"/>
              </a:ext>
            </a:extLst>
          </p:cNvPr>
          <p:cNvSpPr>
            <a:spLocks noGrp="1"/>
          </p:cNvSpPr>
          <p:nvPr>
            <p:ph type="title"/>
          </p:nvPr>
        </p:nvSpPr>
        <p:spPr/>
        <p:txBody>
          <a:bodyPr/>
          <a:lstStyle/>
          <a:p>
            <a:r>
              <a:rPr lang="en-US" dirty="0"/>
              <a:t>Current Future Meeting Vision Ad Hoc Scope</a:t>
            </a:r>
          </a:p>
        </p:txBody>
      </p:sp>
      <p:sp>
        <p:nvSpPr>
          <p:cNvPr id="3" name="Content Placeholder 2">
            <a:extLst>
              <a:ext uri="{FF2B5EF4-FFF2-40B4-BE49-F238E27FC236}">
                <a16:creationId xmlns:a16="http://schemas.microsoft.com/office/drawing/2014/main" id="{B9456F4E-E4B6-47CF-8BEF-CCBA5D6ADF2A}"/>
              </a:ext>
            </a:extLst>
          </p:cNvPr>
          <p:cNvSpPr>
            <a:spLocks noGrp="1"/>
          </p:cNvSpPr>
          <p:nvPr>
            <p:ph idx="1"/>
          </p:nvPr>
        </p:nvSpPr>
        <p:spPr/>
        <p:txBody>
          <a:bodyPr/>
          <a:lstStyle/>
          <a:p>
            <a:pPr lvl="1"/>
            <a:r>
              <a:rPr lang="en-AU" b="0" dirty="0">
                <a:effectLst/>
                <a:latin typeface="+mj-lt"/>
                <a:ea typeface="Times New Roman" panose="02020603050405020304" pitchFamily="18" charset="0"/>
              </a:rPr>
              <a:t>Establish a long term vision for how IEEE 802 meetings might operate effectively in the future, possibly challenging the historical assumption that IEEE 802 WGs meeting F2F six times per year is optimal</a:t>
            </a:r>
          </a:p>
          <a:p>
            <a:pPr lvl="1"/>
            <a:r>
              <a:rPr lang="en-AU" b="0" dirty="0">
                <a:effectLst/>
                <a:latin typeface="+mj-lt"/>
                <a:ea typeface="Times New Roman" panose="02020603050405020304" pitchFamily="18" charset="0"/>
              </a:rPr>
              <a:t>The immediate goal of the ad hoc will be to understand what has worked well and what has not worked well with remote meetings over the last 18 months, and what would be needed to allow remote meetings to operate better in the future</a:t>
            </a:r>
          </a:p>
          <a:p>
            <a:pPr lvl="1"/>
            <a:r>
              <a:rPr lang="en-AU" b="0" dirty="0">
                <a:effectLst/>
                <a:latin typeface="+mj-lt"/>
                <a:ea typeface="Times New Roman" panose="02020603050405020304" pitchFamily="18" charset="0"/>
              </a:rPr>
              <a:t>This understanding will then assist the ad hoc explore the longer term question of how often IEEE 802 WGs should meet F2F, remotely or in a hybrid mode in the future</a:t>
            </a:r>
            <a:endParaRPr lang="en-AU" b="0" dirty="0">
              <a:effectLst/>
              <a:latin typeface="+mj-lt"/>
              <a:ea typeface="Calibri" panose="020F0502020204030204" pitchFamily="34" charset="0"/>
            </a:endParaRPr>
          </a:p>
        </p:txBody>
      </p:sp>
      <p:sp>
        <p:nvSpPr>
          <p:cNvPr id="4" name="Date Placeholder 3">
            <a:extLst>
              <a:ext uri="{FF2B5EF4-FFF2-40B4-BE49-F238E27FC236}">
                <a16:creationId xmlns:a16="http://schemas.microsoft.com/office/drawing/2014/main" id="{CD87E682-9264-4297-A4E4-8ADB3AE83B87}"/>
              </a:ext>
            </a:extLst>
          </p:cNvPr>
          <p:cNvSpPr>
            <a:spLocks noGrp="1"/>
          </p:cNvSpPr>
          <p:nvPr>
            <p:ph type="dt" sz="half" idx="10"/>
          </p:nvPr>
        </p:nvSpPr>
        <p:spPr/>
        <p:txBody>
          <a:bodyPr/>
          <a:lstStyle/>
          <a:p>
            <a:r>
              <a:rPr lang="en-US"/>
              <a:t>08 Dec 2022</a:t>
            </a:r>
          </a:p>
        </p:txBody>
      </p:sp>
      <p:sp>
        <p:nvSpPr>
          <p:cNvPr id="5" name="Footer Placeholder 4">
            <a:extLst>
              <a:ext uri="{FF2B5EF4-FFF2-40B4-BE49-F238E27FC236}">
                <a16:creationId xmlns:a16="http://schemas.microsoft.com/office/drawing/2014/main" id="{87115E66-B2F2-4BA2-94C6-217DB895F216}"/>
              </a:ext>
            </a:extLst>
          </p:cNvPr>
          <p:cNvSpPr>
            <a:spLocks noGrp="1"/>
          </p:cNvSpPr>
          <p:nvPr>
            <p:ph type="ftr" sz="quarter" idx="11"/>
          </p:nvPr>
        </p:nvSpPr>
        <p:spPr/>
        <p:txBody>
          <a:bodyPr/>
          <a:lstStyle/>
          <a:p>
            <a:r>
              <a:rPr lang="en-US"/>
              <a:t>DCN ec-22-0258-00-00EC</a:t>
            </a:r>
          </a:p>
        </p:txBody>
      </p:sp>
    </p:spTree>
    <p:extLst>
      <p:ext uri="{BB962C8B-B14F-4D97-AF65-F5344CB8AC3E}">
        <p14:creationId xmlns:p14="http://schemas.microsoft.com/office/powerpoint/2010/main" val="4174375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4DE44-4D3F-4829-B0A3-C6AC1505D081}"/>
              </a:ext>
            </a:extLst>
          </p:cNvPr>
          <p:cNvSpPr>
            <a:spLocks noGrp="1"/>
          </p:cNvSpPr>
          <p:nvPr>
            <p:ph type="title"/>
          </p:nvPr>
        </p:nvSpPr>
        <p:spPr>
          <a:xfrm>
            <a:off x="838200" y="365126"/>
            <a:ext cx="10515600" cy="671938"/>
          </a:xfrm>
        </p:spPr>
        <p:txBody>
          <a:bodyPr>
            <a:normAutofit fontScale="90000"/>
          </a:bodyPr>
          <a:lstStyle/>
          <a:p>
            <a:r>
              <a:rPr lang="en-US" dirty="0"/>
              <a:t>Questions to Consider</a:t>
            </a:r>
          </a:p>
        </p:txBody>
      </p:sp>
      <p:sp>
        <p:nvSpPr>
          <p:cNvPr id="3" name="Content Placeholder 2">
            <a:extLst>
              <a:ext uri="{FF2B5EF4-FFF2-40B4-BE49-F238E27FC236}">
                <a16:creationId xmlns:a16="http://schemas.microsoft.com/office/drawing/2014/main" id="{6D2DF600-D6AE-4C80-8B45-405A30A23762}"/>
              </a:ext>
            </a:extLst>
          </p:cNvPr>
          <p:cNvSpPr>
            <a:spLocks noGrp="1"/>
          </p:cNvSpPr>
          <p:nvPr>
            <p:ph idx="1"/>
          </p:nvPr>
        </p:nvSpPr>
        <p:spPr>
          <a:xfrm>
            <a:off x="838200" y="1193180"/>
            <a:ext cx="10515600" cy="4983783"/>
          </a:xfrm>
        </p:spPr>
        <p:txBody>
          <a:bodyPr>
            <a:normAutofit fontScale="92500" lnSpcReduction="10000"/>
          </a:bodyPr>
          <a:lstStyle/>
          <a:p>
            <a:r>
              <a:rPr lang="en-US" sz="2000" b="1" dirty="0"/>
              <a:t>Meetings that should be addressed by this ad hoc</a:t>
            </a:r>
          </a:p>
          <a:p>
            <a:pPr lvl="1"/>
            <a:r>
              <a:rPr lang="en-US" sz="1800" dirty="0"/>
              <a:t>IEEE 802 is responsible for 3 plenaries a year</a:t>
            </a:r>
          </a:p>
          <a:p>
            <a:pPr lvl="1"/>
            <a:r>
              <a:rPr lang="en-US" sz="1800" dirty="0"/>
              <a:t>Working groups are responsible for 3 or more meetings a year</a:t>
            </a:r>
          </a:p>
          <a:p>
            <a:pPr lvl="1">
              <a:lnSpc>
                <a:spcPct val="100000"/>
              </a:lnSpc>
              <a:spcBef>
                <a:spcPts val="1200"/>
              </a:spcBef>
            </a:pPr>
            <a:r>
              <a:rPr lang="en-US" sz="1800" dirty="0"/>
              <a:t>What meetings should be addressed? Should the number of meetings be fixed or considered at this time?</a:t>
            </a:r>
          </a:p>
          <a:p>
            <a:pPr marL="457200" lvl="1" indent="0">
              <a:buNone/>
            </a:pPr>
            <a:endParaRPr lang="en-US" sz="1800" dirty="0"/>
          </a:p>
          <a:p>
            <a:r>
              <a:rPr lang="en-US" sz="2000" b="1" dirty="0"/>
              <a:t>“… what would be needed to allow remote meetings to operate in the future”</a:t>
            </a:r>
          </a:p>
          <a:p>
            <a:pPr lvl="1"/>
            <a:r>
              <a:rPr lang="en-US" sz="1800" dirty="0"/>
              <a:t>Definition of “future”?</a:t>
            </a:r>
          </a:p>
          <a:p>
            <a:pPr lvl="2"/>
            <a:r>
              <a:rPr lang="en-US" sz="1600" dirty="0"/>
              <a:t>Future Plenary Sessions that are planned / contracted-</a:t>
            </a:r>
          </a:p>
          <a:p>
            <a:pPr lvl="2"/>
            <a:r>
              <a:rPr lang="en-US" sz="1600" dirty="0"/>
              <a:t>Future Plenary Sessions to be negotiated</a:t>
            </a:r>
          </a:p>
          <a:p>
            <a:pPr lvl="2"/>
            <a:endParaRPr lang="en-US" sz="1600" dirty="0"/>
          </a:p>
          <a:p>
            <a:r>
              <a:rPr lang="en-AU" sz="2000" b="1" dirty="0">
                <a:effectLst/>
                <a:ea typeface="Times New Roman" panose="02020603050405020304" pitchFamily="18" charset="0"/>
              </a:rPr>
              <a:t>“… will then assist the ad hoc explore the longer term question of how often IEEE 802 WGs should meet F2F, remotely or in a hybrid mode in the future.”</a:t>
            </a:r>
          </a:p>
          <a:p>
            <a:pPr lvl="1"/>
            <a:r>
              <a:rPr lang="en-AU" sz="1900" dirty="0"/>
              <a:t>Multiple F2F meetings through Nov 27 contracted – </a:t>
            </a:r>
          </a:p>
          <a:p>
            <a:pPr lvl="2"/>
            <a:r>
              <a:rPr lang="en-AU" sz="1900" dirty="0"/>
              <a:t>will remote access be provided at these meetings?</a:t>
            </a:r>
          </a:p>
          <a:p>
            <a:pPr lvl="2"/>
            <a:r>
              <a:rPr lang="en-AU" sz="1900" dirty="0"/>
              <a:t>Consideration of providing remote access on meeting planning?</a:t>
            </a:r>
          </a:p>
          <a:p>
            <a:pPr lvl="1"/>
            <a:r>
              <a:rPr lang="en-AU" sz="1900" dirty="0"/>
              <a:t>For meetings not contracted – reconsider if F2F / remote / hybrid?</a:t>
            </a:r>
            <a:endParaRPr lang="en-US" sz="1900" dirty="0"/>
          </a:p>
          <a:p>
            <a:pPr lvl="2"/>
            <a:endParaRPr lang="en-US" sz="1600" dirty="0"/>
          </a:p>
          <a:p>
            <a:pPr lvl="2"/>
            <a:endParaRPr lang="en-US" sz="1600" dirty="0"/>
          </a:p>
        </p:txBody>
      </p:sp>
      <p:sp>
        <p:nvSpPr>
          <p:cNvPr id="4" name="Date Placeholder 3">
            <a:extLst>
              <a:ext uri="{FF2B5EF4-FFF2-40B4-BE49-F238E27FC236}">
                <a16:creationId xmlns:a16="http://schemas.microsoft.com/office/drawing/2014/main" id="{E42E1A47-149F-4DB6-9DC0-A8C0CD4D3C02}"/>
              </a:ext>
            </a:extLst>
          </p:cNvPr>
          <p:cNvSpPr>
            <a:spLocks noGrp="1"/>
          </p:cNvSpPr>
          <p:nvPr>
            <p:ph type="dt" sz="half" idx="10"/>
          </p:nvPr>
        </p:nvSpPr>
        <p:spPr/>
        <p:txBody>
          <a:bodyPr/>
          <a:lstStyle/>
          <a:p>
            <a:r>
              <a:rPr lang="en-US"/>
              <a:t>08 Dec 2022</a:t>
            </a:r>
          </a:p>
        </p:txBody>
      </p:sp>
      <p:sp>
        <p:nvSpPr>
          <p:cNvPr id="5" name="Footer Placeholder 4">
            <a:extLst>
              <a:ext uri="{FF2B5EF4-FFF2-40B4-BE49-F238E27FC236}">
                <a16:creationId xmlns:a16="http://schemas.microsoft.com/office/drawing/2014/main" id="{05EDD84F-299F-4932-9624-D990C1045C2E}"/>
              </a:ext>
            </a:extLst>
          </p:cNvPr>
          <p:cNvSpPr>
            <a:spLocks noGrp="1"/>
          </p:cNvSpPr>
          <p:nvPr>
            <p:ph type="ftr" sz="quarter" idx="11"/>
          </p:nvPr>
        </p:nvSpPr>
        <p:spPr/>
        <p:txBody>
          <a:bodyPr/>
          <a:lstStyle/>
          <a:p>
            <a:r>
              <a:rPr lang="en-US"/>
              <a:t>DCN ec-22-0258-00-00EC</a:t>
            </a:r>
          </a:p>
        </p:txBody>
      </p:sp>
    </p:spTree>
    <p:extLst>
      <p:ext uri="{BB962C8B-B14F-4D97-AF65-F5344CB8AC3E}">
        <p14:creationId xmlns:p14="http://schemas.microsoft.com/office/powerpoint/2010/main" val="3144505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2F22E-6EA9-4552-B3A7-777204A3DFB2}"/>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86C1D883-C98B-42F4-ABC8-23FA5A5356AD}"/>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D740634C-B82A-442A-A9B5-A34DD1A4D98D}"/>
              </a:ext>
            </a:extLst>
          </p:cNvPr>
          <p:cNvSpPr>
            <a:spLocks noGrp="1"/>
          </p:cNvSpPr>
          <p:nvPr>
            <p:ph type="dt" sz="half" idx="10"/>
          </p:nvPr>
        </p:nvSpPr>
        <p:spPr/>
        <p:txBody>
          <a:bodyPr/>
          <a:lstStyle/>
          <a:p>
            <a:r>
              <a:rPr lang="en-US"/>
              <a:t>08 Dec 2022</a:t>
            </a:r>
          </a:p>
        </p:txBody>
      </p:sp>
      <p:sp>
        <p:nvSpPr>
          <p:cNvPr id="5" name="Footer Placeholder 4">
            <a:extLst>
              <a:ext uri="{FF2B5EF4-FFF2-40B4-BE49-F238E27FC236}">
                <a16:creationId xmlns:a16="http://schemas.microsoft.com/office/drawing/2014/main" id="{A38CA2F4-9A8F-4EE3-BDCD-0411BD973BF1}"/>
              </a:ext>
            </a:extLst>
          </p:cNvPr>
          <p:cNvSpPr>
            <a:spLocks noGrp="1"/>
          </p:cNvSpPr>
          <p:nvPr>
            <p:ph type="ftr" sz="quarter" idx="11"/>
          </p:nvPr>
        </p:nvSpPr>
        <p:spPr/>
        <p:txBody>
          <a:bodyPr/>
          <a:lstStyle/>
          <a:p>
            <a:r>
              <a:rPr lang="en-US"/>
              <a:t>DCN ec-22-0258-00-00EC</a:t>
            </a:r>
          </a:p>
        </p:txBody>
      </p:sp>
    </p:spTree>
    <p:extLst>
      <p:ext uri="{BB962C8B-B14F-4D97-AF65-F5344CB8AC3E}">
        <p14:creationId xmlns:p14="http://schemas.microsoft.com/office/powerpoint/2010/main" val="29619253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928</TotalTime>
  <Words>783</Words>
  <Application>Microsoft Office PowerPoint</Application>
  <PresentationFormat>Widescreen</PresentationFormat>
  <Paragraphs>80</Paragraphs>
  <Slides>11</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Arial</vt:lpstr>
      <vt:lpstr>Calibri</vt:lpstr>
      <vt:lpstr>Calibri Light</vt:lpstr>
      <vt:lpstr>Roboto</vt:lpstr>
      <vt:lpstr>Verdana</vt:lpstr>
      <vt:lpstr>Office Theme</vt:lpstr>
      <vt:lpstr>Title slide</vt:lpstr>
      <vt:lpstr>Agenda –  Ad hoc Meeting Future Meetings Subcommittee Ad Hoc Rescoping</vt:lpstr>
      <vt:lpstr>PowerPoint Presentation</vt:lpstr>
      <vt:lpstr>PowerPoint Presentation</vt:lpstr>
      <vt:lpstr>PowerPoint Presentation</vt:lpstr>
      <vt:lpstr>Attendance</vt:lpstr>
      <vt:lpstr>Ad Hoc Charter –  Future Meetings Subcommittee Ad Hoc Rescoping</vt:lpstr>
      <vt:lpstr>Current Future Meeting Vision Ad Hoc Scope</vt:lpstr>
      <vt:lpstr>Questions to Consider</vt:lpstr>
      <vt:lpstr>Summary</vt:lpstr>
      <vt:lpstr>Backup</vt:lpstr>
      <vt:lpstr>Future Venue Contract Status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Agenda –  Ad hoc Meeting Future Meetings Subcommittee Ad Hoc Rescoping</dc:title>
  <dc:creator>John DAmbrosia</dc:creator>
  <cp:lastModifiedBy>John DAmbrosia</cp:lastModifiedBy>
  <cp:revision>1</cp:revision>
  <dcterms:created xsi:type="dcterms:W3CDTF">2022-12-07T20:48:59Z</dcterms:created>
  <dcterms:modified xsi:type="dcterms:W3CDTF">2022-12-08T12:17:17Z</dcterms:modified>
</cp:coreProperties>
</file>