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61" r:id="rId2"/>
    <p:sldId id="691" r:id="rId3"/>
    <p:sldId id="672" r:id="rId4"/>
    <p:sldId id="702" r:id="rId5"/>
    <p:sldId id="701" r:id="rId6"/>
    <p:sldId id="698" r:id="rId7"/>
    <p:sldId id="359" r:id="rId8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2" autoAdjust="0"/>
    <p:restoredTop sz="95488" autoAdjust="0"/>
  </p:normalViewPr>
  <p:slideViewPr>
    <p:cSldViewPr>
      <p:cViewPr varScale="1">
        <p:scale>
          <a:sx n="123" d="100"/>
          <a:sy n="123" d="100"/>
        </p:scale>
        <p:origin x="120" y="486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04 October 2022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ec-22-209-00-00EC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order/roll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05000"/>
            <a:ext cx="114300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Proforma: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 IMAT to log your attendance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enable mute when you are not speaking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use the chat function to request being put in the queue</a:t>
            </a:r>
            <a:br>
              <a:rPr lang="en-US" sz="2000" dirty="0"/>
            </a:br>
            <a:endParaRPr lang="en-US" sz="2000" dirty="0"/>
          </a:p>
          <a:p>
            <a:pPr marL="9715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Reminders</a:t>
            </a:r>
          </a:p>
          <a:p>
            <a:pPr marL="1371600" lvl="2" indent="-51435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Next 802/SA Task Force meeting scheduled for Monday 24 October 2022 4-5pm ET</a:t>
            </a:r>
          </a:p>
          <a:p>
            <a:pPr marL="1828800" lvl="3" indent="-514350">
              <a:spcBef>
                <a:spcPts val="0"/>
              </a:spcBef>
              <a:spcAft>
                <a:spcPts val="0"/>
              </a:spcAft>
            </a:pPr>
            <a:r>
              <a:rPr lang="en-US" sz="1600" dirty="0"/>
              <a:t>Contact 802 chair with potential agenda items</a:t>
            </a:r>
            <a:br>
              <a:rPr lang="en-US" sz="1600" dirty="0"/>
            </a:br>
            <a:endParaRPr lang="en-US" sz="1600" dirty="0"/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1314450" lvl="2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05000"/>
            <a:ext cx="11658600" cy="4114800"/>
          </a:xfrm>
        </p:spPr>
        <p:txBody>
          <a:bodyPr/>
          <a:lstStyle/>
          <a:p>
            <a:pPr marL="9715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 startAt="3"/>
            </a:pPr>
            <a:r>
              <a:rPr lang="en-US" sz="2000" dirty="0"/>
              <a:t>802 Chair will remotely participate in the November Plenary Session</a:t>
            </a:r>
          </a:p>
          <a:p>
            <a:pPr marL="1371600" lvl="2" indent="-5143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802 plenary (13-18NOV) overlaps with the IEEE Meeting Series (15-21NOV)</a:t>
            </a:r>
          </a:p>
          <a:p>
            <a:pPr marL="1371600" lvl="2" indent="-5143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I need to attend the IEEE Meeting series in person (Vancouver BC)</a:t>
            </a:r>
          </a:p>
          <a:p>
            <a:pPr marL="857250" lvl="2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/>
          </a:p>
          <a:p>
            <a:pPr marL="857250" lvl="2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Fortunately due to time zone differences, I will be able to participate in the opening/closing EC meetings, other 802 meetings and tutorials as needed.</a:t>
            </a:r>
          </a:p>
          <a:p>
            <a:pPr marL="1371600" lvl="2" indent="-5143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Opening EC meeting: James appointed to chair in order to eliminate the possibility of an Internet outage disrupting the meeting</a:t>
            </a:r>
          </a:p>
          <a:p>
            <a:pPr marL="1371600" lvl="2" indent="-5143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Closing EC meeting: James, Roger and I will be remote.  Tentatively I will chair remotely.  I am checking if the rules allow me to appoint another EC member that is present in-person to chair the meeting</a:t>
            </a:r>
            <a:r>
              <a:rPr lang="en-US" sz="2000" dirty="0"/>
              <a:t>.</a:t>
            </a:r>
          </a:p>
          <a:p>
            <a:pPr marL="1371600" lvl="2" indent="-5143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EC members – please let me know if you plan on participating in the Plenary in-person or remote via email</a:t>
            </a:r>
            <a:br>
              <a:rPr lang="en-US" sz="2000" dirty="0"/>
            </a:br>
            <a:endParaRPr lang="en-US" sz="2000" dirty="0"/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1314450" lvl="2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28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6.0 EC Any Other Business?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Any other business?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39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Review Action Items from this meeting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260128</TotalTime>
  <Words>355</Words>
  <Application>Microsoft Office PowerPoint</Application>
  <PresentationFormat>Widescreen</PresentationFormat>
  <Paragraphs>43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Default Design</vt:lpstr>
      <vt:lpstr>IEEE 802 LMSC Executive Committee   04 October 2022 Electronic Meeting 19:00-21:00 UTC 15:00-17:00 ET  </vt:lpstr>
      <vt:lpstr>PowerPoint Presentation</vt:lpstr>
      <vt:lpstr>3.00 Chair’s Announcements</vt:lpstr>
      <vt:lpstr>3.00 Chair’s Announcements</vt:lpstr>
      <vt:lpstr>6.0 EC Any Other Business?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3982</cp:revision>
  <cp:lastPrinted>2022-06-07T18:20:28Z</cp:lastPrinted>
  <dcterms:created xsi:type="dcterms:W3CDTF">2002-03-10T15:43:16Z</dcterms:created>
  <dcterms:modified xsi:type="dcterms:W3CDTF">2022-10-04T18:01:37Z</dcterms:modified>
</cp:coreProperties>
</file>